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70" r:id="rId3"/>
    <p:sldId id="271" r:id="rId4"/>
    <p:sldId id="259" r:id="rId5"/>
    <p:sldId id="264" r:id="rId6"/>
    <p:sldId id="262" r:id="rId7"/>
    <p:sldId id="263" r:id="rId8"/>
    <p:sldId id="267" r:id="rId9"/>
    <p:sldId id="277" r:id="rId10"/>
    <p:sldId id="257" r:id="rId11"/>
    <p:sldId id="266" r:id="rId12"/>
    <p:sldId id="265" r:id="rId13"/>
    <p:sldId id="268" r:id="rId14"/>
    <p:sldId id="269" r:id="rId15"/>
    <p:sldId id="258" r:id="rId16"/>
    <p:sldId id="275" r:id="rId17"/>
    <p:sldId id="274" r:id="rId18"/>
    <p:sldId id="260" r:id="rId19"/>
    <p:sldId id="26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14E"/>
    <a:srgbClr val="FF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7E981-F00E-4663-A914-BFEF5C16A3C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4BFFD-C8F5-4A50-9C8C-3C9017E03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8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46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Gate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78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40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Gate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74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Food illustration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71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8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Bonsai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Cheery Blossom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19BE26-7BFD-4BFA-84F3-A0022CEA4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24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="http://www.freepik.com"&gt;Designed by </a:t>
            </a:r>
            <a:r>
              <a:rPr lang="en-US" dirty="0" err="1"/>
              <a:t>pikisuperstar</a:t>
            </a:r>
            <a:r>
              <a:rPr lang="en-US" dirty="0"/>
              <a:t> / </a:t>
            </a:r>
            <a:r>
              <a:rPr lang="en-US" dirty="0" err="1"/>
              <a:t>Freepik</a:t>
            </a:r>
            <a:r>
              <a:rPr lang="en-US" dirty="0"/>
              <a:t>&lt;/a&gt;</a:t>
            </a:r>
          </a:p>
          <a:p>
            <a:endParaRPr lang="en-US" dirty="0"/>
          </a:p>
          <a:p>
            <a:r>
              <a:rPr lang="en-US" dirty="0"/>
              <a:t>Fish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="https://www.freepik.com/free-photos-vectors/flower"&gt;Flower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Cheery Blossom 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E9B5-49C4-466F-ADBE-6362CC1B9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3726D-EBEC-4FCF-8262-55594237B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05BB6-C6EB-45F7-AA96-F222B369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270B8-B193-4C96-A2A3-6B30FB38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30A6D-C744-40EB-A43C-C99ABA33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4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4542-7420-42B3-B042-5BDA1460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50866-0687-4FBA-B3BC-0F5CB448B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C95F-63E1-4CF8-9FCF-7D7F6223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2D34-A126-4B12-81C7-EE7B7415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FBFB-44E8-41FC-9935-BA5CBE23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6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12930-0467-4464-B151-EE4A950BB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57BF4-A545-402C-BD4A-96BDF4211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356F-9C85-4684-968F-F1D455A5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2BB5E-2FAE-43FF-A13A-7B3ED45D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9CFD7-6ABB-4529-B5B3-7F000D40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3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8336-5583-4E47-82A3-33C82C3F0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FEE56-EED6-492F-9A79-AA7F8B909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C609-96E1-4D12-B099-EFF9DFFD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B8F0-15AE-41A3-A7C2-0E460A12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F59B-FD77-46F9-9867-E07FE123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31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7D3A-0A55-4EC3-B611-D9D8871E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AB99-46E2-4813-878A-FEC99583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BF13-C421-426B-BB84-5086812D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64040-40ED-42A8-9BF1-F9A9D0B9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7C2B-3A00-440A-913C-0250AA9E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99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BD4F-250A-458C-8AB4-954E51C1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6205-562D-47D8-8D2E-4BF55CA67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9D61-6D2F-4D49-A536-93B7059A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504A-8853-497A-B143-96EAB36D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B8CC-160D-4CF9-932D-9FB5288C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3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833-CC60-44AA-8EA6-F664EEDC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018-FE50-4FE0-971D-B4570A354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E8A1F-8C32-477F-942C-E2714A167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FF6B8-9804-4727-BDB9-6FD5D14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B9753-97D4-493E-AC66-BD44125B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54D97-6CDB-44F9-98C5-1F879DB4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55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3232-376B-40C2-8217-85E1CBFB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BEED-D922-4C3C-9274-340CEC7DD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C08D6-C580-48DD-8E2C-CD01DDAB8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077AB-C84C-4F4A-943D-C07320C73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98F4-2EA1-4ECC-BD79-9827B260E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38401-5083-4A07-85D1-BA2E3BD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E162E-9F7B-451E-AD5A-5E3924C7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4236F-9091-470A-8891-7E63FE3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1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ACD6-6F1C-4647-9D4C-1C71E84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E86AD-232F-4612-8B50-BC28FEB3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A7615-2A39-4806-8F8C-E4173DF5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108CE-5EF5-47BD-A049-AE2FA125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27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5CC05-9F49-40F9-84CF-FE634857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2ED9D-94A9-49E7-ADCC-2A8B4B1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92DB-B6E0-4981-8C51-3A2FD4E2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2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3C76-D5DA-42C5-A2AD-F891B4D3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DCFE-44BF-49F5-936D-25AED1B24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6F08-68CD-4892-ACDB-70D125FBB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D054B-24C7-470D-902E-C95611E0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373B-93A8-4071-A64D-AF94298D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942F6-FEF3-43AF-BF73-E432EB46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FE55-24CA-4F3A-A143-AE938E60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1C406-6EED-4161-905B-62AA540B3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9331-1C15-4F1A-A7C2-C90410DD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0D5A8-2C98-4966-B151-706F249A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730B-B01E-4996-A37B-DD5CE4F8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8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A0F0-956C-4D4F-8333-79407B5E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A5519-EE30-4832-BB52-55578DAF9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F0E8-2CD9-4322-8BFE-1FCBF8501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371E1-D6AF-488C-B7DB-D513715D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31EF-C623-41C6-B630-68765DD7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2B60E-1214-492A-8530-7748F2C7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42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4D43-5A36-4E07-8083-31DD4FBF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D2892-4647-41D2-8A5F-08D7007A8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119CF-42A8-4DBC-A000-C609AA08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8CA2-29B6-4745-9555-566331B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A44CC-B7A3-4B86-A174-134F2E77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0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C4A39-B3E7-4E56-9F88-669870D5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A6653-1DDF-4952-BAC8-213269869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307CB-62E0-4E46-B662-CE009227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75F69-1836-4F40-864E-CD916B9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9806E-BA92-46A9-98D5-38C18768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7DE4-7489-4BBC-B588-4336966A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0566A-E807-4619-86DF-0337998C7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DB9C-33FB-41F4-AFB5-7250B0A3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E5186-9A47-4C2B-A274-439A843A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A7CA2-E474-4B86-83B1-51ABD798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F35D-C2F0-48B3-B95F-695C8D95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593A-077C-42C5-B99C-CA19EEC5C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D0CA6-1689-4E68-9ACA-16CD8054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745E5-5EF9-42F4-B7F2-228FB92B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C1EE0-AF4C-4A1D-BDD1-BAD38706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BD12C-CFCB-429A-A827-A86E5563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5AE8-5ACA-4446-AE22-D6E497AB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3E266-D28F-4EA4-B656-54A65276D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1CE27-4C85-4107-9EE6-4979B3C5F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0CE24-4C29-4CAA-B8A7-18E42AD8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0411A-2D74-4A32-A559-DB4D6C72A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F26B-7B13-4735-9158-65460229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2ED3F-3195-49F2-9446-DE7F6223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4182B-D954-4FAD-8B5C-FB09A31C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7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3888-1C8F-4506-992A-CF4289FB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03A36-996E-451C-83C3-4F7D0D2B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4AF56-1B6B-4FD1-9242-8034A363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A37E-A331-40F0-9530-D5CDC90D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6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F6F33-36B5-4D1B-8D9B-8B16ED7B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A0AB5-A0AF-482C-8F7D-D9020975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AC75A-BBE0-4C18-A7FF-A41F832B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5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5F8A-3F33-4284-A78D-2811E071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9541-554B-42B6-8AEB-87254540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B3E18-4E11-4A48-A18E-31101A23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0B07-126E-4C0A-9D2F-083367C4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84870-828E-471E-A0B6-BB6FE06A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E0932-5EA1-48B8-A7FF-5533490D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8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8BF9-3A8F-4F60-9D24-6044CE40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0FEEC-FA73-40EC-9E9B-A5A989DE3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6BD3D-5E51-4752-9777-2293D43F8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5D65F-C636-4D74-8D80-65E674BC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D16AB-9997-4102-BB30-1EFC762E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FE95E-56BB-475B-B44E-611EA2B7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81D67-5F09-4583-B7CA-5471F7BD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8CEEB-FF10-492C-9D4F-3F3B2F7C5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868B8-C50B-43E1-B5EF-649DF4577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5C2C-11DD-42F8-AAA4-D517CDCEC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97DE-3BAE-4D3B-92E7-59EA74FA0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C445B-9511-4C1C-BA85-4F10CAFB6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20AC5-BF40-47BC-91E1-779E7B2C5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36002-169E-4719-BAE1-837A9D3D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7DFB2-96AA-4056-9D08-566DA2DB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1D5C-977E-42FB-BE38-755E332C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B163-2F55-4908-A0BB-685C74755D87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3ADF1-0E6F-4F71-AF5B-296505EBD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E12EF-320C-4132-9397-10C6A9E2A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3" name="Picture 9282">
            <a:extLst>
              <a:ext uri="{FF2B5EF4-FFF2-40B4-BE49-F238E27FC236}">
                <a16:creationId xmlns:a16="http://schemas.microsoft.com/office/drawing/2014/main" id="{2BE9964B-ABB9-4A0A-8B4B-CC391DAD5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" b="6649"/>
          <a:stretch/>
        </p:blipFill>
        <p:spPr>
          <a:xfrm>
            <a:off x="-2603" y="2400300"/>
            <a:ext cx="12194603" cy="4457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594584-30CD-4235-8F11-A87EFD79BBE7}"/>
              </a:ext>
            </a:extLst>
          </p:cNvPr>
          <p:cNvGrpSpPr/>
          <p:nvPr/>
        </p:nvGrpSpPr>
        <p:grpSpPr>
          <a:xfrm>
            <a:off x="13251" y="-572498"/>
            <a:ext cx="2822024" cy="355091"/>
            <a:chOff x="13251" y="-572498"/>
            <a:chExt cx="2822024" cy="3550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B73DB-423E-4046-8091-1D3BDE0D826C}"/>
                </a:ext>
              </a:extLst>
            </p:cNvPr>
            <p:cNvSpPr/>
            <p:nvPr/>
          </p:nvSpPr>
          <p:spPr>
            <a:xfrm rot="16200000">
              <a:off x="506639" y="-572497"/>
              <a:ext cx="355090" cy="3550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51C2C-4B62-4E14-82DC-098D8BAC1055}"/>
                </a:ext>
              </a:extLst>
            </p:cNvPr>
            <p:cNvSpPr/>
            <p:nvPr/>
          </p:nvSpPr>
          <p:spPr>
            <a:xfrm rot="16200000">
              <a:off x="1493413" y="-572498"/>
              <a:ext cx="355090" cy="3550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F2EC89-D433-4119-BBEA-2DC6DF28F92C}"/>
                </a:ext>
              </a:extLst>
            </p:cNvPr>
            <p:cNvSpPr/>
            <p:nvPr/>
          </p:nvSpPr>
          <p:spPr>
            <a:xfrm rot="16200000">
              <a:off x="13252" y="-572498"/>
              <a:ext cx="355090" cy="3550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D65FC-7042-4AA8-9AEF-F35DE1FFFA5D}"/>
                </a:ext>
              </a:extLst>
            </p:cNvPr>
            <p:cNvSpPr/>
            <p:nvPr/>
          </p:nvSpPr>
          <p:spPr>
            <a:xfrm rot="16200000">
              <a:off x="1000026" y="-572498"/>
              <a:ext cx="355090" cy="355090"/>
            </a:xfrm>
            <a:prstGeom prst="rect">
              <a:avLst/>
            </a:prstGeom>
            <a:solidFill>
              <a:srgbClr val="CFD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6E332-8C89-4101-879E-44410CE8B141}"/>
                </a:ext>
              </a:extLst>
            </p:cNvPr>
            <p:cNvSpPr/>
            <p:nvPr/>
          </p:nvSpPr>
          <p:spPr>
            <a:xfrm rot="16200000">
              <a:off x="1986800" y="-572498"/>
              <a:ext cx="355090" cy="3550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C0F039-38A6-43DF-94FD-BD45A1B778C6}"/>
                </a:ext>
              </a:extLst>
            </p:cNvPr>
            <p:cNvSpPr/>
            <p:nvPr/>
          </p:nvSpPr>
          <p:spPr>
            <a:xfrm rot="16200000">
              <a:off x="2480185" y="-572498"/>
              <a:ext cx="355090" cy="355090"/>
            </a:xfrm>
            <a:prstGeom prst="rect">
              <a:avLst/>
            </a:prstGeom>
            <a:solidFill>
              <a:srgbClr val="773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284" name="Picture 9283">
            <a:extLst>
              <a:ext uri="{FF2B5EF4-FFF2-40B4-BE49-F238E27FC236}">
                <a16:creationId xmlns:a16="http://schemas.microsoft.com/office/drawing/2014/main" id="{E6C534A1-5709-406D-B706-ADF3E6DBD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b="47166"/>
          <a:stretch/>
        </p:blipFill>
        <p:spPr>
          <a:xfrm flipH="1" flipV="1">
            <a:off x="3154171" y="0"/>
            <a:ext cx="9046109" cy="2549335"/>
          </a:xfrm>
          <a:prstGeom prst="rect">
            <a:avLst/>
          </a:prstGeom>
        </p:spPr>
      </p:pic>
      <p:grpSp>
        <p:nvGrpSpPr>
          <p:cNvPr id="735" name="Group 734">
            <a:extLst>
              <a:ext uri="{FF2B5EF4-FFF2-40B4-BE49-F238E27FC236}">
                <a16:creationId xmlns:a16="http://schemas.microsoft.com/office/drawing/2014/main" id="{29504B74-7EB2-4DB1-80DA-9BC60003D927}"/>
              </a:ext>
            </a:extLst>
          </p:cNvPr>
          <p:cNvGrpSpPr/>
          <p:nvPr/>
        </p:nvGrpSpPr>
        <p:grpSpPr>
          <a:xfrm flipH="1">
            <a:off x="8849603" y="1081514"/>
            <a:ext cx="3342397" cy="1471254"/>
            <a:chOff x="0" y="4359275"/>
            <a:chExt cx="4962525" cy="2184401"/>
          </a:xfrm>
        </p:grpSpPr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3E14FDF9-2A00-4549-AF69-0AA7138C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7" name="Freeform 896">
              <a:extLst>
                <a:ext uri="{FF2B5EF4-FFF2-40B4-BE49-F238E27FC236}">
                  <a16:creationId xmlns:a16="http://schemas.microsoft.com/office/drawing/2014/main" id="{603CFC7E-818B-4272-8989-4D002CA3D0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8" name="Freeform 897">
              <a:extLst>
                <a:ext uri="{FF2B5EF4-FFF2-40B4-BE49-F238E27FC236}">
                  <a16:creationId xmlns:a16="http://schemas.microsoft.com/office/drawing/2014/main" id="{18DBA11F-F2C4-46B2-8866-802AC59B4A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9" name="Freeform 898">
              <a:extLst>
                <a:ext uri="{FF2B5EF4-FFF2-40B4-BE49-F238E27FC236}">
                  <a16:creationId xmlns:a16="http://schemas.microsoft.com/office/drawing/2014/main" id="{8B54AFCC-EC66-4B21-A713-5E4661193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0" name="Freeform 899">
              <a:extLst>
                <a:ext uri="{FF2B5EF4-FFF2-40B4-BE49-F238E27FC236}">
                  <a16:creationId xmlns:a16="http://schemas.microsoft.com/office/drawing/2014/main" id="{C2D2715F-523C-4BCF-9426-283AADFBB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1" name="Freeform 900">
              <a:extLst>
                <a:ext uri="{FF2B5EF4-FFF2-40B4-BE49-F238E27FC236}">
                  <a16:creationId xmlns:a16="http://schemas.microsoft.com/office/drawing/2014/main" id="{F41DF12D-9EF6-484A-BA0D-A89E1A5CBF4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2" name="Freeform 901">
              <a:extLst>
                <a:ext uri="{FF2B5EF4-FFF2-40B4-BE49-F238E27FC236}">
                  <a16:creationId xmlns:a16="http://schemas.microsoft.com/office/drawing/2014/main" id="{B641C83C-EF97-44E7-A5F5-EA9F81B2E7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3" name="Freeform 902">
              <a:extLst>
                <a:ext uri="{FF2B5EF4-FFF2-40B4-BE49-F238E27FC236}">
                  <a16:creationId xmlns:a16="http://schemas.microsoft.com/office/drawing/2014/main" id="{5E9262A0-C172-49D5-BC09-E45648937CA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4" name="Freeform 903">
              <a:extLst>
                <a:ext uri="{FF2B5EF4-FFF2-40B4-BE49-F238E27FC236}">
                  <a16:creationId xmlns:a16="http://schemas.microsoft.com/office/drawing/2014/main" id="{267398CD-58B3-4FA4-A004-130D20E0B4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5" name="Freeform 904">
              <a:extLst>
                <a:ext uri="{FF2B5EF4-FFF2-40B4-BE49-F238E27FC236}">
                  <a16:creationId xmlns:a16="http://schemas.microsoft.com/office/drawing/2014/main" id="{8A496E4C-7E55-4440-9220-9E0AB91C1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6" name="Freeform 905">
              <a:extLst>
                <a:ext uri="{FF2B5EF4-FFF2-40B4-BE49-F238E27FC236}">
                  <a16:creationId xmlns:a16="http://schemas.microsoft.com/office/drawing/2014/main" id="{E2B5ACC6-0F21-46A1-8576-B52197B185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7" name="Freeform 906">
              <a:extLst>
                <a:ext uri="{FF2B5EF4-FFF2-40B4-BE49-F238E27FC236}">
                  <a16:creationId xmlns:a16="http://schemas.microsoft.com/office/drawing/2014/main" id="{53E9952E-E534-4817-A1BC-6DE7577933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8" name="Freeform 907">
              <a:extLst>
                <a:ext uri="{FF2B5EF4-FFF2-40B4-BE49-F238E27FC236}">
                  <a16:creationId xmlns:a16="http://schemas.microsoft.com/office/drawing/2014/main" id="{6B7DB9D4-8E1C-4BE7-9199-B9D0431AF1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9" name="Freeform 908">
              <a:extLst>
                <a:ext uri="{FF2B5EF4-FFF2-40B4-BE49-F238E27FC236}">
                  <a16:creationId xmlns:a16="http://schemas.microsoft.com/office/drawing/2014/main" id="{39968FC1-BAEF-4647-B912-9C263A4F79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0" name="Freeform 909">
              <a:extLst>
                <a:ext uri="{FF2B5EF4-FFF2-40B4-BE49-F238E27FC236}">
                  <a16:creationId xmlns:a16="http://schemas.microsoft.com/office/drawing/2014/main" id="{D63AC919-6FE3-4240-B02D-23821191A7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1" name="Freeform 910">
              <a:extLst>
                <a:ext uri="{FF2B5EF4-FFF2-40B4-BE49-F238E27FC236}">
                  <a16:creationId xmlns:a16="http://schemas.microsoft.com/office/drawing/2014/main" id="{BF4F61AB-CA0D-4C83-AD9D-C91FB97A4E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2" name="Freeform 911">
              <a:extLst>
                <a:ext uri="{FF2B5EF4-FFF2-40B4-BE49-F238E27FC236}">
                  <a16:creationId xmlns:a16="http://schemas.microsoft.com/office/drawing/2014/main" id="{BD9C40AC-00EC-4103-A7CB-44F01B999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3" name="Freeform 912">
              <a:extLst>
                <a:ext uri="{FF2B5EF4-FFF2-40B4-BE49-F238E27FC236}">
                  <a16:creationId xmlns:a16="http://schemas.microsoft.com/office/drawing/2014/main" id="{48044EEE-4051-45CD-8FE0-6740648FE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4" name="Freeform 913">
              <a:extLst>
                <a:ext uri="{FF2B5EF4-FFF2-40B4-BE49-F238E27FC236}">
                  <a16:creationId xmlns:a16="http://schemas.microsoft.com/office/drawing/2014/main" id="{AF637E08-AE25-423B-9049-1303CFF6B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5" name="Freeform 914">
              <a:extLst>
                <a:ext uri="{FF2B5EF4-FFF2-40B4-BE49-F238E27FC236}">
                  <a16:creationId xmlns:a16="http://schemas.microsoft.com/office/drawing/2014/main" id="{C9AEBCB7-AE23-45C6-A6AE-6AAF9B4B40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6" name="Freeform 915">
              <a:extLst>
                <a:ext uri="{FF2B5EF4-FFF2-40B4-BE49-F238E27FC236}">
                  <a16:creationId xmlns:a16="http://schemas.microsoft.com/office/drawing/2014/main" id="{5E239395-CAAD-408F-B2D2-A8FA91617B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7" name="Freeform 916">
              <a:extLst>
                <a:ext uri="{FF2B5EF4-FFF2-40B4-BE49-F238E27FC236}">
                  <a16:creationId xmlns:a16="http://schemas.microsoft.com/office/drawing/2014/main" id="{80737BEE-8D35-4730-9BEF-D2D19A99F88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8" name="Freeform 917">
              <a:extLst>
                <a:ext uri="{FF2B5EF4-FFF2-40B4-BE49-F238E27FC236}">
                  <a16:creationId xmlns:a16="http://schemas.microsoft.com/office/drawing/2014/main" id="{391D9A0A-C3F9-4A0B-9108-2FD5FD71BB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9" name="Freeform 918">
              <a:extLst>
                <a:ext uri="{FF2B5EF4-FFF2-40B4-BE49-F238E27FC236}">
                  <a16:creationId xmlns:a16="http://schemas.microsoft.com/office/drawing/2014/main" id="{7ED55297-4172-4268-A47F-108000D30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Freeform 919">
              <a:extLst>
                <a:ext uri="{FF2B5EF4-FFF2-40B4-BE49-F238E27FC236}">
                  <a16:creationId xmlns:a16="http://schemas.microsoft.com/office/drawing/2014/main" id="{70438534-5531-4F4A-B9B8-06788915E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Freeform 920">
              <a:extLst>
                <a:ext uri="{FF2B5EF4-FFF2-40B4-BE49-F238E27FC236}">
                  <a16:creationId xmlns:a16="http://schemas.microsoft.com/office/drawing/2014/main" id="{5F8F4AFD-A713-4956-B467-1047099262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2" name="Freeform 921">
              <a:extLst>
                <a:ext uri="{FF2B5EF4-FFF2-40B4-BE49-F238E27FC236}">
                  <a16:creationId xmlns:a16="http://schemas.microsoft.com/office/drawing/2014/main" id="{1E342EF0-9F0C-4858-B0C4-E468AA4A56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3" name="Oval 922">
              <a:extLst>
                <a:ext uri="{FF2B5EF4-FFF2-40B4-BE49-F238E27FC236}">
                  <a16:creationId xmlns:a16="http://schemas.microsoft.com/office/drawing/2014/main" id="{587F2CFA-99EB-4BB6-9DEB-C6BEDA16D2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4" name="Freeform 923">
              <a:extLst>
                <a:ext uri="{FF2B5EF4-FFF2-40B4-BE49-F238E27FC236}">
                  <a16:creationId xmlns:a16="http://schemas.microsoft.com/office/drawing/2014/main" id="{8033DF41-88BB-49DD-ADE7-DAA1B07A3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5" name="Freeform 924">
              <a:extLst>
                <a:ext uri="{FF2B5EF4-FFF2-40B4-BE49-F238E27FC236}">
                  <a16:creationId xmlns:a16="http://schemas.microsoft.com/office/drawing/2014/main" id="{3F6E0D5E-5C5D-49F1-95F0-FE8C55A69B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6" name="Freeform 925">
              <a:extLst>
                <a:ext uri="{FF2B5EF4-FFF2-40B4-BE49-F238E27FC236}">
                  <a16:creationId xmlns:a16="http://schemas.microsoft.com/office/drawing/2014/main" id="{AE9B7E67-D854-47E3-94D7-FD53602B2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Freeform 926">
              <a:extLst>
                <a:ext uri="{FF2B5EF4-FFF2-40B4-BE49-F238E27FC236}">
                  <a16:creationId xmlns:a16="http://schemas.microsoft.com/office/drawing/2014/main" id="{AADF7E17-F0FF-42BD-A88F-D74212B15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" name="Freeform 927">
              <a:extLst>
                <a:ext uri="{FF2B5EF4-FFF2-40B4-BE49-F238E27FC236}">
                  <a16:creationId xmlns:a16="http://schemas.microsoft.com/office/drawing/2014/main" id="{45B7FCA2-13B0-4694-9881-BC023BCE54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Freeform 928">
              <a:extLst>
                <a:ext uri="{FF2B5EF4-FFF2-40B4-BE49-F238E27FC236}">
                  <a16:creationId xmlns:a16="http://schemas.microsoft.com/office/drawing/2014/main" id="{788D4D9D-C5F2-42DE-8799-C8D38AD10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" name="Freeform 929">
              <a:extLst>
                <a:ext uri="{FF2B5EF4-FFF2-40B4-BE49-F238E27FC236}">
                  <a16:creationId xmlns:a16="http://schemas.microsoft.com/office/drawing/2014/main" id="{F88E3AC3-E62F-4DE9-9FEE-BE06CCB667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" name="Freeform 930">
              <a:extLst>
                <a:ext uri="{FF2B5EF4-FFF2-40B4-BE49-F238E27FC236}">
                  <a16:creationId xmlns:a16="http://schemas.microsoft.com/office/drawing/2014/main" id="{2B11E5A8-B845-4A9C-B5E7-7AE9B2A2A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" name="Freeform 931">
              <a:extLst>
                <a:ext uri="{FF2B5EF4-FFF2-40B4-BE49-F238E27FC236}">
                  <a16:creationId xmlns:a16="http://schemas.microsoft.com/office/drawing/2014/main" id="{2211826A-7C1D-44D1-933E-0391711FA0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" name="Freeform 932">
              <a:extLst>
                <a:ext uri="{FF2B5EF4-FFF2-40B4-BE49-F238E27FC236}">
                  <a16:creationId xmlns:a16="http://schemas.microsoft.com/office/drawing/2014/main" id="{8315DB0B-4E43-4028-8D2C-62191AF4B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Freeform 933">
              <a:extLst>
                <a:ext uri="{FF2B5EF4-FFF2-40B4-BE49-F238E27FC236}">
                  <a16:creationId xmlns:a16="http://schemas.microsoft.com/office/drawing/2014/main" id="{5EAE6EF4-E3DD-4750-845A-3AD0D6358E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Freeform 934">
              <a:extLst>
                <a:ext uri="{FF2B5EF4-FFF2-40B4-BE49-F238E27FC236}">
                  <a16:creationId xmlns:a16="http://schemas.microsoft.com/office/drawing/2014/main" id="{BFBEDE0F-C014-44F2-B5EB-C3C9C52CE3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Freeform 935">
              <a:extLst>
                <a:ext uri="{FF2B5EF4-FFF2-40B4-BE49-F238E27FC236}">
                  <a16:creationId xmlns:a16="http://schemas.microsoft.com/office/drawing/2014/main" id="{D18F7034-9B8F-4EF3-BBC9-656E18C1C5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Freeform 936">
              <a:extLst>
                <a:ext uri="{FF2B5EF4-FFF2-40B4-BE49-F238E27FC236}">
                  <a16:creationId xmlns:a16="http://schemas.microsoft.com/office/drawing/2014/main" id="{09F83D07-CC10-4590-9D61-8F3792676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Freeform 937">
              <a:extLst>
                <a:ext uri="{FF2B5EF4-FFF2-40B4-BE49-F238E27FC236}">
                  <a16:creationId xmlns:a16="http://schemas.microsoft.com/office/drawing/2014/main" id="{DE6EF9CE-E862-4DF8-98A4-15826580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Freeform 938">
              <a:extLst>
                <a:ext uri="{FF2B5EF4-FFF2-40B4-BE49-F238E27FC236}">
                  <a16:creationId xmlns:a16="http://schemas.microsoft.com/office/drawing/2014/main" id="{7713C832-861C-4154-8374-12A7D7AD3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Freeform 939">
              <a:extLst>
                <a:ext uri="{FF2B5EF4-FFF2-40B4-BE49-F238E27FC236}">
                  <a16:creationId xmlns:a16="http://schemas.microsoft.com/office/drawing/2014/main" id="{D33962D0-9746-4B06-93DB-B809C6E3C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Freeform 940">
              <a:extLst>
                <a:ext uri="{FF2B5EF4-FFF2-40B4-BE49-F238E27FC236}">
                  <a16:creationId xmlns:a16="http://schemas.microsoft.com/office/drawing/2014/main" id="{4D927882-8F7D-4B31-ACCA-ED05131FC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Freeform 941">
              <a:extLst>
                <a:ext uri="{FF2B5EF4-FFF2-40B4-BE49-F238E27FC236}">
                  <a16:creationId xmlns:a16="http://schemas.microsoft.com/office/drawing/2014/main" id="{E2404953-E7F7-4F92-B640-8E06B3C005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Freeform 942">
              <a:extLst>
                <a:ext uri="{FF2B5EF4-FFF2-40B4-BE49-F238E27FC236}">
                  <a16:creationId xmlns:a16="http://schemas.microsoft.com/office/drawing/2014/main" id="{78A9A856-88FD-49A4-B84F-CECE8CFD7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Freeform 943">
              <a:extLst>
                <a:ext uri="{FF2B5EF4-FFF2-40B4-BE49-F238E27FC236}">
                  <a16:creationId xmlns:a16="http://schemas.microsoft.com/office/drawing/2014/main" id="{460B679E-8A00-41F4-80C3-C70F89C11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" name="Freeform 944">
              <a:extLst>
                <a:ext uri="{FF2B5EF4-FFF2-40B4-BE49-F238E27FC236}">
                  <a16:creationId xmlns:a16="http://schemas.microsoft.com/office/drawing/2014/main" id="{B6BBE37D-EED3-47CF-B318-D20E564454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" name="Freeform 945">
              <a:extLst>
                <a:ext uri="{FF2B5EF4-FFF2-40B4-BE49-F238E27FC236}">
                  <a16:creationId xmlns:a16="http://schemas.microsoft.com/office/drawing/2014/main" id="{077F8630-AE6E-42CF-8282-AC830AEE5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" name="Freeform 946">
              <a:extLst>
                <a:ext uri="{FF2B5EF4-FFF2-40B4-BE49-F238E27FC236}">
                  <a16:creationId xmlns:a16="http://schemas.microsoft.com/office/drawing/2014/main" id="{C0467B47-F383-4F27-877F-68760D37BB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" name="Freeform 947">
              <a:extLst>
                <a:ext uri="{FF2B5EF4-FFF2-40B4-BE49-F238E27FC236}">
                  <a16:creationId xmlns:a16="http://schemas.microsoft.com/office/drawing/2014/main" id="{38DABBF8-4C58-47E7-A6FB-C6E0074E694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" name="Freeform 948">
              <a:extLst>
                <a:ext uri="{FF2B5EF4-FFF2-40B4-BE49-F238E27FC236}">
                  <a16:creationId xmlns:a16="http://schemas.microsoft.com/office/drawing/2014/main" id="{9A898FE6-F14B-4497-8C78-7A63F521C1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" name="Freeform 949">
              <a:extLst>
                <a:ext uri="{FF2B5EF4-FFF2-40B4-BE49-F238E27FC236}">
                  <a16:creationId xmlns:a16="http://schemas.microsoft.com/office/drawing/2014/main" id="{91FFC6C8-66CB-414F-8BE5-3113A2D8B6A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Freeform 950">
              <a:extLst>
                <a:ext uri="{FF2B5EF4-FFF2-40B4-BE49-F238E27FC236}">
                  <a16:creationId xmlns:a16="http://schemas.microsoft.com/office/drawing/2014/main" id="{499F5085-BA6D-46EA-B729-B09FDC81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Freeform 951">
              <a:extLst>
                <a:ext uri="{FF2B5EF4-FFF2-40B4-BE49-F238E27FC236}">
                  <a16:creationId xmlns:a16="http://schemas.microsoft.com/office/drawing/2014/main" id="{1993C687-46A5-45AC-AAE9-453093DEB6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Freeform 952">
              <a:extLst>
                <a:ext uri="{FF2B5EF4-FFF2-40B4-BE49-F238E27FC236}">
                  <a16:creationId xmlns:a16="http://schemas.microsoft.com/office/drawing/2014/main" id="{0D927F6F-D591-43D1-867E-54D22672A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Freeform 953">
              <a:extLst>
                <a:ext uri="{FF2B5EF4-FFF2-40B4-BE49-F238E27FC236}">
                  <a16:creationId xmlns:a16="http://schemas.microsoft.com/office/drawing/2014/main" id="{2C574927-708F-4A52-9E13-CC4BD7229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Freeform 954">
              <a:extLst>
                <a:ext uri="{FF2B5EF4-FFF2-40B4-BE49-F238E27FC236}">
                  <a16:creationId xmlns:a16="http://schemas.microsoft.com/office/drawing/2014/main" id="{9E27E0C2-FA11-43DB-99A5-4680B6FA27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Freeform 955">
              <a:extLst>
                <a:ext uri="{FF2B5EF4-FFF2-40B4-BE49-F238E27FC236}">
                  <a16:creationId xmlns:a16="http://schemas.microsoft.com/office/drawing/2014/main" id="{96F46870-E467-4F64-89D7-060AFE8D4F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Freeform 956">
              <a:extLst>
                <a:ext uri="{FF2B5EF4-FFF2-40B4-BE49-F238E27FC236}">
                  <a16:creationId xmlns:a16="http://schemas.microsoft.com/office/drawing/2014/main" id="{81FCC2D7-1F1D-471B-9BD4-1DBE965E0E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Freeform 957">
              <a:extLst>
                <a:ext uri="{FF2B5EF4-FFF2-40B4-BE49-F238E27FC236}">
                  <a16:creationId xmlns:a16="http://schemas.microsoft.com/office/drawing/2014/main" id="{2510B5C7-7354-4FD9-A61B-F7A8AF9EE4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Freeform 958">
              <a:extLst>
                <a:ext uri="{FF2B5EF4-FFF2-40B4-BE49-F238E27FC236}">
                  <a16:creationId xmlns:a16="http://schemas.microsoft.com/office/drawing/2014/main" id="{380FE546-396E-4902-9C9D-586402FE9E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Freeform 959">
              <a:extLst>
                <a:ext uri="{FF2B5EF4-FFF2-40B4-BE49-F238E27FC236}">
                  <a16:creationId xmlns:a16="http://schemas.microsoft.com/office/drawing/2014/main" id="{AD23A3E4-D0D6-4FFC-BCA6-DB160EAC11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Freeform 960">
              <a:extLst>
                <a:ext uri="{FF2B5EF4-FFF2-40B4-BE49-F238E27FC236}">
                  <a16:creationId xmlns:a16="http://schemas.microsoft.com/office/drawing/2014/main" id="{FF482BE7-73A9-4808-B5B8-06935A626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2" name="Freeform 961">
              <a:extLst>
                <a:ext uri="{FF2B5EF4-FFF2-40B4-BE49-F238E27FC236}">
                  <a16:creationId xmlns:a16="http://schemas.microsoft.com/office/drawing/2014/main" id="{D3FCAAB3-95F6-4BC6-981B-C745C30047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3" name="Freeform 962">
              <a:extLst>
                <a:ext uri="{FF2B5EF4-FFF2-40B4-BE49-F238E27FC236}">
                  <a16:creationId xmlns:a16="http://schemas.microsoft.com/office/drawing/2014/main" id="{13E6BF22-0E2C-4726-937A-650F09575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4" name="Freeform 963">
              <a:extLst>
                <a:ext uri="{FF2B5EF4-FFF2-40B4-BE49-F238E27FC236}">
                  <a16:creationId xmlns:a16="http://schemas.microsoft.com/office/drawing/2014/main" id="{EB300CEB-2269-44E6-97E2-B0AF78C148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5" name="Freeform 964">
              <a:extLst>
                <a:ext uri="{FF2B5EF4-FFF2-40B4-BE49-F238E27FC236}">
                  <a16:creationId xmlns:a16="http://schemas.microsoft.com/office/drawing/2014/main" id="{8AA48A9F-5BE2-4A39-BCFA-F9A0FA5E1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6" name="Freeform 965">
              <a:extLst>
                <a:ext uri="{FF2B5EF4-FFF2-40B4-BE49-F238E27FC236}">
                  <a16:creationId xmlns:a16="http://schemas.microsoft.com/office/drawing/2014/main" id="{FC25FBB8-9A3C-4E3D-ABA0-DF572CEA79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Freeform 966">
              <a:extLst>
                <a:ext uri="{FF2B5EF4-FFF2-40B4-BE49-F238E27FC236}">
                  <a16:creationId xmlns:a16="http://schemas.microsoft.com/office/drawing/2014/main" id="{0FCF6342-2978-4E56-A4B7-CAB985AEF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8" name="Freeform 967">
              <a:extLst>
                <a:ext uri="{FF2B5EF4-FFF2-40B4-BE49-F238E27FC236}">
                  <a16:creationId xmlns:a16="http://schemas.microsoft.com/office/drawing/2014/main" id="{3847FC01-DADF-42FF-BC44-DCB115A6AA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9" name="Freeform 968">
              <a:extLst>
                <a:ext uri="{FF2B5EF4-FFF2-40B4-BE49-F238E27FC236}">
                  <a16:creationId xmlns:a16="http://schemas.microsoft.com/office/drawing/2014/main" id="{501C9883-AC77-4D58-A611-2D5DFD1400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Freeform 969">
              <a:extLst>
                <a:ext uri="{FF2B5EF4-FFF2-40B4-BE49-F238E27FC236}">
                  <a16:creationId xmlns:a16="http://schemas.microsoft.com/office/drawing/2014/main" id="{FAC9312D-E188-422B-B9FF-853817C955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1" name="Freeform 970">
              <a:extLst>
                <a:ext uri="{FF2B5EF4-FFF2-40B4-BE49-F238E27FC236}">
                  <a16:creationId xmlns:a16="http://schemas.microsoft.com/office/drawing/2014/main" id="{D05AB439-D908-4C46-A2E6-D0EE40DEB7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2" name="Freeform 971">
              <a:extLst>
                <a:ext uri="{FF2B5EF4-FFF2-40B4-BE49-F238E27FC236}">
                  <a16:creationId xmlns:a16="http://schemas.microsoft.com/office/drawing/2014/main" id="{13B8FA41-9517-447F-8B9E-0719DCD9D0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Freeform 972">
              <a:extLst>
                <a:ext uri="{FF2B5EF4-FFF2-40B4-BE49-F238E27FC236}">
                  <a16:creationId xmlns:a16="http://schemas.microsoft.com/office/drawing/2014/main" id="{28C12F0F-D997-4500-B0CF-DB86187C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4" name="Freeform 973">
              <a:extLst>
                <a:ext uri="{FF2B5EF4-FFF2-40B4-BE49-F238E27FC236}">
                  <a16:creationId xmlns:a16="http://schemas.microsoft.com/office/drawing/2014/main" id="{BB2EC7A4-4387-4EE1-A101-551DECA349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74">
              <a:extLst>
                <a:ext uri="{FF2B5EF4-FFF2-40B4-BE49-F238E27FC236}">
                  <a16:creationId xmlns:a16="http://schemas.microsoft.com/office/drawing/2014/main" id="{C9EA92D1-0D9A-4037-A479-D5B5A40863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Freeform 975">
              <a:extLst>
                <a:ext uri="{FF2B5EF4-FFF2-40B4-BE49-F238E27FC236}">
                  <a16:creationId xmlns:a16="http://schemas.microsoft.com/office/drawing/2014/main" id="{0ACC2ADA-69C5-4447-8963-F9B3EFEED8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7" name="Freeform 976">
              <a:extLst>
                <a:ext uri="{FF2B5EF4-FFF2-40B4-BE49-F238E27FC236}">
                  <a16:creationId xmlns:a16="http://schemas.microsoft.com/office/drawing/2014/main" id="{A38C0E6A-2EEB-4AA0-A971-434013FBE3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8" name="Freeform 977">
              <a:extLst>
                <a:ext uri="{FF2B5EF4-FFF2-40B4-BE49-F238E27FC236}">
                  <a16:creationId xmlns:a16="http://schemas.microsoft.com/office/drawing/2014/main" id="{06277253-1FB4-4118-BE71-CBF1256461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9" name="Freeform 978">
              <a:extLst>
                <a:ext uri="{FF2B5EF4-FFF2-40B4-BE49-F238E27FC236}">
                  <a16:creationId xmlns:a16="http://schemas.microsoft.com/office/drawing/2014/main" id="{1C407BB9-4D06-400F-B64F-8671DBDDC5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" name="Freeform 979">
              <a:extLst>
                <a:ext uri="{FF2B5EF4-FFF2-40B4-BE49-F238E27FC236}">
                  <a16:creationId xmlns:a16="http://schemas.microsoft.com/office/drawing/2014/main" id="{2126FF92-5699-4787-9BAB-3FDA2477B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1" name="Freeform 980">
              <a:extLst>
                <a:ext uri="{FF2B5EF4-FFF2-40B4-BE49-F238E27FC236}">
                  <a16:creationId xmlns:a16="http://schemas.microsoft.com/office/drawing/2014/main" id="{30260517-DE54-473D-A91C-84D23AA9A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2" name="Freeform 981">
              <a:extLst>
                <a:ext uri="{FF2B5EF4-FFF2-40B4-BE49-F238E27FC236}">
                  <a16:creationId xmlns:a16="http://schemas.microsoft.com/office/drawing/2014/main" id="{562B55AB-67C3-4956-B4E9-60116232E7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3" name="Freeform 982">
              <a:extLst>
                <a:ext uri="{FF2B5EF4-FFF2-40B4-BE49-F238E27FC236}">
                  <a16:creationId xmlns:a16="http://schemas.microsoft.com/office/drawing/2014/main" id="{16C85996-C6C2-47A3-9F55-5A8080A57B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4" name="Freeform 983">
              <a:extLst>
                <a:ext uri="{FF2B5EF4-FFF2-40B4-BE49-F238E27FC236}">
                  <a16:creationId xmlns:a16="http://schemas.microsoft.com/office/drawing/2014/main" id="{90312068-A55F-4ABB-A241-4E595792F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5" name="Freeform 984">
              <a:extLst>
                <a:ext uri="{FF2B5EF4-FFF2-40B4-BE49-F238E27FC236}">
                  <a16:creationId xmlns:a16="http://schemas.microsoft.com/office/drawing/2014/main" id="{E88EC8F4-F20E-4C46-A36C-CE9F7DCC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6" name="Freeform 985">
              <a:extLst>
                <a:ext uri="{FF2B5EF4-FFF2-40B4-BE49-F238E27FC236}">
                  <a16:creationId xmlns:a16="http://schemas.microsoft.com/office/drawing/2014/main" id="{A5787E60-FB25-4FBA-A781-29894C00BA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86">
              <a:extLst>
                <a:ext uri="{FF2B5EF4-FFF2-40B4-BE49-F238E27FC236}">
                  <a16:creationId xmlns:a16="http://schemas.microsoft.com/office/drawing/2014/main" id="{3D65E986-BDA0-4E84-A137-BDB658882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Freeform 987">
              <a:extLst>
                <a:ext uri="{FF2B5EF4-FFF2-40B4-BE49-F238E27FC236}">
                  <a16:creationId xmlns:a16="http://schemas.microsoft.com/office/drawing/2014/main" id="{BABDA3B9-94A1-4B4A-8919-9CED51E57E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9" name="Freeform 988">
              <a:extLst>
                <a:ext uri="{FF2B5EF4-FFF2-40B4-BE49-F238E27FC236}">
                  <a16:creationId xmlns:a16="http://schemas.microsoft.com/office/drawing/2014/main" id="{349851D5-A8B5-4A47-8AF1-B4603A065F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Freeform 989">
              <a:extLst>
                <a:ext uri="{FF2B5EF4-FFF2-40B4-BE49-F238E27FC236}">
                  <a16:creationId xmlns:a16="http://schemas.microsoft.com/office/drawing/2014/main" id="{C11F637D-E9BF-40DC-9617-B26C8C3A6D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Freeform 990">
              <a:extLst>
                <a:ext uri="{FF2B5EF4-FFF2-40B4-BE49-F238E27FC236}">
                  <a16:creationId xmlns:a16="http://schemas.microsoft.com/office/drawing/2014/main" id="{773D4842-1338-420F-81F8-0E6781B678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2" name="Freeform 991">
              <a:extLst>
                <a:ext uri="{FF2B5EF4-FFF2-40B4-BE49-F238E27FC236}">
                  <a16:creationId xmlns:a16="http://schemas.microsoft.com/office/drawing/2014/main" id="{81F10E01-E6EB-451A-982B-BA3C513318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3" name="Freeform 992">
              <a:extLst>
                <a:ext uri="{FF2B5EF4-FFF2-40B4-BE49-F238E27FC236}">
                  <a16:creationId xmlns:a16="http://schemas.microsoft.com/office/drawing/2014/main" id="{2F290829-623D-454D-9056-EFFBD6FBB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4" name="Freeform 993">
              <a:extLst>
                <a:ext uri="{FF2B5EF4-FFF2-40B4-BE49-F238E27FC236}">
                  <a16:creationId xmlns:a16="http://schemas.microsoft.com/office/drawing/2014/main" id="{BAC86AC8-458B-49B8-946C-3DF6808704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5" name="Freeform 994">
              <a:extLst>
                <a:ext uri="{FF2B5EF4-FFF2-40B4-BE49-F238E27FC236}">
                  <a16:creationId xmlns:a16="http://schemas.microsoft.com/office/drawing/2014/main" id="{5C4B20DF-C713-425A-BE34-AE3CBEB954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reeform 995">
              <a:extLst>
                <a:ext uri="{FF2B5EF4-FFF2-40B4-BE49-F238E27FC236}">
                  <a16:creationId xmlns:a16="http://schemas.microsoft.com/office/drawing/2014/main" id="{3395C79F-5A1D-47A1-8380-51E90673B3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7" name="Freeform 996">
              <a:extLst>
                <a:ext uri="{FF2B5EF4-FFF2-40B4-BE49-F238E27FC236}">
                  <a16:creationId xmlns:a16="http://schemas.microsoft.com/office/drawing/2014/main" id="{28FB4F97-9146-464F-9B7B-AD17BBC65F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8" name="Freeform 997">
              <a:extLst>
                <a:ext uri="{FF2B5EF4-FFF2-40B4-BE49-F238E27FC236}">
                  <a16:creationId xmlns:a16="http://schemas.microsoft.com/office/drawing/2014/main" id="{39D3349D-43B1-40F2-90A9-3015D90CC0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Freeform 998">
              <a:extLst>
                <a:ext uri="{FF2B5EF4-FFF2-40B4-BE49-F238E27FC236}">
                  <a16:creationId xmlns:a16="http://schemas.microsoft.com/office/drawing/2014/main" id="{1F02EB43-3A21-4D00-ABC3-D495EF80B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Freeform 999">
              <a:extLst>
                <a:ext uri="{FF2B5EF4-FFF2-40B4-BE49-F238E27FC236}">
                  <a16:creationId xmlns:a16="http://schemas.microsoft.com/office/drawing/2014/main" id="{267F2F8B-2D74-4DFD-ACC2-00AFEBD4D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Freeform 1000">
              <a:extLst>
                <a:ext uri="{FF2B5EF4-FFF2-40B4-BE49-F238E27FC236}">
                  <a16:creationId xmlns:a16="http://schemas.microsoft.com/office/drawing/2014/main" id="{65D9AA93-CABD-4736-AB64-FF2A01A5B9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Freeform 1001">
              <a:extLst>
                <a:ext uri="{FF2B5EF4-FFF2-40B4-BE49-F238E27FC236}">
                  <a16:creationId xmlns:a16="http://schemas.microsoft.com/office/drawing/2014/main" id="{50234462-CA8F-4861-AD22-733B0AE22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Freeform 1002">
              <a:extLst>
                <a:ext uri="{FF2B5EF4-FFF2-40B4-BE49-F238E27FC236}">
                  <a16:creationId xmlns:a16="http://schemas.microsoft.com/office/drawing/2014/main" id="{16C75577-B3C7-4FCE-A5C7-37929515E7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reeform 1003">
              <a:extLst>
                <a:ext uri="{FF2B5EF4-FFF2-40B4-BE49-F238E27FC236}">
                  <a16:creationId xmlns:a16="http://schemas.microsoft.com/office/drawing/2014/main" id="{6E35811C-F6D7-4F8B-867E-CC1C540BC3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 1004">
              <a:extLst>
                <a:ext uri="{FF2B5EF4-FFF2-40B4-BE49-F238E27FC236}">
                  <a16:creationId xmlns:a16="http://schemas.microsoft.com/office/drawing/2014/main" id="{ABBA8701-5AA7-4E90-AC7A-FCBD025E35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reeform 1005">
              <a:extLst>
                <a:ext uri="{FF2B5EF4-FFF2-40B4-BE49-F238E27FC236}">
                  <a16:creationId xmlns:a16="http://schemas.microsoft.com/office/drawing/2014/main" id="{0CD93C6D-8F4A-4473-9080-41952FD013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1006">
              <a:extLst>
                <a:ext uri="{FF2B5EF4-FFF2-40B4-BE49-F238E27FC236}">
                  <a16:creationId xmlns:a16="http://schemas.microsoft.com/office/drawing/2014/main" id="{0DE5A38A-DF19-4198-BE91-A16B513977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reeform 1007">
              <a:extLst>
                <a:ext uri="{FF2B5EF4-FFF2-40B4-BE49-F238E27FC236}">
                  <a16:creationId xmlns:a16="http://schemas.microsoft.com/office/drawing/2014/main" id="{93C7F23F-CBFB-4803-9434-6040B194A0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9" name="Freeform 1008">
              <a:extLst>
                <a:ext uri="{FF2B5EF4-FFF2-40B4-BE49-F238E27FC236}">
                  <a16:creationId xmlns:a16="http://schemas.microsoft.com/office/drawing/2014/main" id="{69FEC66A-BFF9-46C0-A4AD-885C8A412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Freeform 1009">
              <a:extLst>
                <a:ext uri="{FF2B5EF4-FFF2-40B4-BE49-F238E27FC236}">
                  <a16:creationId xmlns:a16="http://schemas.microsoft.com/office/drawing/2014/main" id="{9D613464-E2B5-458D-81BD-4162ED65D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reeform 1010">
              <a:extLst>
                <a:ext uri="{FF2B5EF4-FFF2-40B4-BE49-F238E27FC236}">
                  <a16:creationId xmlns:a16="http://schemas.microsoft.com/office/drawing/2014/main" id="{7076333D-AC49-4D06-B279-5D29BC5785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reeform 1011">
              <a:extLst>
                <a:ext uri="{FF2B5EF4-FFF2-40B4-BE49-F238E27FC236}">
                  <a16:creationId xmlns:a16="http://schemas.microsoft.com/office/drawing/2014/main" id="{5553D3FD-D0AC-4DCB-BBEE-D58AC5EE637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reeform 1012">
              <a:extLst>
                <a:ext uri="{FF2B5EF4-FFF2-40B4-BE49-F238E27FC236}">
                  <a16:creationId xmlns:a16="http://schemas.microsoft.com/office/drawing/2014/main" id="{5F1BD641-87D8-4127-BA56-6DDAEAFB0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 1013">
              <a:extLst>
                <a:ext uri="{FF2B5EF4-FFF2-40B4-BE49-F238E27FC236}">
                  <a16:creationId xmlns:a16="http://schemas.microsoft.com/office/drawing/2014/main" id="{ACB926D5-CD4B-4C6F-A38F-1C6B317A3B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Freeform 1014">
              <a:extLst>
                <a:ext uri="{FF2B5EF4-FFF2-40B4-BE49-F238E27FC236}">
                  <a16:creationId xmlns:a16="http://schemas.microsoft.com/office/drawing/2014/main" id="{B1434229-29BC-42E5-BA75-E95EBF0CDF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Freeform 1015">
              <a:extLst>
                <a:ext uri="{FF2B5EF4-FFF2-40B4-BE49-F238E27FC236}">
                  <a16:creationId xmlns:a16="http://schemas.microsoft.com/office/drawing/2014/main" id="{224C10BD-58A1-4259-9430-CF98EC842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Freeform 1016">
              <a:extLst>
                <a:ext uri="{FF2B5EF4-FFF2-40B4-BE49-F238E27FC236}">
                  <a16:creationId xmlns:a16="http://schemas.microsoft.com/office/drawing/2014/main" id="{19531417-75D2-48CF-A380-DC8DCA77E4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Freeform 1017">
              <a:extLst>
                <a:ext uri="{FF2B5EF4-FFF2-40B4-BE49-F238E27FC236}">
                  <a16:creationId xmlns:a16="http://schemas.microsoft.com/office/drawing/2014/main" id="{9ACB7173-A04B-45AC-99B5-B6A848E978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1018">
              <a:extLst>
                <a:ext uri="{FF2B5EF4-FFF2-40B4-BE49-F238E27FC236}">
                  <a16:creationId xmlns:a16="http://schemas.microsoft.com/office/drawing/2014/main" id="{54ABE186-FE5E-470B-B422-4F0345BA7D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Freeform 1019">
              <a:extLst>
                <a:ext uri="{FF2B5EF4-FFF2-40B4-BE49-F238E27FC236}">
                  <a16:creationId xmlns:a16="http://schemas.microsoft.com/office/drawing/2014/main" id="{ABA88849-25CC-4A86-8184-EBB8DAAEA9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1" name="Freeform 1020">
              <a:extLst>
                <a:ext uri="{FF2B5EF4-FFF2-40B4-BE49-F238E27FC236}">
                  <a16:creationId xmlns:a16="http://schemas.microsoft.com/office/drawing/2014/main" id="{57ECC3F0-67AC-4D08-BABD-9C0E153D1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Freeform 1021">
              <a:extLst>
                <a:ext uri="{FF2B5EF4-FFF2-40B4-BE49-F238E27FC236}">
                  <a16:creationId xmlns:a16="http://schemas.microsoft.com/office/drawing/2014/main" id="{FE6130F6-DAC2-462A-8F9C-232C6EACD1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3" name="Freeform 1022">
              <a:extLst>
                <a:ext uri="{FF2B5EF4-FFF2-40B4-BE49-F238E27FC236}">
                  <a16:creationId xmlns:a16="http://schemas.microsoft.com/office/drawing/2014/main" id="{2A3E234B-A94A-4C7D-B3A7-1D9A9D33B3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4" name="Freeform 1023">
              <a:extLst>
                <a:ext uri="{FF2B5EF4-FFF2-40B4-BE49-F238E27FC236}">
                  <a16:creationId xmlns:a16="http://schemas.microsoft.com/office/drawing/2014/main" id="{FF6C73FC-6F1D-42BB-95C7-18AC9E51F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5" name="Freeform 1024">
              <a:extLst>
                <a:ext uri="{FF2B5EF4-FFF2-40B4-BE49-F238E27FC236}">
                  <a16:creationId xmlns:a16="http://schemas.microsoft.com/office/drawing/2014/main" id="{332202FD-AB85-4080-81DB-700A1EF2FB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6" name="Freeform 1025">
              <a:extLst>
                <a:ext uri="{FF2B5EF4-FFF2-40B4-BE49-F238E27FC236}">
                  <a16:creationId xmlns:a16="http://schemas.microsoft.com/office/drawing/2014/main" id="{162D0236-C6A4-43DD-AFF7-A009C4ABCB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7" name="Freeform 1026">
              <a:extLst>
                <a:ext uri="{FF2B5EF4-FFF2-40B4-BE49-F238E27FC236}">
                  <a16:creationId xmlns:a16="http://schemas.microsoft.com/office/drawing/2014/main" id="{F3B85CD4-61EA-4839-AE2D-C7E4001920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8" name="Freeform 1027">
              <a:extLst>
                <a:ext uri="{FF2B5EF4-FFF2-40B4-BE49-F238E27FC236}">
                  <a16:creationId xmlns:a16="http://schemas.microsoft.com/office/drawing/2014/main" id="{1D582878-4E09-4E5A-B578-8E13A809CC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9" name="Freeform 1028">
              <a:extLst>
                <a:ext uri="{FF2B5EF4-FFF2-40B4-BE49-F238E27FC236}">
                  <a16:creationId xmlns:a16="http://schemas.microsoft.com/office/drawing/2014/main" id="{0216222A-02A7-4E19-A759-E67CD2F6EB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Freeform 1029">
              <a:extLst>
                <a:ext uri="{FF2B5EF4-FFF2-40B4-BE49-F238E27FC236}">
                  <a16:creationId xmlns:a16="http://schemas.microsoft.com/office/drawing/2014/main" id="{6C3173C1-4763-45E8-A3F6-FBFA1CFE2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Freeform 1030">
              <a:extLst>
                <a:ext uri="{FF2B5EF4-FFF2-40B4-BE49-F238E27FC236}">
                  <a16:creationId xmlns:a16="http://schemas.microsoft.com/office/drawing/2014/main" id="{D4B8AE1B-4653-4532-8442-681E740C3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Freeform 1031">
              <a:extLst>
                <a:ext uri="{FF2B5EF4-FFF2-40B4-BE49-F238E27FC236}">
                  <a16:creationId xmlns:a16="http://schemas.microsoft.com/office/drawing/2014/main" id="{24F4BD07-CB0E-4C8B-95A1-2EDC261ADB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Freeform 1032">
              <a:extLst>
                <a:ext uri="{FF2B5EF4-FFF2-40B4-BE49-F238E27FC236}">
                  <a16:creationId xmlns:a16="http://schemas.microsoft.com/office/drawing/2014/main" id="{E6A6946D-109C-48BF-9067-56BC9E7ED6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Freeform 1033">
              <a:extLst>
                <a:ext uri="{FF2B5EF4-FFF2-40B4-BE49-F238E27FC236}">
                  <a16:creationId xmlns:a16="http://schemas.microsoft.com/office/drawing/2014/main" id="{68D9D276-FD6C-498C-9CE0-D0F147A263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5" name="Rectangle 1034">
              <a:extLst>
                <a:ext uri="{FF2B5EF4-FFF2-40B4-BE49-F238E27FC236}">
                  <a16:creationId xmlns:a16="http://schemas.microsoft.com/office/drawing/2014/main" id="{82B36B5E-0ADC-4819-B3A3-C87A353751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6" name="Freeform 1035">
              <a:extLst>
                <a:ext uri="{FF2B5EF4-FFF2-40B4-BE49-F238E27FC236}">
                  <a16:creationId xmlns:a16="http://schemas.microsoft.com/office/drawing/2014/main" id="{8E7721F1-4197-45ED-AB4C-8760E2CB61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Freeform 1036">
              <a:extLst>
                <a:ext uri="{FF2B5EF4-FFF2-40B4-BE49-F238E27FC236}">
                  <a16:creationId xmlns:a16="http://schemas.microsoft.com/office/drawing/2014/main" id="{0A73BE59-EC3A-4C45-BA87-A3C16F43F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Freeform 1037">
              <a:extLst>
                <a:ext uri="{FF2B5EF4-FFF2-40B4-BE49-F238E27FC236}">
                  <a16:creationId xmlns:a16="http://schemas.microsoft.com/office/drawing/2014/main" id="{F6031A50-FF70-4C6D-86B4-393EB8D1BF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9" name="Freeform 1038">
              <a:extLst>
                <a:ext uri="{FF2B5EF4-FFF2-40B4-BE49-F238E27FC236}">
                  <a16:creationId xmlns:a16="http://schemas.microsoft.com/office/drawing/2014/main" id="{B1F123AE-699C-4C08-849D-7542467D6C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0" name="Freeform 1039">
              <a:extLst>
                <a:ext uri="{FF2B5EF4-FFF2-40B4-BE49-F238E27FC236}">
                  <a16:creationId xmlns:a16="http://schemas.microsoft.com/office/drawing/2014/main" id="{D3E056D1-AFF6-4BE5-8CEE-6F4E7BBD2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1" name="Freeform 1040">
              <a:extLst>
                <a:ext uri="{FF2B5EF4-FFF2-40B4-BE49-F238E27FC236}">
                  <a16:creationId xmlns:a16="http://schemas.microsoft.com/office/drawing/2014/main" id="{85FB625C-CE18-45FC-B4FF-1CC624EF2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2" name="Freeform 1041">
              <a:extLst>
                <a:ext uri="{FF2B5EF4-FFF2-40B4-BE49-F238E27FC236}">
                  <a16:creationId xmlns:a16="http://schemas.microsoft.com/office/drawing/2014/main" id="{1FFB1638-710C-4887-A3D0-8C06A40DE8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3" name="Freeform 1042">
              <a:extLst>
                <a:ext uri="{FF2B5EF4-FFF2-40B4-BE49-F238E27FC236}">
                  <a16:creationId xmlns:a16="http://schemas.microsoft.com/office/drawing/2014/main" id="{1587C4DA-8D0A-438A-9C9C-12E104A45C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4" name="Freeform 1043">
              <a:extLst>
                <a:ext uri="{FF2B5EF4-FFF2-40B4-BE49-F238E27FC236}">
                  <a16:creationId xmlns:a16="http://schemas.microsoft.com/office/drawing/2014/main" id="{2330CA34-1FE5-4702-8320-547AB54C6F7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5" name="Freeform 1044">
              <a:extLst>
                <a:ext uri="{FF2B5EF4-FFF2-40B4-BE49-F238E27FC236}">
                  <a16:creationId xmlns:a16="http://schemas.microsoft.com/office/drawing/2014/main" id="{A1FC289B-2C42-41EB-A5ED-3158AC9D98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6" name="Freeform 1045">
              <a:extLst>
                <a:ext uri="{FF2B5EF4-FFF2-40B4-BE49-F238E27FC236}">
                  <a16:creationId xmlns:a16="http://schemas.microsoft.com/office/drawing/2014/main" id="{66646B2C-58E9-41C1-A401-1A5CD059F5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7" name="Freeform 1046">
              <a:extLst>
                <a:ext uri="{FF2B5EF4-FFF2-40B4-BE49-F238E27FC236}">
                  <a16:creationId xmlns:a16="http://schemas.microsoft.com/office/drawing/2014/main" id="{5B4F3CEE-1A0C-40C9-815B-44CEA24359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8" name="Freeform 1047">
              <a:extLst>
                <a:ext uri="{FF2B5EF4-FFF2-40B4-BE49-F238E27FC236}">
                  <a16:creationId xmlns:a16="http://schemas.microsoft.com/office/drawing/2014/main" id="{F92A2A73-14E6-4A1A-9005-C16C455E6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9" name="Freeform 1048">
              <a:extLst>
                <a:ext uri="{FF2B5EF4-FFF2-40B4-BE49-F238E27FC236}">
                  <a16:creationId xmlns:a16="http://schemas.microsoft.com/office/drawing/2014/main" id="{35CCBB83-7D0C-4A4E-B110-004DE8DBA11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0" name="Freeform 1049">
              <a:extLst>
                <a:ext uri="{FF2B5EF4-FFF2-40B4-BE49-F238E27FC236}">
                  <a16:creationId xmlns:a16="http://schemas.microsoft.com/office/drawing/2014/main" id="{4DF219A8-64C6-482C-A580-2D559D4F7C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1" name="Freeform 1050">
              <a:extLst>
                <a:ext uri="{FF2B5EF4-FFF2-40B4-BE49-F238E27FC236}">
                  <a16:creationId xmlns:a16="http://schemas.microsoft.com/office/drawing/2014/main" id="{1FA5DA61-B28E-4C51-9561-9E347D9ECA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2" name="Freeform 1051">
              <a:extLst>
                <a:ext uri="{FF2B5EF4-FFF2-40B4-BE49-F238E27FC236}">
                  <a16:creationId xmlns:a16="http://schemas.microsoft.com/office/drawing/2014/main" id="{CC2FAD12-D352-4831-93B7-8581D8EB25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52">
              <a:extLst>
                <a:ext uri="{FF2B5EF4-FFF2-40B4-BE49-F238E27FC236}">
                  <a16:creationId xmlns:a16="http://schemas.microsoft.com/office/drawing/2014/main" id="{0DD8D60F-E5D5-4D67-BD9C-3990E74449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53">
              <a:extLst>
                <a:ext uri="{FF2B5EF4-FFF2-40B4-BE49-F238E27FC236}">
                  <a16:creationId xmlns:a16="http://schemas.microsoft.com/office/drawing/2014/main" id="{5BFF97AD-E580-467D-B75F-A8A74D29A9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54">
              <a:extLst>
                <a:ext uri="{FF2B5EF4-FFF2-40B4-BE49-F238E27FC236}">
                  <a16:creationId xmlns:a16="http://schemas.microsoft.com/office/drawing/2014/main" id="{2FC0DD00-CAF8-4349-913C-C99115C8F0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55">
              <a:extLst>
                <a:ext uri="{FF2B5EF4-FFF2-40B4-BE49-F238E27FC236}">
                  <a16:creationId xmlns:a16="http://schemas.microsoft.com/office/drawing/2014/main" id="{4FBD74CD-6DD0-48B0-9CD5-B07FFA0A99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56">
              <a:extLst>
                <a:ext uri="{FF2B5EF4-FFF2-40B4-BE49-F238E27FC236}">
                  <a16:creationId xmlns:a16="http://schemas.microsoft.com/office/drawing/2014/main" id="{A005538C-D961-40EC-B0AE-E98D269071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8" name="Freeform 1057">
              <a:extLst>
                <a:ext uri="{FF2B5EF4-FFF2-40B4-BE49-F238E27FC236}">
                  <a16:creationId xmlns:a16="http://schemas.microsoft.com/office/drawing/2014/main" id="{E922EF11-DDDF-4ADE-BDAF-3F4DF719F7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9" name="Freeform 1058">
              <a:extLst>
                <a:ext uri="{FF2B5EF4-FFF2-40B4-BE49-F238E27FC236}">
                  <a16:creationId xmlns:a16="http://schemas.microsoft.com/office/drawing/2014/main" id="{6C10C800-5F53-49A3-B2BE-C6779EE4E2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59">
              <a:extLst>
                <a:ext uri="{FF2B5EF4-FFF2-40B4-BE49-F238E27FC236}">
                  <a16:creationId xmlns:a16="http://schemas.microsoft.com/office/drawing/2014/main" id="{E3D2E385-520A-4B97-87A9-F4A4112733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60">
              <a:extLst>
                <a:ext uri="{FF2B5EF4-FFF2-40B4-BE49-F238E27FC236}">
                  <a16:creationId xmlns:a16="http://schemas.microsoft.com/office/drawing/2014/main" id="{D3AF0E32-37DE-483C-8215-5E82F69106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61">
              <a:extLst>
                <a:ext uri="{FF2B5EF4-FFF2-40B4-BE49-F238E27FC236}">
                  <a16:creationId xmlns:a16="http://schemas.microsoft.com/office/drawing/2014/main" id="{12F4E34B-D8A5-4C0D-9EA0-0D9EB5215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62">
              <a:extLst>
                <a:ext uri="{FF2B5EF4-FFF2-40B4-BE49-F238E27FC236}">
                  <a16:creationId xmlns:a16="http://schemas.microsoft.com/office/drawing/2014/main" id="{5629702C-6FDA-43F0-BB1F-619E888C3E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63">
              <a:extLst>
                <a:ext uri="{FF2B5EF4-FFF2-40B4-BE49-F238E27FC236}">
                  <a16:creationId xmlns:a16="http://schemas.microsoft.com/office/drawing/2014/main" id="{547CF155-6C69-4291-8160-3D53DA82AA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5" name="Freeform 1064">
              <a:extLst>
                <a:ext uri="{FF2B5EF4-FFF2-40B4-BE49-F238E27FC236}">
                  <a16:creationId xmlns:a16="http://schemas.microsoft.com/office/drawing/2014/main" id="{ED93773A-5E02-47D2-AF2E-6A847674A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6" name="Freeform 1065">
              <a:extLst>
                <a:ext uri="{FF2B5EF4-FFF2-40B4-BE49-F238E27FC236}">
                  <a16:creationId xmlns:a16="http://schemas.microsoft.com/office/drawing/2014/main" id="{694960D4-7A29-4B7D-80C2-641E30CE2C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7" name="Freeform 1066">
              <a:extLst>
                <a:ext uri="{FF2B5EF4-FFF2-40B4-BE49-F238E27FC236}">
                  <a16:creationId xmlns:a16="http://schemas.microsoft.com/office/drawing/2014/main" id="{0C682598-0915-4949-9115-F023AE2B8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8" name="Freeform 1067">
              <a:extLst>
                <a:ext uri="{FF2B5EF4-FFF2-40B4-BE49-F238E27FC236}">
                  <a16:creationId xmlns:a16="http://schemas.microsoft.com/office/drawing/2014/main" id="{2BE950BE-4AD8-4E6C-84A4-D425A43FD7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9" name="Freeform 1068">
              <a:extLst>
                <a:ext uri="{FF2B5EF4-FFF2-40B4-BE49-F238E27FC236}">
                  <a16:creationId xmlns:a16="http://schemas.microsoft.com/office/drawing/2014/main" id="{4AC060A6-E4EB-4A98-B16F-D418751255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0" name="Freeform 1069">
              <a:extLst>
                <a:ext uri="{FF2B5EF4-FFF2-40B4-BE49-F238E27FC236}">
                  <a16:creationId xmlns:a16="http://schemas.microsoft.com/office/drawing/2014/main" id="{53C5B5E7-3F3D-4858-B3AE-6522CD7586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1" name="Freeform 1070">
              <a:extLst>
                <a:ext uri="{FF2B5EF4-FFF2-40B4-BE49-F238E27FC236}">
                  <a16:creationId xmlns:a16="http://schemas.microsoft.com/office/drawing/2014/main" id="{20EC12C6-0A8A-40EC-AD7F-1E7CA758A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2" name="Freeform 1071">
              <a:extLst>
                <a:ext uri="{FF2B5EF4-FFF2-40B4-BE49-F238E27FC236}">
                  <a16:creationId xmlns:a16="http://schemas.microsoft.com/office/drawing/2014/main" id="{6AC1288C-A17C-4881-9DFE-9DBF250A8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3" name="Freeform 1072">
              <a:extLst>
                <a:ext uri="{FF2B5EF4-FFF2-40B4-BE49-F238E27FC236}">
                  <a16:creationId xmlns:a16="http://schemas.microsoft.com/office/drawing/2014/main" id="{12F4A6B4-8E4D-45DE-BDC0-369E36603B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4" name="Freeform 1073">
              <a:extLst>
                <a:ext uri="{FF2B5EF4-FFF2-40B4-BE49-F238E27FC236}">
                  <a16:creationId xmlns:a16="http://schemas.microsoft.com/office/drawing/2014/main" id="{E7AF6A71-5E85-43BF-84B3-0EFFB5F9E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5" name="Freeform 1074">
              <a:extLst>
                <a:ext uri="{FF2B5EF4-FFF2-40B4-BE49-F238E27FC236}">
                  <a16:creationId xmlns:a16="http://schemas.microsoft.com/office/drawing/2014/main" id="{02A3E06A-FD1E-44AA-9A7A-B29B309657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6" name="Freeform 1075">
              <a:extLst>
                <a:ext uri="{FF2B5EF4-FFF2-40B4-BE49-F238E27FC236}">
                  <a16:creationId xmlns:a16="http://schemas.microsoft.com/office/drawing/2014/main" id="{A88660BC-7D11-4D12-AD24-676BABB6707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7" name="Freeform 1076">
              <a:extLst>
                <a:ext uri="{FF2B5EF4-FFF2-40B4-BE49-F238E27FC236}">
                  <a16:creationId xmlns:a16="http://schemas.microsoft.com/office/drawing/2014/main" id="{6526BFAB-AF17-4710-93BE-54ACF06FA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8" name="Freeform 1077">
              <a:extLst>
                <a:ext uri="{FF2B5EF4-FFF2-40B4-BE49-F238E27FC236}">
                  <a16:creationId xmlns:a16="http://schemas.microsoft.com/office/drawing/2014/main" id="{6C4C6956-99EE-4F75-8D3E-71A32DCC07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9" name="Freeform 1078">
              <a:extLst>
                <a:ext uri="{FF2B5EF4-FFF2-40B4-BE49-F238E27FC236}">
                  <a16:creationId xmlns:a16="http://schemas.microsoft.com/office/drawing/2014/main" id="{391C6A51-E48A-44A5-8698-95903DF10A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9">
              <a:extLst>
                <a:ext uri="{FF2B5EF4-FFF2-40B4-BE49-F238E27FC236}">
                  <a16:creationId xmlns:a16="http://schemas.microsoft.com/office/drawing/2014/main" id="{11E85591-E341-4650-A089-145DAB2CC1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80">
              <a:extLst>
                <a:ext uri="{FF2B5EF4-FFF2-40B4-BE49-F238E27FC236}">
                  <a16:creationId xmlns:a16="http://schemas.microsoft.com/office/drawing/2014/main" id="{B3019691-F76E-44E8-82DC-89484572E4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81">
              <a:extLst>
                <a:ext uri="{FF2B5EF4-FFF2-40B4-BE49-F238E27FC236}">
                  <a16:creationId xmlns:a16="http://schemas.microsoft.com/office/drawing/2014/main" id="{2BAD1031-A793-4277-A4AB-DC49EC491B8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82">
              <a:extLst>
                <a:ext uri="{FF2B5EF4-FFF2-40B4-BE49-F238E27FC236}">
                  <a16:creationId xmlns:a16="http://schemas.microsoft.com/office/drawing/2014/main" id="{9378FA56-5B38-45A7-BDEC-37ABE03C5A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83">
              <a:extLst>
                <a:ext uri="{FF2B5EF4-FFF2-40B4-BE49-F238E27FC236}">
                  <a16:creationId xmlns:a16="http://schemas.microsoft.com/office/drawing/2014/main" id="{88EFC825-8A18-4F46-858E-3E67B58E2F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5" name="Freeform 1084">
              <a:extLst>
                <a:ext uri="{FF2B5EF4-FFF2-40B4-BE49-F238E27FC236}">
                  <a16:creationId xmlns:a16="http://schemas.microsoft.com/office/drawing/2014/main" id="{7195E678-4812-484D-B44D-10BBAF3B0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6" name="Freeform 1085">
              <a:extLst>
                <a:ext uri="{FF2B5EF4-FFF2-40B4-BE49-F238E27FC236}">
                  <a16:creationId xmlns:a16="http://schemas.microsoft.com/office/drawing/2014/main" id="{1C7D9EC0-82E8-4A50-A3F0-4026CFF84C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6">
              <a:extLst>
                <a:ext uri="{FF2B5EF4-FFF2-40B4-BE49-F238E27FC236}">
                  <a16:creationId xmlns:a16="http://schemas.microsoft.com/office/drawing/2014/main" id="{726B64CB-AB36-4FA7-B47E-FBB2A56ED33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7">
              <a:extLst>
                <a:ext uri="{FF2B5EF4-FFF2-40B4-BE49-F238E27FC236}">
                  <a16:creationId xmlns:a16="http://schemas.microsoft.com/office/drawing/2014/main" id="{1BBF6133-CB25-48E2-A9B1-E680B2E132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8">
              <a:extLst>
                <a:ext uri="{FF2B5EF4-FFF2-40B4-BE49-F238E27FC236}">
                  <a16:creationId xmlns:a16="http://schemas.microsoft.com/office/drawing/2014/main" id="{AB428E55-DD87-4993-AEE8-C0065E767E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9">
              <a:extLst>
                <a:ext uri="{FF2B5EF4-FFF2-40B4-BE49-F238E27FC236}">
                  <a16:creationId xmlns:a16="http://schemas.microsoft.com/office/drawing/2014/main" id="{24C44E40-5CDC-4FD3-AB44-2AE43C8159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90">
              <a:extLst>
                <a:ext uri="{FF2B5EF4-FFF2-40B4-BE49-F238E27FC236}">
                  <a16:creationId xmlns:a16="http://schemas.microsoft.com/office/drawing/2014/main" id="{A0E3E69A-5475-4C89-A97C-3DA7279E8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2" name="Freeform 1091">
              <a:extLst>
                <a:ext uri="{FF2B5EF4-FFF2-40B4-BE49-F238E27FC236}">
                  <a16:creationId xmlns:a16="http://schemas.microsoft.com/office/drawing/2014/main" id="{A2A39ED7-8D9D-4AC6-BD75-53D9B23F52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3" name="Freeform 1092">
              <a:extLst>
                <a:ext uri="{FF2B5EF4-FFF2-40B4-BE49-F238E27FC236}">
                  <a16:creationId xmlns:a16="http://schemas.microsoft.com/office/drawing/2014/main" id="{9DD77514-2E59-4DB0-A924-345A283D4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4" name="Freeform 1093">
              <a:extLst>
                <a:ext uri="{FF2B5EF4-FFF2-40B4-BE49-F238E27FC236}">
                  <a16:creationId xmlns:a16="http://schemas.microsoft.com/office/drawing/2014/main" id="{DDAAFC58-4274-4FB1-A164-04E5B6ECE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5" name="Freeform 1094">
              <a:extLst>
                <a:ext uri="{FF2B5EF4-FFF2-40B4-BE49-F238E27FC236}">
                  <a16:creationId xmlns:a16="http://schemas.microsoft.com/office/drawing/2014/main" id="{7E15C18F-35FF-4B75-B8D8-D8EAE3ED43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6" name="Freeform 1096">
              <a:extLst>
                <a:ext uri="{FF2B5EF4-FFF2-40B4-BE49-F238E27FC236}">
                  <a16:creationId xmlns:a16="http://schemas.microsoft.com/office/drawing/2014/main" id="{56C92082-26E1-4D81-BEC2-C232A24805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7" name="Freeform 1097">
              <a:extLst>
                <a:ext uri="{FF2B5EF4-FFF2-40B4-BE49-F238E27FC236}">
                  <a16:creationId xmlns:a16="http://schemas.microsoft.com/office/drawing/2014/main" id="{8268A8ED-D5DB-4E4D-855B-90323BAD78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8" name="Freeform 1098">
              <a:extLst>
                <a:ext uri="{FF2B5EF4-FFF2-40B4-BE49-F238E27FC236}">
                  <a16:creationId xmlns:a16="http://schemas.microsoft.com/office/drawing/2014/main" id="{EEABB8A4-B36E-4307-8227-A086E53C45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9" name="Freeform 1099">
              <a:extLst>
                <a:ext uri="{FF2B5EF4-FFF2-40B4-BE49-F238E27FC236}">
                  <a16:creationId xmlns:a16="http://schemas.microsoft.com/office/drawing/2014/main" id="{90A15B97-A7AD-4DF0-B763-5A6D67DDA1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0" name="Freeform 1100">
              <a:extLst>
                <a:ext uri="{FF2B5EF4-FFF2-40B4-BE49-F238E27FC236}">
                  <a16:creationId xmlns:a16="http://schemas.microsoft.com/office/drawing/2014/main" id="{F029D5BE-5E10-46EE-A362-98CD24A15E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1" name="Freeform 1101">
              <a:extLst>
                <a:ext uri="{FF2B5EF4-FFF2-40B4-BE49-F238E27FC236}">
                  <a16:creationId xmlns:a16="http://schemas.microsoft.com/office/drawing/2014/main" id="{413A4382-BA53-4C6C-B852-E4F7019E2E9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2" name="Freeform 1102">
              <a:extLst>
                <a:ext uri="{FF2B5EF4-FFF2-40B4-BE49-F238E27FC236}">
                  <a16:creationId xmlns:a16="http://schemas.microsoft.com/office/drawing/2014/main" id="{7C6A1275-E200-4EEB-9E60-D518D194E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3" name="Freeform 1103">
              <a:extLst>
                <a:ext uri="{FF2B5EF4-FFF2-40B4-BE49-F238E27FC236}">
                  <a16:creationId xmlns:a16="http://schemas.microsoft.com/office/drawing/2014/main" id="{1F096F72-0D5A-4F13-A866-C401D50F85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4" name="Freeform 1104">
              <a:extLst>
                <a:ext uri="{FF2B5EF4-FFF2-40B4-BE49-F238E27FC236}">
                  <a16:creationId xmlns:a16="http://schemas.microsoft.com/office/drawing/2014/main" id="{AEBCC0F5-45B4-4371-8B0D-F4F1EC599B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5" name="Freeform 1105">
              <a:extLst>
                <a:ext uri="{FF2B5EF4-FFF2-40B4-BE49-F238E27FC236}">
                  <a16:creationId xmlns:a16="http://schemas.microsoft.com/office/drawing/2014/main" id="{EB56BB9D-9930-4CF2-BD2C-CDFA189B7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6" name="Freeform 1106">
              <a:extLst>
                <a:ext uri="{FF2B5EF4-FFF2-40B4-BE49-F238E27FC236}">
                  <a16:creationId xmlns:a16="http://schemas.microsoft.com/office/drawing/2014/main" id="{7FA019DC-84FC-470E-A54F-72968DDD3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7" name="Freeform 1107">
              <a:extLst>
                <a:ext uri="{FF2B5EF4-FFF2-40B4-BE49-F238E27FC236}">
                  <a16:creationId xmlns:a16="http://schemas.microsoft.com/office/drawing/2014/main" id="{87488F4A-4323-4007-A9A7-7B9FD4296A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8" name="Freeform 1108">
              <a:extLst>
                <a:ext uri="{FF2B5EF4-FFF2-40B4-BE49-F238E27FC236}">
                  <a16:creationId xmlns:a16="http://schemas.microsoft.com/office/drawing/2014/main" id="{78932A94-6692-43FC-B393-D3FA9A9597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9" name="Freeform 1109">
              <a:extLst>
                <a:ext uri="{FF2B5EF4-FFF2-40B4-BE49-F238E27FC236}">
                  <a16:creationId xmlns:a16="http://schemas.microsoft.com/office/drawing/2014/main" id="{8430F475-ED51-455E-B906-5C4627BA82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0" name="Freeform 1110">
              <a:extLst>
                <a:ext uri="{FF2B5EF4-FFF2-40B4-BE49-F238E27FC236}">
                  <a16:creationId xmlns:a16="http://schemas.microsoft.com/office/drawing/2014/main" id="{30D6B400-B998-4AA8-B91B-E6CC318D29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1" name="Freeform 1111">
              <a:extLst>
                <a:ext uri="{FF2B5EF4-FFF2-40B4-BE49-F238E27FC236}">
                  <a16:creationId xmlns:a16="http://schemas.microsoft.com/office/drawing/2014/main" id="{D87C2E78-4690-437F-8816-B3CCD0D963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2" name="Freeform 1112">
              <a:extLst>
                <a:ext uri="{FF2B5EF4-FFF2-40B4-BE49-F238E27FC236}">
                  <a16:creationId xmlns:a16="http://schemas.microsoft.com/office/drawing/2014/main" id="{94E2D71F-CCE1-4F5D-AB39-5C94A02C71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3" name="Freeform 1113">
              <a:extLst>
                <a:ext uri="{FF2B5EF4-FFF2-40B4-BE49-F238E27FC236}">
                  <a16:creationId xmlns:a16="http://schemas.microsoft.com/office/drawing/2014/main" id="{A18891E9-3A77-41BA-A88A-29DFEAF0A5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4" name="Freeform 1114">
              <a:extLst>
                <a:ext uri="{FF2B5EF4-FFF2-40B4-BE49-F238E27FC236}">
                  <a16:creationId xmlns:a16="http://schemas.microsoft.com/office/drawing/2014/main" id="{504D3E0A-D068-4D64-A6BE-A97883143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5" name="Freeform 1115">
              <a:extLst>
                <a:ext uri="{FF2B5EF4-FFF2-40B4-BE49-F238E27FC236}">
                  <a16:creationId xmlns:a16="http://schemas.microsoft.com/office/drawing/2014/main" id="{11DCBC99-A85E-487A-AFA4-1352C60761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6" name="Freeform 1116">
              <a:extLst>
                <a:ext uri="{FF2B5EF4-FFF2-40B4-BE49-F238E27FC236}">
                  <a16:creationId xmlns:a16="http://schemas.microsoft.com/office/drawing/2014/main" id="{176D6D2D-C222-41CA-8232-35A8B029B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7" name="Rectangle 1117">
              <a:extLst>
                <a:ext uri="{FF2B5EF4-FFF2-40B4-BE49-F238E27FC236}">
                  <a16:creationId xmlns:a16="http://schemas.microsoft.com/office/drawing/2014/main" id="{03055D84-F935-4B55-A2A2-E6C8BA129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8" name="Rectangle 1118">
              <a:extLst>
                <a:ext uri="{FF2B5EF4-FFF2-40B4-BE49-F238E27FC236}">
                  <a16:creationId xmlns:a16="http://schemas.microsoft.com/office/drawing/2014/main" id="{C8995DB5-523C-4970-87DA-46D0E38D3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9" name="Freeform 1119">
              <a:extLst>
                <a:ext uri="{FF2B5EF4-FFF2-40B4-BE49-F238E27FC236}">
                  <a16:creationId xmlns:a16="http://schemas.microsoft.com/office/drawing/2014/main" id="{251EF922-E63E-4C45-8515-D7BB00E873A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0" name="Freeform 1120">
              <a:extLst>
                <a:ext uri="{FF2B5EF4-FFF2-40B4-BE49-F238E27FC236}">
                  <a16:creationId xmlns:a16="http://schemas.microsoft.com/office/drawing/2014/main" id="{A17E116A-988E-4537-8CFD-BB204E7695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1" name="Freeform 1121">
              <a:extLst>
                <a:ext uri="{FF2B5EF4-FFF2-40B4-BE49-F238E27FC236}">
                  <a16:creationId xmlns:a16="http://schemas.microsoft.com/office/drawing/2014/main" id="{64F7CDF8-C35A-4B66-B3D6-8E9E2655A0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2" name="Freeform 1122">
              <a:extLst>
                <a:ext uri="{FF2B5EF4-FFF2-40B4-BE49-F238E27FC236}">
                  <a16:creationId xmlns:a16="http://schemas.microsoft.com/office/drawing/2014/main" id="{69FAAEB8-1FFB-4471-A168-A3C48B691E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3" name="Freeform 1123">
              <a:extLst>
                <a:ext uri="{FF2B5EF4-FFF2-40B4-BE49-F238E27FC236}">
                  <a16:creationId xmlns:a16="http://schemas.microsoft.com/office/drawing/2014/main" id="{B21D2D3F-83EA-4C9D-92B2-FE6E1210B2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4" name="Freeform 1124">
              <a:extLst>
                <a:ext uri="{FF2B5EF4-FFF2-40B4-BE49-F238E27FC236}">
                  <a16:creationId xmlns:a16="http://schemas.microsoft.com/office/drawing/2014/main" id="{14CEA499-388A-4813-BED9-9575206DE0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5" name="Freeform 1125">
              <a:extLst>
                <a:ext uri="{FF2B5EF4-FFF2-40B4-BE49-F238E27FC236}">
                  <a16:creationId xmlns:a16="http://schemas.microsoft.com/office/drawing/2014/main" id="{16F765A4-CBCC-4F9D-8451-F378F8C5C9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Freeform 1126">
              <a:extLst>
                <a:ext uri="{FF2B5EF4-FFF2-40B4-BE49-F238E27FC236}">
                  <a16:creationId xmlns:a16="http://schemas.microsoft.com/office/drawing/2014/main" id="{DFA2D14A-A31A-4941-AAD1-DC2142323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Freeform 1127">
              <a:extLst>
                <a:ext uri="{FF2B5EF4-FFF2-40B4-BE49-F238E27FC236}">
                  <a16:creationId xmlns:a16="http://schemas.microsoft.com/office/drawing/2014/main" id="{54160E2E-B438-48FB-93E2-DCD2FE7EE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Freeform 1128">
              <a:extLst>
                <a:ext uri="{FF2B5EF4-FFF2-40B4-BE49-F238E27FC236}">
                  <a16:creationId xmlns:a16="http://schemas.microsoft.com/office/drawing/2014/main" id="{027D5C16-7851-429A-AF87-FCD00DFAB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Freeform 1129">
              <a:extLst>
                <a:ext uri="{FF2B5EF4-FFF2-40B4-BE49-F238E27FC236}">
                  <a16:creationId xmlns:a16="http://schemas.microsoft.com/office/drawing/2014/main" id="{4DD2DF63-841E-42BD-A63D-A93A33B08D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0" name="Freeform 1130">
              <a:extLst>
                <a:ext uri="{FF2B5EF4-FFF2-40B4-BE49-F238E27FC236}">
                  <a16:creationId xmlns:a16="http://schemas.microsoft.com/office/drawing/2014/main" id="{A21CE401-4F8F-4891-9EB8-E0F10E6AF7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1" name="Freeform 1131">
              <a:extLst>
                <a:ext uri="{FF2B5EF4-FFF2-40B4-BE49-F238E27FC236}">
                  <a16:creationId xmlns:a16="http://schemas.microsoft.com/office/drawing/2014/main" id="{53FE6570-AF9B-4AC6-9001-B838B00BC9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2" name="Freeform 1132">
              <a:extLst>
                <a:ext uri="{FF2B5EF4-FFF2-40B4-BE49-F238E27FC236}">
                  <a16:creationId xmlns:a16="http://schemas.microsoft.com/office/drawing/2014/main" id="{228B58B9-6600-4E82-A724-9582726A95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3" name="Freeform 1133">
              <a:extLst>
                <a:ext uri="{FF2B5EF4-FFF2-40B4-BE49-F238E27FC236}">
                  <a16:creationId xmlns:a16="http://schemas.microsoft.com/office/drawing/2014/main" id="{DE605171-BB24-49DE-B2BA-852A1DD2EA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4" name="Freeform 1134">
              <a:extLst>
                <a:ext uri="{FF2B5EF4-FFF2-40B4-BE49-F238E27FC236}">
                  <a16:creationId xmlns:a16="http://schemas.microsoft.com/office/drawing/2014/main" id="{5C1556CE-9EBD-46FB-A053-9C3418ADA3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5" name="Freeform 1135">
              <a:extLst>
                <a:ext uri="{FF2B5EF4-FFF2-40B4-BE49-F238E27FC236}">
                  <a16:creationId xmlns:a16="http://schemas.microsoft.com/office/drawing/2014/main" id="{1139735C-EE3B-4FD7-A1E8-B6FEE1B538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6" name="Freeform 1136">
              <a:extLst>
                <a:ext uri="{FF2B5EF4-FFF2-40B4-BE49-F238E27FC236}">
                  <a16:creationId xmlns:a16="http://schemas.microsoft.com/office/drawing/2014/main" id="{1B5AF635-0314-46B5-86A9-A1F20374F6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7" name="Freeform 1137">
              <a:extLst>
                <a:ext uri="{FF2B5EF4-FFF2-40B4-BE49-F238E27FC236}">
                  <a16:creationId xmlns:a16="http://schemas.microsoft.com/office/drawing/2014/main" id="{FF7FDC4E-2D88-4A92-8643-91F19EE09C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8" name="Freeform 1138">
              <a:extLst>
                <a:ext uri="{FF2B5EF4-FFF2-40B4-BE49-F238E27FC236}">
                  <a16:creationId xmlns:a16="http://schemas.microsoft.com/office/drawing/2014/main" id="{5FEC33AD-2718-4C04-848E-A9A81E3EDE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9" name="Freeform 1139">
              <a:extLst>
                <a:ext uri="{FF2B5EF4-FFF2-40B4-BE49-F238E27FC236}">
                  <a16:creationId xmlns:a16="http://schemas.microsoft.com/office/drawing/2014/main" id="{24DCCE5E-6A6D-426A-A63D-8DB373A17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Freeform 1140">
              <a:extLst>
                <a:ext uri="{FF2B5EF4-FFF2-40B4-BE49-F238E27FC236}">
                  <a16:creationId xmlns:a16="http://schemas.microsoft.com/office/drawing/2014/main" id="{20097C93-DBF8-4501-AC03-63C5F07F5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5" name="TextBox 984">
            <a:extLst>
              <a:ext uri="{FF2B5EF4-FFF2-40B4-BE49-F238E27FC236}">
                <a16:creationId xmlns:a16="http://schemas.microsoft.com/office/drawing/2014/main" id="{191042F8-6DF0-44CE-92DE-0F87C2A9C6A1}"/>
              </a:ext>
            </a:extLst>
          </p:cNvPr>
          <p:cNvSpPr txBox="1"/>
          <p:nvPr/>
        </p:nvSpPr>
        <p:spPr>
          <a:xfrm>
            <a:off x="1000026" y="1594994"/>
            <a:ext cx="4737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EF3F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Keiretsu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Economic Growth</a:t>
            </a:r>
          </a:p>
        </p:txBody>
      </p: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81E586FF-B342-45F0-97C4-97B6C1438D7A}"/>
              </a:ext>
            </a:extLst>
          </p:cNvPr>
          <p:cNvGrpSpPr/>
          <p:nvPr/>
        </p:nvGrpSpPr>
        <p:grpSpPr>
          <a:xfrm>
            <a:off x="1066702" y="1345617"/>
            <a:ext cx="663302" cy="122470"/>
            <a:chOff x="881109" y="865483"/>
            <a:chExt cx="852780" cy="157455"/>
          </a:xfrm>
          <a:solidFill>
            <a:schemeClr val="accent4">
              <a:lumMod val="50000"/>
            </a:schemeClr>
          </a:solidFill>
        </p:grpSpPr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78495D55-2ED3-4044-BE9F-90577B94BDE6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6084E89B-4A87-4B4E-97C1-BD8EAD819B92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DDFA2FE8-52F2-466A-B8C4-8F7509823389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6" name="Freeform: Shape 995">
            <a:extLst>
              <a:ext uri="{FF2B5EF4-FFF2-40B4-BE49-F238E27FC236}">
                <a16:creationId xmlns:a16="http://schemas.microsoft.com/office/drawing/2014/main" id="{7D5B8311-B2C1-4228-943C-623145F486F5}"/>
              </a:ext>
            </a:extLst>
          </p:cNvPr>
          <p:cNvSpPr>
            <a:spLocks/>
          </p:cNvSpPr>
          <p:nvPr/>
        </p:nvSpPr>
        <p:spPr bwMode="auto">
          <a:xfrm>
            <a:off x="1" y="6015294"/>
            <a:ext cx="12192001" cy="842706"/>
          </a:xfrm>
          <a:custGeom>
            <a:avLst/>
            <a:gdLst>
              <a:gd name="connsiteX0" fmla="*/ 281874 w 12192001"/>
              <a:gd name="connsiteY0" fmla="*/ 272 h 842706"/>
              <a:gd name="connsiteX1" fmla="*/ 578419 w 12192001"/>
              <a:gd name="connsiteY1" fmla="*/ 44986 h 842706"/>
              <a:gd name="connsiteX2" fmla="*/ 1323048 w 12192001"/>
              <a:gd name="connsiteY2" fmla="*/ 370586 h 842706"/>
              <a:gd name="connsiteX3" fmla="*/ 2079884 w 12192001"/>
              <a:gd name="connsiteY3" fmla="*/ 69406 h 842706"/>
              <a:gd name="connsiteX4" fmla="*/ 3011688 w 12192001"/>
              <a:gd name="connsiteY4" fmla="*/ 219996 h 842706"/>
              <a:gd name="connsiteX5" fmla="*/ 4089976 w 12192001"/>
              <a:gd name="connsiteY5" fmla="*/ 289186 h 842706"/>
              <a:gd name="connsiteX6" fmla="*/ 5233368 w 12192001"/>
              <a:gd name="connsiteY6" fmla="*/ 57196 h 842706"/>
              <a:gd name="connsiteX7" fmla="*/ 5896617 w 12192001"/>
              <a:gd name="connsiteY7" fmla="*/ 285116 h 842706"/>
              <a:gd name="connsiteX8" fmla="*/ 6580211 w 12192001"/>
              <a:gd name="connsiteY8" fmla="*/ 350236 h 842706"/>
              <a:gd name="connsiteX9" fmla="*/ 7064424 w 12192001"/>
              <a:gd name="connsiteY9" fmla="*/ 81616 h 842706"/>
              <a:gd name="connsiteX10" fmla="*/ 7878226 w 12192001"/>
              <a:gd name="connsiteY10" fmla="*/ 134526 h 842706"/>
              <a:gd name="connsiteX11" fmla="*/ 8643200 w 12192001"/>
              <a:gd name="connsiteY11" fmla="*/ 460126 h 842706"/>
              <a:gd name="connsiteX12" fmla="*/ 9355277 w 12192001"/>
              <a:gd name="connsiteY12" fmla="*/ 431636 h 842706"/>
              <a:gd name="connsiteX13" fmla="*/ 10063285 w 12192001"/>
              <a:gd name="connsiteY13" fmla="*/ 163016 h 842706"/>
              <a:gd name="connsiteX14" fmla="*/ 11418266 w 12192001"/>
              <a:gd name="connsiteY14" fmla="*/ 533386 h 842706"/>
              <a:gd name="connsiteX15" fmla="*/ 12158047 w 12192001"/>
              <a:gd name="connsiteY15" fmla="*/ 251825 h 842706"/>
              <a:gd name="connsiteX16" fmla="*/ 12192001 w 12192001"/>
              <a:gd name="connsiteY16" fmla="*/ 245804 h 842706"/>
              <a:gd name="connsiteX17" fmla="*/ 12192001 w 12192001"/>
              <a:gd name="connsiteY17" fmla="*/ 842706 h 842706"/>
              <a:gd name="connsiteX18" fmla="*/ 0 w 12192001"/>
              <a:gd name="connsiteY18" fmla="*/ 842706 h 842706"/>
              <a:gd name="connsiteX19" fmla="*/ 0 w 12192001"/>
              <a:gd name="connsiteY19" fmla="*/ 47133 h 842706"/>
              <a:gd name="connsiteX20" fmla="*/ 82270 w 12192001"/>
              <a:gd name="connsiteY20" fmla="*/ 25153 h 842706"/>
              <a:gd name="connsiteX21" fmla="*/ 281874 w 12192001"/>
              <a:gd name="connsiteY21" fmla="*/ 272 h 8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1" h="842706">
                <a:moveTo>
                  <a:pt x="281874" y="272"/>
                </a:moveTo>
                <a:cubicBezTo>
                  <a:pt x="382153" y="-2137"/>
                  <a:pt x="482288" y="11409"/>
                  <a:pt x="578419" y="44986"/>
                </a:cubicBezTo>
                <a:cubicBezTo>
                  <a:pt x="834767" y="134526"/>
                  <a:pt x="1050424" y="366516"/>
                  <a:pt x="1323048" y="370586"/>
                </a:cubicBezTo>
                <a:cubicBezTo>
                  <a:pt x="1595672" y="370586"/>
                  <a:pt x="1815399" y="146736"/>
                  <a:pt x="2079884" y="69406"/>
                </a:cubicBezTo>
                <a:cubicBezTo>
                  <a:pt x="2385060" y="-20134"/>
                  <a:pt x="2710581" y="106036"/>
                  <a:pt x="3011688" y="219996"/>
                </a:cubicBezTo>
                <a:cubicBezTo>
                  <a:pt x="3390106" y="362446"/>
                  <a:pt x="3699351" y="407216"/>
                  <a:pt x="4089976" y="289186"/>
                </a:cubicBezTo>
                <a:cubicBezTo>
                  <a:pt x="4460256" y="175226"/>
                  <a:pt x="4834606" y="216"/>
                  <a:pt x="5233368" y="57196"/>
                </a:cubicBezTo>
                <a:cubicBezTo>
                  <a:pt x="5465302" y="89756"/>
                  <a:pt x="5676891" y="203716"/>
                  <a:pt x="5896617" y="285116"/>
                </a:cubicBezTo>
                <a:cubicBezTo>
                  <a:pt x="6112275" y="370586"/>
                  <a:pt x="6356415" y="427566"/>
                  <a:pt x="6580211" y="350236"/>
                </a:cubicBezTo>
                <a:cubicBezTo>
                  <a:pt x="6755179" y="289186"/>
                  <a:pt x="6893525" y="154876"/>
                  <a:pt x="7064424" y="81616"/>
                </a:cubicBezTo>
                <a:cubicBezTo>
                  <a:pt x="7324840" y="-24204"/>
                  <a:pt x="7617809" y="32776"/>
                  <a:pt x="7878226" y="134526"/>
                </a:cubicBezTo>
                <a:cubicBezTo>
                  <a:pt x="8134573" y="236276"/>
                  <a:pt x="8378714" y="382796"/>
                  <a:pt x="8643200" y="460126"/>
                </a:cubicBezTo>
                <a:cubicBezTo>
                  <a:pt x="8887341" y="533386"/>
                  <a:pt x="9123343" y="529316"/>
                  <a:pt x="9355277" y="431636"/>
                </a:cubicBezTo>
                <a:cubicBezTo>
                  <a:pt x="9587211" y="329886"/>
                  <a:pt x="9802868" y="179296"/>
                  <a:pt x="10063285" y="163016"/>
                </a:cubicBezTo>
                <a:cubicBezTo>
                  <a:pt x="10539359" y="130456"/>
                  <a:pt x="10946260" y="586296"/>
                  <a:pt x="11418266" y="533386"/>
                </a:cubicBezTo>
                <a:cubicBezTo>
                  <a:pt x="11681735" y="501335"/>
                  <a:pt x="11904703" y="316595"/>
                  <a:pt x="12158047" y="251825"/>
                </a:cubicBezTo>
                <a:lnTo>
                  <a:pt x="12192001" y="245804"/>
                </a:lnTo>
                <a:lnTo>
                  <a:pt x="12192001" y="842706"/>
                </a:lnTo>
                <a:lnTo>
                  <a:pt x="0" y="842706"/>
                </a:lnTo>
                <a:lnTo>
                  <a:pt x="0" y="47133"/>
                </a:lnTo>
                <a:lnTo>
                  <a:pt x="82270" y="25153"/>
                </a:lnTo>
                <a:cubicBezTo>
                  <a:pt x="148105" y="10574"/>
                  <a:pt x="215021" y="1878"/>
                  <a:pt x="281874" y="272"/>
                </a:cubicBezTo>
                <a:close/>
              </a:path>
            </a:pathLst>
          </a:custGeom>
          <a:solidFill>
            <a:srgbClr val="7A821C">
              <a:alpha val="8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7" name="Freeform: Shape 996">
            <a:extLst>
              <a:ext uri="{FF2B5EF4-FFF2-40B4-BE49-F238E27FC236}">
                <a16:creationId xmlns:a16="http://schemas.microsoft.com/office/drawing/2014/main" id="{F2E9D519-8B61-45D2-95A4-B9A868AAB260}"/>
              </a:ext>
            </a:extLst>
          </p:cNvPr>
          <p:cNvSpPr>
            <a:spLocks/>
          </p:cNvSpPr>
          <p:nvPr/>
        </p:nvSpPr>
        <p:spPr bwMode="auto">
          <a:xfrm>
            <a:off x="0" y="6426721"/>
            <a:ext cx="12192001" cy="431278"/>
          </a:xfrm>
          <a:custGeom>
            <a:avLst/>
            <a:gdLst>
              <a:gd name="connsiteX0" fmla="*/ 8249265 w 12192001"/>
              <a:gd name="connsiteY0" fmla="*/ 2578 h 431278"/>
              <a:gd name="connsiteX1" fmla="*/ 8887665 w 12192001"/>
              <a:gd name="connsiteY1" fmla="*/ 59738 h 431278"/>
              <a:gd name="connsiteX2" fmla="*/ 10088163 w 12192001"/>
              <a:gd name="connsiteY2" fmla="*/ 231219 h 431278"/>
              <a:gd name="connsiteX3" fmla="*/ 11203201 w 12192001"/>
              <a:gd name="connsiteY3" fmla="*/ 214887 h 431278"/>
              <a:gd name="connsiteX4" fmla="*/ 12016398 w 12192001"/>
              <a:gd name="connsiteY4" fmla="*/ 90296 h 431278"/>
              <a:gd name="connsiteX5" fmla="*/ 12192001 w 12192001"/>
              <a:gd name="connsiteY5" fmla="*/ 79349 h 431278"/>
              <a:gd name="connsiteX6" fmla="*/ 12192001 w 12192001"/>
              <a:gd name="connsiteY6" fmla="*/ 431278 h 431278"/>
              <a:gd name="connsiteX7" fmla="*/ 0 w 12192001"/>
              <a:gd name="connsiteY7" fmla="*/ 431278 h 431278"/>
              <a:gd name="connsiteX8" fmla="*/ 0 w 12192001"/>
              <a:gd name="connsiteY8" fmla="*/ 10858 h 431278"/>
              <a:gd name="connsiteX9" fmla="*/ 168988 w 12192001"/>
              <a:gd name="connsiteY9" fmla="*/ 8128 h 431278"/>
              <a:gd name="connsiteX10" fmla="*/ 1261454 w 12192001"/>
              <a:gd name="connsiteY10" fmla="*/ 100567 h 431278"/>
              <a:gd name="connsiteX11" fmla="*/ 2954359 w 12192001"/>
              <a:gd name="connsiteY11" fmla="*/ 141396 h 431278"/>
              <a:gd name="connsiteX12" fmla="*/ 4744931 w 12192001"/>
              <a:gd name="connsiteY12" fmla="*/ 18910 h 431278"/>
              <a:gd name="connsiteX13" fmla="*/ 5782650 w 12192001"/>
              <a:gd name="connsiteY13" fmla="*/ 137313 h 431278"/>
              <a:gd name="connsiteX14" fmla="*/ 6852923 w 12192001"/>
              <a:gd name="connsiteY14" fmla="*/ 169976 h 431278"/>
              <a:gd name="connsiteX15" fmla="*/ 7613917 w 12192001"/>
              <a:gd name="connsiteY15" fmla="*/ 31158 h 431278"/>
              <a:gd name="connsiteX16" fmla="*/ 8249265 w 12192001"/>
              <a:gd name="connsiteY16" fmla="*/ 2578 h 43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431278">
                <a:moveTo>
                  <a:pt x="8249265" y="2578"/>
                </a:moveTo>
                <a:cubicBezTo>
                  <a:pt x="8466474" y="9723"/>
                  <a:pt x="8684191" y="31158"/>
                  <a:pt x="8887665" y="59738"/>
                </a:cubicBezTo>
                <a:cubicBezTo>
                  <a:pt x="9290544" y="112816"/>
                  <a:pt x="9669006" y="186307"/>
                  <a:pt x="10088163" y="231219"/>
                </a:cubicBezTo>
                <a:cubicBezTo>
                  <a:pt x="10466625" y="267964"/>
                  <a:pt x="10836947" y="263882"/>
                  <a:pt x="11203201" y="214887"/>
                </a:cubicBezTo>
                <a:cubicBezTo>
                  <a:pt x="11474839" y="175079"/>
                  <a:pt x="11732742" y="119195"/>
                  <a:pt x="12016398" y="90296"/>
                </a:cubicBezTo>
                <a:lnTo>
                  <a:pt x="12192001" y="79349"/>
                </a:lnTo>
                <a:lnTo>
                  <a:pt x="12192001" y="431278"/>
                </a:lnTo>
                <a:lnTo>
                  <a:pt x="0" y="431278"/>
                </a:lnTo>
                <a:lnTo>
                  <a:pt x="0" y="10858"/>
                </a:lnTo>
                <a:lnTo>
                  <a:pt x="168988" y="8128"/>
                </a:lnTo>
                <a:cubicBezTo>
                  <a:pt x="536577" y="10233"/>
                  <a:pt x="910461" y="57697"/>
                  <a:pt x="1261454" y="100567"/>
                </a:cubicBezTo>
                <a:cubicBezTo>
                  <a:pt x="1855598" y="178141"/>
                  <a:pt x="2343936" y="202639"/>
                  <a:pt x="2954359" y="141396"/>
                </a:cubicBezTo>
                <a:cubicBezTo>
                  <a:pt x="3536296" y="80153"/>
                  <a:pt x="4122300" y="-13753"/>
                  <a:pt x="4744931" y="18910"/>
                </a:cubicBezTo>
                <a:cubicBezTo>
                  <a:pt x="5107116" y="35241"/>
                  <a:pt x="5436744" y="92401"/>
                  <a:pt x="5782650" y="137313"/>
                </a:cubicBezTo>
                <a:cubicBezTo>
                  <a:pt x="6124486" y="182224"/>
                  <a:pt x="6507017" y="210804"/>
                  <a:pt x="6852923" y="169976"/>
                </a:cubicBezTo>
                <a:cubicBezTo>
                  <a:pt x="7125579" y="141396"/>
                  <a:pt x="7345331" y="67904"/>
                  <a:pt x="7613917" y="31158"/>
                </a:cubicBezTo>
                <a:cubicBezTo>
                  <a:pt x="7815357" y="2578"/>
                  <a:pt x="8032057" y="-4567"/>
                  <a:pt x="8249265" y="2578"/>
                </a:cubicBezTo>
                <a:close/>
              </a:path>
            </a:pathLst>
          </a:custGeom>
          <a:solidFill>
            <a:srgbClr val="CFDA51">
              <a:alpha val="6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5" name="Picture 704">
            <a:extLst>
              <a:ext uri="{FF2B5EF4-FFF2-40B4-BE49-F238E27FC236}">
                <a16:creationId xmlns:a16="http://schemas.microsoft.com/office/drawing/2014/main" id="{77989E19-EA2A-47A2-A4F2-72928E0B3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10" b="14587"/>
          <a:stretch/>
        </p:blipFill>
        <p:spPr>
          <a:xfrm>
            <a:off x="8979668" y="4182504"/>
            <a:ext cx="3220612" cy="2675496"/>
          </a:xfrm>
          <a:prstGeom prst="rect">
            <a:avLst/>
          </a:prstGeom>
        </p:spPr>
      </p:pic>
      <p:pic>
        <p:nvPicPr>
          <p:cNvPr id="704" name="Picture 703">
            <a:extLst>
              <a:ext uri="{FF2B5EF4-FFF2-40B4-BE49-F238E27FC236}">
                <a16:creationId xmlns:a16="http://schemas.microsoft.com/office/drawing/2014/main" id="{DF2A3719-FB08-4E30-844B-DF1B4757E9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06" b="24491"/>
          <a:stretch/>
        </p:blipFill>
        <p:spPr>
          <a:xfrm>
            <a:off x="-1" y="4493789"/>
            <a:ext cx="3830672" cy="23642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2834F-9C3A-449F-AE27-E0ABB0F30B30}"/>
              </a:ext>
            </a:extLst>
          </p:cNvPr>
          <p:cNvSpPr/>
          <p:nvPr/>
        </p:nvSpPr>
        <p:spPr>
          <a:xfrm>
            <a:off x="1081377" y="3903318"/>
            <a:ext cx="3549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Ashish Gokarnkar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Abdul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Ahadh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D314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Ankit Pandey</a:t>
            </a:r>
          </a:p>
        </p:txBody>
      </p:sp>
    </p:spTree>
    <p:extLst>
      <p:ext uri="{BB962C8B-B14F-4D97-AF65-F5344CB8AC3E}">
        <p14:creationId xmlns:p14="http://schemas.microsoft.com/office/powerpoint/2010/main" val="182605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E6B87-20A0-422F-BB84-6E7D6D3FADA5}"/>
              </a:ext>
            </a:extLst>
          </p:cNvPr>
          <p:cNvGrpSpPr/>
          <p:nvPr/>
        </p:nvGrpSpPr>
        <p:grpSpPr>
          <a:xfrm>
            <a:off x="6725974" y="1091682"/>
            <a:ext cx="4236993" cy="5440395"/>
            <a:chOff x="6390968" y="661526"/>
            <a:chExt cx="4572000" cy="58705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8BABA8-74CF-49E2-BA46-726FFEA73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968" y="5753408"/>
              <a:ext cx="4572000" cy="77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ai-Ichi Kangyo Bank - The Reader Wiki, Reader View of Wikipedia">
              <a:extLst>
                <a:ext uri="{FF2B5EF4-FFF2-40B4-BE49-F238E27FC236}">
                  <a16:creationId xmlns:a16="http://schemas.microsoft.com/office/drawing/2014/main" id="{CC3E75DC-0CB7-4768-8FA9-BA29E3088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968" y="4339899"/>
              <a:ext cx="4572000" cy="117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93345E-8A42-428B-9593-256B15890957}"/>
                </a:ext>
              </a:extLst>
            </p:cNvPr>
            <p:cNvGrpSpPr/>
            <p:nvPr/>
          </p:nvGrpSpPr>
          <p:grpSpPr>
            <a:xfrm>
              <a:off x="6390968" y="661526"/>
              <a:ext cx="4572000" cy="1371600"/>
              <a:chOff x="6390968" y="661526"/>
              <a:chExt cx="4572000" cy="1371600"/>
            </a:xfrm>
          </p:grpSpPr>
          <p:pic>
            <p:nvPicPr>
              <p:cNvPr id="1026" name="Picture 2" descr="MITSUI &amp; CO., LTD.">
                <a:extLst>
                  <a:ext uri="{FF2B5EF4-FFF2-40B4-BE49-F238E27FC236}">
                    <a16:creationId xmlns:a16="http://schemas.microsoft.com/office/drawing/2014/main" id="{B3A16672-BD09-467E-BC63-890126F46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0" t="13830" r="33742" b="13420"/>
              <a:stretch/>
            </p:blipFill>
            <p:spPr bwMode="auto">
              <a:xfrm>
                <a:off x="6390968" y="661526"/>
                <a:ext cx="1207698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uyo Kaiun">
                <a:extLst>
                  <a:ext uri="{FF2B5EF4-FFF2-40B4-BE49-F238E27FC236}">
                    <a16:creationId xmlns:a16="http://schemas.microsoft.com/office/drawing/2014/main" id="{FE93D90E-3464-435D-BBEB-A6689104BC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9111" y="661526"/>
                <a:ext cx="2173857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Mitsubishi related emblems | Cartype">
              <a:extLst>
                <a:ext uri="{FF2B5EF4-FFF2-40B4-BE49-F238E27FC236}">
                  <a16:creationId xmlns:a16="http://schemas.microsoft.com/office/drawing/2014/main" id="{8FDE9D4B-33FA-458E-A508-A6FEA0A84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968" y="3158631"/>
              <a:ext cx="4572000" cy="947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umitomo Logos">
              <a:extLst>
                <a:ext uri="{FF2B5EF4-FFF2-40B4-BE49-F238E27FC236}">
                  <a16:creationId xmlns:a16="http://schemas.microsoft.com/office/drawing/2014/main" id="{C362ECF3-0266-4D07-A840-DD9A0F082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968" y="2267266"/>
              <a:ext cx="4572000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270F-EEED-4CCA-BB11-EB0E0A570F8A}"/>
              </a:ext>
            </a:extLst>
          </p:cNvPr>
          <p:cNvCxnSpPr>
            <a:cxnSpLocks/>
          </p:cNvCxnSpPr>
          <p:nvPr/>
        </p:nvCxnSpPr>
        <p:spPr>
          <a:xfrm>
            <a:off x="6096000" y="363894"/>
            <a:ext cx="0" cy="609081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FAAFF0-4A52-42D7-B521-38368777D406}"/>
              </a:ext>
            </a:extLst>
          </p:cNvPr>
          <p:cNvSpPr txBox="1"/>
          <p:nvPr/>
        </p:nvSpPr>
        <p:spPr>
          <a:xfrm>
            <a:off x="8142996" y="224910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Big – 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5F783-4348-46AF-8553-58F3CB08DFD8}"/>
              </a:ext>
            </a:extLst>
          </p:cNvPr>
          <p:cNvSpPr txBox="1"/>
          <p:nvPr/>
        </p:nvSpPr>
        <p:spPr>
          <a:xfrm>
            <a:off x="2392663" y="1288599"/>
            <a:ext cx="1624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Zaibatsu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AB4C26-D9A7-4F81-9F5A-A0818EDDEE94}"/>
              </a:ext>
            </a:extLst>
          </p:cNvPr>
          <p:cNvSpPr/>
          <p:nvPr/>
        </p:nvSpPr>
        <p:spPr>
          <a:xfrm>
            <a:off x="867747" y="224910"/>
            <a:ext cx="4674636" cy="8667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Keiretsu Leaders</a:t>
            </a:r>
          </a:p>
        </p:txBody>
      </p:sp>
      <p:pic>
        <p:nvPicPr>
          <p:cNvPr id="1038" name="Picture 14" descr="MITSUI &amp; CO., LTD.">
            <a:extLst>
              <a:ext uri="{FF2B5EF4-FFF2-40B4-BE49-F238E27FC236}">
                <a16:creationId xmlns:a16="http://schemas.microsoft.com/office/drawing/2014/main" id="{F247BD79-1E25-40DE-832E-E094680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84" y="1855332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itsubishi related emblems | Cartype">
            <a:extLst>
              <a:ext uri="{FF2B5EF4-FFF2-40B4-BE49-F238E27FC236}">
                <a16:creationId xmlns:a16="http://schemas.microsoft.com/office/drawing/2014/main" id="{08B26322-CD36-4BB3-B7E1-8D4C5EA1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3" y="4061663"/>
            <a:ext cx="4236993" cy="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Sumitomo Logos">
            <a:extLst>
              <a:ext uri="{FF2B5EF4-FFF2-40B4-BE49-F238E27FC236}">
                <a16:creationId xmlns:a16="http://schemas.microsoft.com/office/drawing/2014/main" id="{3334B060-0368-444C-8840-C9A67CEC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3" y="3235612"/>
            <a:ext cx="4236993" cy="6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E345A7-3957-4500-815B-39808E613B1B}"/>
              </a:ext>
            </a:extLst>
          </p:cNvPr>
          <p:cNvGrpSpPr/>
          <p:nvPr/>
        </p:nvGrpSpPr>
        <p:grpSpPr>
          <a:xfrm>
            <a:off x="1054184" y="5044718"/>
            <a:ext cx="4354455" cy="1409987"/>
            <a:chOff x="1054184" y="5044718"/>
            <a:chExt cx="4354455" cy="1409987"/>
          </a:xfrm>
        </p:grpSpPr>
        <p:pic>
          <p:nvPicPr>
            <p:cNvPr id="1040" name="Picture 16" descr="Yasuda – Your Complete Home Solution">
              <a:extLst>
                <a:ext uri="{FF2B5EF4-FFF2-40B4-BE49-F238E27FC236}">
                  <a16:creationId xmlns:a16="http://schemas.microsoft.com/office/drawing/2014/main" id="{0458BBC2-3E6F-4272-8E63-44EDB4B4D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139" y="5140255"/>
              <a:ext cx="2857500" cy="131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Yasuda Trust Bank - Logo Database - Graphis">
              <a:extLst>
                <a:ext uri="{FF2B5EF4-FFF2-40B4-BE49-F238E27FC236}">
                  <a16:creationId xmlns:a16="http://schemas.microsoft.com/office/drawing/2014/main" id="{D5B18806-9E1C-4822-A243-00D853AAE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4823" y1="25075" x2="44823" y2="25075"/>
                          <a14:foregroundMark x1="60419" y1="61194" x2="60419" y2="611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84" y="5044718"/>
              <a:ext cx="1499507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635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EFDDD83-22A5-432A-9D8D-5C8C84AE967B}"/>
              </a:ext>
            </a:extLst>
          </p:cNvPr>
          <p:cNvGrpSpPr/>
          <p:nvPr/>
        </p:nvGrpSpPr>
        <p:grpSpPr>
          <a:xfrm>
            <a:off x="-2" y="1"/>
            <a:ext cx="12192002" cy="6629075"/>
            <a:chOff x="-4" y="1"/>
            <a:chExt cx="12192002" cy="6629075"/>
          </a:xfr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100000">
                <a:schemeClr val="accent4"/>
              </a:gs>
            </a:gsLst>
            <a:lin ang="13500000" scaled="1"/>
            <a:tileRect/>
          </a:gradFill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4F159494-666F-40E5-8DF1-F6344BE60A58}"/>
                </a:ext>
              </a:extLst>
            </p:cNvPr>
            <p:cNvSpPr/>
            <p:nvPr/>
          </p:nvSpPr>
          <p:spPr>
            <a:xfrm rot="5400000">
              <a:off x="3307514" y="-3307517"/>
              <a:ext cx="5576966" cy="12192001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F9D133-5AF8-4C3C-94DD-614FA8B92FB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725981" y="3791995"/>
              <a:ext cx="6466017" cy="2837081"/>
            </a:xfrm>
            <a:custGeom>
              <a:avLst/>
              <a:gdLst>
                <a:gd name="connsiteX0" fmla="*/ 5408426 w 5408426"/>
                <a:gd name="connsiteY0" fmla="*/ 2373044 h 2373044"/>
                <a:gd name="connsiteX1" fmla="*/ 5402891 w 5408426"/>
                <a:gd name="connsiteY1" fmla="*/ 2373044 h 2373044"/>
                <a:gd name="connsiteX2" fmla="*/ 0 w 5408426"/>
                <a:gd name="connsiteY2" fmla="*/ 2373044 h 2373044"/>
                <a:gd name="connsiteX3" fmla="*/ 0 w 5408426"/>
                <a:gd name="connsiteY3" fmla="*/ 250760 h 2373044"/>
                <a:gd name="connsiteX4" fmla="*/ 1388995 w 5408426"/>
                <a:gd name="connsiteY4" fmla="*/ 0 h 2373044"/>
                <a:gd name="connsiteX5" fmla="*/ 3553100 w 5408426"/>
                <a:gd name="connsiteY5" fmla="*/ 446475 h 2373044"/>
                <a:gd name="connsiteX6" fmla="*/ 5252139 w 5408426"/>
                <a:gd name="connsiteY6" fmla="*/ 886833 h 2373044"/>
                <a:gd name="connsiteX7" fmla="*/ 5388267 w 5408426"/>
                <a:gd name="connsiteY7" fmla="*/ 880908 h 2373044"/>
                <a:gd name="connsiteX8" fmla="*/ 5408426 w 5408426"/>
                <a:gd name="connsiteY8" fmla="*/ 878027 h 2373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8426" h="2373044">
                  <a:moveTo>
                    <a:pt x="5408426" y="2373044"/>
                  </a:moveTo>
                  <a:lnTo>
                    <a:pt x="5402891" y="2373044"/>
                  </a:lnTo>
                  <a:cubicBezTo>
                    <a:pt x="3866969" y="2373044"/>
                    <a:pt x="2079714" y="2373044"/>
                    <a:pt x="0" y="2373044"/>
                  </a:cubicBezTo>
                  <a:cubicBezTo>
                    <a:pt x="0" y="2373044"/>
                    <a:pt x="0" y="2373044"/>
                    <a:pt x="0" y="250760"/>
                  </a:cubicBezTo>
                  <a:cubicBezTo>
                    <a:pt x="483668" y="73393"/>
                    <a:pt x="942533" y="0"/>
                    <a:pt x="1388995" y="0"/>
                  </a:cubicBezTo>
                  <a:cubicBezTo>
                    <a:pt x="2176506" y="0"/>
                    <a:pt x="2902008" y="226295"/>
                    <a:pt x="3553100" y="446475"/>
                  </a:cubicBezTo>
                  <a:cubicBezTo>
                    <a:pt x="4204192" y="666654"/>
                    <a:pt x="4774672" y="886833"/>
                    <a:pt x="5252139" y="886833"/>
                  </a:cubicBezTo>
                  <a:cubicBezTo>
                    <a:pt x="5298645" y="886833"/>
                    <a:pt x="5343989" y="884922"/>
                    <a:pt x="5388267" y="880908"/>
                  </a:cubicBezTo>
                  <a:lnTo>
                    <a:pt x="5408426" y="8780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B235D6D-EEC1-4A5D-B985-25323E31AC63}"/>
              </a:ext>
            </a:extLst>
          </p:cNvPr>
          <p:cNvSpPr txBox="1"/>
          <p:nvPr/>
        </p:nvSpPr>
        <p:spPr>
          <a:xfrm>
            <a:off x="6746493" y="3086849"/>
            <a:ext cx="4230953" cy="1687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firms do a substantial fraction of their borrowing from group financial institutions.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bank executives are placed in top managerial positions of the distressed firm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19AE5B-C6D2-457C-AB51-E91B428B9067}"/>
              </a:ext>
            </a:extLst>
          </p:cNvPr>
          <p:cNvSpPr txBox="1"/>
          <p:nvPr/>
        </p:nvSpPr>
        <p:spPr>
          <a:xfrm>
            <a:off x="6746493" y="1734885"/>
            <a:ext cx="463102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Restructuring Philosophy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F77A178-D919-4ACB-B577-244206CD1B28}"/>
              </a:ext>
            </a:extLst>
          </p:cNvPr>
          <p:cNvGrpSpPr/>
          <p:nvPr/>
        </p:nvGrpSpPr>
        <p:grpSpPr>
          <a:xfrm>
            <a:off x="8059542" y="333829"/>
            <a:ext cx="4802186" cy="1544493"/>
            <a:chOff x="8279538" y="418589"/>
            <a:chExt cx="4538648" cy="1459733"/>
          </a:xfrm>
        </p:grpSpPr>
        <p:sp>
          <p:nvSpPr>
            <p:cNvPr id="50" name="AutoShape 465">
              <a:extLst>
                <a:ext uri="{FF2B5EF4-FFF2-40B4-BE49-F238E27FC236}">
                  <a16:creationId xmlns:a16="http://schemas.microsoft.com/office/drawing/2014/main" id="{32814D4B-4208-44B6-A84C-FB8261D977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A65AD71-0736-413A-A749-272D1ECF9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1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68">
              <a:extLst>
                <a:ext uri="{FF2B5EF4-FFF2-40B4-BE49-F238E27FC236}">
                  <a16:creationId xmlns:a16="http://schemas.microsoft.com/office/drawing/2014/main" id="{940DB7F6-3297-4804-A8ED-6473E0EDB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69">
              <a:extLst>
                <a:ext uri="{FF2B5EF4-FFF2-40B4-BE49-F238E27FC236}">
                  <a16:creationId xmlns:a16="http://schemas.microsoft.com/office/drawing/2014/main" id="{BB601DC3-B13A-45F9-9A4C-84B417067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70">
              <a:extLst>
                <a:ext uri="{FF2B5EF4-FFF2-40B4-BE49-F238E27FC236}">
                  <a16:creationId xmlns:a16="http://schemas.microsoft.com/office/drawing/2014/main" id="{77EC5667-6051-45DC-8E15-C2C1DA6D7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71">
              <a:extLst>
                <a:ext uri="{FF2B5EF4-FFF2-40B4-BE49-F238E27FC236}">
                  <a16:creationId xmlns:a16="http://schemas.microsoft.com/office/drawing/2014/main" id="{82DB1F03-5AD4-40D5-BAA1-35D383A19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72">
              <a:extLst>
                <a:ext uri="{FF2B5EF4-FFF2-40B4-BE49-F238E27FC236}">
                  <a16:creationId xmlns:a16="http://schemas.microsoft.com/office/drawing/2014/main" id="{68CB01F7-30F4-4933-8B44-AB039742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473">
              <a:extLst>
                <a:ext uri="{FF2B5EF4-FFF2-40B4-BE49-F238E27FC236}">
                  <a16:creationId xmlns:a16="http://schemas.microsoft.com/office/drawing/2014/main" id="{A98D314B-C952-450B-BFF4-A65142AD7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474">
              <a:extLst>
                <a:ext uri="{FF2B5EF4-FFF2-40B4-BE49-F238E27FC236}">
                  <a16:creationId xmlns:a16="http://schemas.microsoft.com/office/drawing/2014/main" id="{FC6BB0C4-B6E4-430A-8987-5A23F388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475">
              <a:extLst>
                <a:ext uri="{FF2B5EF4-FFF2-40B4-BE49-F238E27FC236}">
                  <a16:creationId xmlns:a16="http://schemas.microsoft.com/office/drawing/2014/main" id="{53E1CAFA-4D59-4B47-B3E5-E58C03FF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476">
              <a:extLst>
                <a:ext uri="{FF2B5EF4-FFF2-40B4-BE49-F238E27FC236}">
                  <a16:creationId xmlns:a16="http://schemas.microsoft.com/office/drawing/2014/main" id="{E39FA406-DB39-44A8-A533-F22AB39E5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477">
              <a:extLst>
                <a:ext uri="{FF2B5EF4-FFF2-40B4-BE49-F238E27FC236}">
                  <a16:creationId xmlns:a16="http://schemas.microsoft.com/office/drawing/2014/main" id="{5DCF0955-EFE9-4CA5-8BFD-B9B43E110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478">
              <a:extLst>
                <a:ext uri="{FF2B5EF4-FFF2-40B4-BE49-F238E27FC236}">
                  <a16:creationId xmlns:a16="http://schemas.microsoft.com/office/drawing/2014/main" id="{EEBFDC3B-7FAD-4365-B9C2-3FFC8D41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479">
              <a:extLst>
                <a:ext uri="{FF2B5EF4-FFF2-40B4-BE49-F238E27FC236}">
                  <a16:creationId xmlns:a16="http://schemas.microsoft.com/office/drawing/2014/main" id="{8F1E791C-D76D-4B72-BEA2-DCF7BACF6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480">
              <a:extLst>
                <a:ext uri="{FF2B5EF4-FFF2-40B4-BE49-F238E27FC236}">
                  <a16:creationId xmlns:a16="http://schemas.microsoft.com/office/drawing/2014/main" id="{9AD2E791-D3A3-4FC5-9AB2-D5FE22EAB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481">
              <a:extLst>
                <a:ext uri="{FF2B5EF4-FFF2-40B4-BE49-F238E27FC236}">
                  <a16:creationId xmlns:a16="http://schemas.microsoft.com/office/drawing/2014/main" id="{33CE639D-08FA-4DCE-AE02-C4E8758E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482">
              <a:extLst>
                <a:ext uri="{FF2B5EF4-FFF2-40B4-BE49-F238E27FC236}">
                  <a16:creationId xmlns:a16="http://schemas.microsoft.com/office/drawing/2014/main" id="{7A64A759-7010-49D1-805C-2E9681520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83">
              <a:extLst>
                <a:ext uri="{FF2B5EF4-FFF2-40B4-BE49-F238E27FC236}">
                  <a16:creationId xmlns:a16="http://schemas.microsoft.com/office/drawing/2014/main" id="{60CB77C2-365C-4DB6-8DE5-22FC933D9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484">
              <a:extLst>
                <a:ext uri="{FF2B5EF4-FFF2-40B4-BE49-F238E27FC236}">
                  <a16:creationId xmlns:a16="http://schemas.microsoft.com/office/drawing/2014/main" id="{7FD19C88-B45A-4A68-8ED4-5A57192E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485">
              <a:extLst>
                <a:ext uri="{FF2B5EF4-FFF2-40B4-BE49-F238E27FC236}">
                  <a16:creationId xmlns:a16="http://schemas.microsoft.com/office/drawing/2014/main" id="{DBCC14FD-DB01-4503-BCA5-26C153AC3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486">
              <a:extLst>
                <a:ext uri="{FF2B5EF4-FFF2-40B4-BE49-F238E27FC236}">
                  <a16:creationId xmlns:a16="http://schemas.microsoft.com/office/drawing/2014/main" id="{F430BD96-FB8E-46D1-BD2A-D899A1C4D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487">
              <a:extLst>
                <a:ext uri="{FF2B5EF4-FFF2-40B4-BE49-F238E27FC236}">
                  <a16:creationId xmlns:a16="http://schemas.microsoft.com/office/drawing/2014/main" id="{7D961D47-0B89-47C7-B687-2EEAA85F3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488">
              <a:extLst>
                <a:ext uri="{FF2B5EF4-FFF2-40B4-BE49-F238E27FC236}">
                  <a16:creationId xmlns:a16="http://schemas.microsoft.com/office/drawing/2014/main" id="{BD0A4011-6111-46FD-84CE-448B1602F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489">
              <a:extLst>
                <a:ext uri="{FF2B5EF4-FFF2-40B4-BE49-F238E27FC236}">
                  <a16:creationId xmlns:a16="http://schemas.microsoft.com/office/drawing/2014/main" id="{AD07EC79-6FE0-4E32-BD29-9F2B86017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490">
              <a:extLst>
                <a:ext uri="{FF2B5EF4-FFF2-40B4-BE49-F238E27FC236}">
                  <a16:creationId xmlns:a16="http://schemas.microsoft.com/office/drawing/2014/main" id="{7A6481E2-5661-45B3-948F-E7556D1A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91">
              <a:extLst>
                <a:ext uri="{FF2B5EF4-FFF2-40B4-BE49-F238E27FC236}">
                  <a16:creationId xmlns:a16="http://schemas.microsoft.com/office/drawing/2014/main" id="{9D55DD80-E783-4543-B10B-176FC590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92">
              <a:extLst>
                <a:ext uri="{FF2B5EF4-FFF2-40B4-BE49-F238E27FC236}">
                  <a16:creationId xmlns:a16="http://schemas.microsoft.com/office/drawing/2014/main" id="{B181C65F-804F-4120-8E24-3777DCF2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93">
              <a:extLst>
                <a:ext uri="{FF2B5EF4-FFF2-40B4-BE49-F238E27FC236}">
                  <a16:creationId xmlns:a16="http://schemas.microsoft.com/office/drawing/2014/main" id="{6A21BA87-DB92-48B7-ADFF-43B69FAFC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494">
              <a:extLst>
                <a:ext uri="{FF2B5EF4-FFF2-40B4-BE49-F238E27FC236}">
                  <a16:creationId xmlns:a16="http://schemas.microsoft.com/office/drawing/2014/main" id="{355DA407-588F-47C3-AE83-2925691A2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495">
              <a:extLst>
                <a:ext uri="{FF2B5EF4-FFF2-40B4-BE49-F238E27FC236}">
                  <a16:creationId xmlns:a16="http://schemas.microsoft.com/office/drawing/2014/main" id="{EBD02CB6-90DF-4766-AE80-000038A0D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496">
              <a:extLst>
                <a:ext uri="{FF2B5EF4-FFF2-40B4-BE49-F238E27FC236}">
                  <a16:creationId xmlns:a16="http://schemas.microsoft.com/office/drawing/2014/main" id="{4E396E5E-4E46-43FD-81CA-F9AEBD92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497">
              <a:extLst>
                <a:ext uri="{FF2B5EF4-FFF2-40B4-BE49-F238E27FC236}">
                  <a16:creationId xmlns:a16="http://schemas.microsoft.com/office/drawing/2014/main" id="{E222809D-4430-4221-AFC8-88295750F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498">
              <a:extLst>
                <a:ext uri="{FF2B5EF4-FFF2-40B4-BE49-F238E27FC236}">
                  <a16:creationId xmlns:a16="http://schemas.microsoft.com/office/drawing/2014/main" id="{FAF062DB-2422-402F-A8A6-6FD73109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499">
              <a:extLst>
                <a:ext uri="{FF2B5EF4-FFF2-40B4-BE49-F238E27FC236}">
                  <a16:creationId xmlns:a16="http://schemas.microsoft.com/office/drawing/2014/main" id="{024DDE40-CA74-4290-AEEC-6EDE07252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500">
              <a:extLst>
                <a:ext uri="{FF2B5EF4-FFF2-40B4-BE49-F238E27FC236}">
                  <a16:creationId xmlns:a16="http://schemas.microsoft.com/office/drawing/2014/main" id="{730E0F72-09F4-4247-888D-80D31D5B8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501">
              <a:extLst>
                <a:ext uri="{FF2B5EF4-FFF2-40B4-BE49-F238E27FC236}">
                  <a16:creationId xmlns:a16="http://schemas.microsoft.com/office/drawing/2014/main" id="{129DBB6E-4695-4D8C-AEF0-11AD75BF0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502">
              <a:extLst>
                <a:ext uri="{FF2B5EF4-FFF2-40B4-BE49-F238E27FC236}">
                  <a16:creationId xmlns:a16="http://schemas.microsoft.com/office/drawing/2014/main" id="{AA20B021-8C1F-40A9-B4C5-430B7A8F9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503">
              <a:extLst>
                <a:ext uri="{FF2B5EF4-FFF2-40B4-BE49-F238E27FC236}">
                  <a16:creationId xmlns:a16="http://schemas.microsoft.com/office/drawing/2014/main" id="{416C0771-5C2C-405A-940D-53FDE5DB7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504">
              <a:extLst>
                <a:ext uri="{FF2B5EF4-FFF2-40B4-BE49-F238E27FC236}">
                  <a16:creationId xmlns:a16="http://schemas.microsoft.com/office/drawing/2014/main" id="{EAF20BB5-B9B5-4E63-A84C-94A1CDA26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505">
              <a:extLst>
                <a:ext uri="{FF2B5EF4-FFF2-40B4-BE49-F238E27FC236}">
                  <a16:creationId xmlns:a16="http://schemas.microsoft.com/office/drawing/2014/main" id="{391BFF91-378F-4412-B078-91E2718DB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506">
              <a:extLst>
                <a:ext uri="{FF2B5EF4-FFF2-40B4-BE49-F238E27FC236}">
                  <a16:creationId xmlns:a16="http://schemas.microsoft.com/office/drawing/2014/main" id="{71F57019-78DC-45D4-A6DD-562E51F25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507">
              <a:extLst>
                <a:ext uri="{FF2B5EF4-FFF2-40B4-BE49-F238E27FC236}">
                  <a16:creationId xmlns:a16="http://schemas.microsoft.com/office/drawing/2014/main" id="{BCB44DD8-BAF0-4645-AD49-0CD1E8BA1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508">
              <a:extLst>
                <a:ext uri="{FF2B5EF4-FFF2-40B4-BE49-F238E27FC236}">
                  <a16:creationId xmlns:a16="http://schemas.microsoft.com/office/drawing/2014/main" id="{AF4E30F4-4E98-44DA-988C-C0D374ACC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509">
              <a:extLst>
                <a:ext uri="{FF2B5EF4-FFF2-40B4-BE49-F238E27FC236}">
                  <a16:creationId xmlns:a16="http://schemas.microsoft.com/office/drawing/2014/main" id="{E68A73C2-CFA5-4A7B-80F5-AC450A0EF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510">
              <a:extLst>
                <a:ext uri="{FF2B5EF4-FFF2-40B4-BE49-F238E27FC236}">
                  <a16:creationId xmlns:a16="http://schemas.microsoft.com/office/drawing/2014/main" id="{117CB8CB-1D9F-40B7-881B-6561B0233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511">
              <a:extLst>
                <a:ext uri="{FF2B5EF4-FFF2-40B4-BE49-F238E27FC236}">
                  <a16:creationId xmlns:a16="http://schemas.microsoft.com/office/drawing/2014/main" id="{90A29DE3-4927-4757-B674-EE996CB3E4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512">
              <a:extLst>
                <a:ext uri="{FF2B5EF4-FFF2-40B4-BE49-F238E27FC236}">
                  <a16:creationId xmlns:a16="http://schemas.microsoft.com/office/drawing/2014/main" id="{EFE7F0D1-63ED-4BF1-9644-BFDBAF123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513">
              <a:extLst>
                <a:ext uri="{FF2B5EF4-FFF2-40B4-BE49-F238E27FC236}">
                  <a16:creationId xmlns:a16="http://schemas.microsoft.com/office/drawing/2014/main" id="{288748B9-226D-4F5A-8A6B-D356FC00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514">
              <a:extLst>
                <a:ext uri="{FF2B5EF4-FFF2-40B4-BE49-F238E27FC236}">
                  <a16:creationId xmlns:a16="http://schemas.microsoft.com/office/drawing/2014/main" id="{A569015C-AB38-4A6B-BFBE-EA704391E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515">
              <a:extLst>
                <a:ext uri="{FF2B5EF4-FFF2-40B4-BE49-F238E27FC236}">
                  <a16:creationId xmlns:a16="http://schemas.microsoft.com/office/drawing/2014/main" id="{EC1B98CA-1552-4113-B8DD-F02535167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516">
              <a:extLst>
                <a:ext uri="{FF2B5EF4-FFF2-40B4-BE49-F238E27FC236}">
                  <a16:creationId xmlns:a16="http://schemas.microsoft.com/office/drawing/2014/main" id="{DE1A857B-76A1-4BFC-B345-6221D16C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517">
              <a:extLst>
                <a:ext uri="{FF2B5EF4-FFF2-40B4-BE49-F238E27FC236}">
                  <a16:creationId xmlns:a16="http://schemas.microsoft.com/office/drawing/2014/main" id="{DAABABA1-16B4-4435-8166-2BA0BABB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518">
              <a:extLst>
                <a:ext uri="{FF2B5EF4-FFF2-40B4-BE49-F238E27FC236}">
                  <a16:creationId xmlns:a16="http://schemas.microsoft.com/office/drawing/2014/main" id="{9D28D89B-BAC0-4440-B85E-09E38DE2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519">
              <a:extLst>
                <a:ext uri="{FF2B5EF4-FFF2-40B4-BE49-F238E27FC236}">
                  <a16:creationId xmlns:a16="http://schemas.microsoft.com/office/drawing/2014/main" id="{D0338712-7D2F-4893-A396-8B73A8FB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520">
              <a:extLst>
                <a:ext uri="{FF2B5EF4-FFF2-40B4-BE49-F238E27FC236}">
                  <a16:creationId xmlns:a16="http://schemas.microsoft.com/office/drawing/2014/main" id="{96E0E687-1D32-443A-8CF2-B93DB28C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521">
              <a:extLst>
                <a:ext uri="{FF2B5EF4-FFF2-40B4-BE49-F238E27FC236}">
                  <a16:creationId xmlns:a16="http://schemas.microsoft.com/office/drawing/2014/main" id="{A1D7AFD4-FE3C-490E-B235-E99080CC7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522">
              <a:extLst>
                <a:ext uri="{FF2B5EF4-FFF2-40B4-BE49-F238E27FC236}">
                  <a16:creationId xmlns:a16="http://schemas.microsoft.com/office/drawing/2014/main" id="{5A51ABB9-D8F8-47A3-8179-259C8DCBF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523">
              <a:extLst>
                <a:ext uri="{FF2B5EF4-FFF2-40B4-BE49-F238E27FC236}">
                  <a16:creationId xmlns:a16="http://schemas.microsoft.com/office/drawing/2014/main" id="{BC4891DB-A21A-4B89-B2D5-554F9A8F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524">
              <a:extLst>
                <a:ext uri="{FF2B5EF4-FFF2-40B4-BE49-F238E27FC236}">
                  <a16:creationId xmlns:a16="http://schemas.microsoft.com/office/drawing/2014/main" id="{9DB3317A-7A88-4026-82B5-E41DE6CA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525">
              <a:extLst>
                <a:ext uri="{FF2B5EF4-FFF2-40B4-BE49-F238E27FC236}">
                  <a16:creationId xmlns:a16="http://schemas.microsoft.com/office/drawing/2014/main" id="{50F971F0-1D39-4B6A-BC1F-2A7426392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526">
              <a:extLst>
                <a:ext uri="{FF2B5EF4-FFF2-40B4-BE49-F238E27FC236}">
                  <a16:creationId xmlns:a16="http://schemas.microsoft.com/office/drawing/2014/main" id="{C2EDE407-A107-4521-B686-CCCB9CFE4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527">
              <a:extLst>
                <a:ext uri="{FF2B5EF4-FFF2-40B4-BE49-F238E27FC236}">
                  <a16:creationId xmlns:a16="http://schemas.microsoft.com/office/drawing/2014/main" id="{90689B5A-CD0A-476A-B727-796BD3537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528">
              <a:extLst>
                <a:ext uri="{FF2B5EF4-FFF2-40B4-BE49-F238E27FC236}">
                  <a16:creationId xmlns:a16="http://schemas.microsoft.com/office/drawing/2014/main" id="{B4DBB255-B0C3-43EF-AB2B-7A71E4CD7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529">
              <a:extLst>
                <a:ext uri="{FF2B5EF4-FFF2-40B4-BE49-F238E27FC236}">
                  <a16:creationId xmlns:a16="http://schemas.microsoft.com/office/drawing/2014/main" id="{2EBC0726-139D-44CD-AACE-93256103D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530">
              <a:extLst>
                <a:ext uri="{FF2B5EF4-FFF2-40B4-BE49-F238E27FC236}">
                  <a16:creationId xmlns:a16="http://schemas.microsoft.com/office/drawing/2014/main" id="{04852ECA-7B12-48C0-987B-F38FDAB05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531">
              <a:extLst>
                <a:ext uri="{FF2B5EF4-FFF2-40B4-BE49-F238E27FC236}">
                  <a16:creationId xmlns:a16="http://schemas.microsoft.com/office/drawing/2014/main" id="{BF9AD5A4-2A71-4785-B2CC-5ACE2E4B8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532">
              <a:extLst>
                <a:ext uri="{FF2B5EF4-FFF2-40B4-BE49-F238E27FC236}">
                  <a16:creationId xmlns:a16="http://schemas.microsoft.com/office/drawing/2014/main" id="{A07F05A6-C46D-42F4-9107-9BBB897E9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533">
              <a:extLst>
                <a:ext uri="{FF2B5EF4-FFF2-40B4-BE49-F238E27FC236}">
                  <a16:creationId xmlns:a16="http://schemas.microsoft.com/office/drawing/2014/main" id="{65974253-F5CD-4729-B42A-9031F66D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534">
              <a:extLst>
                <a:ext uri="{FF2B5EF4-FFF2-40B4-BE49-F238E27FC236}">
                  <a16:creationId xmlns:a16="http://schemas.microsoft.com/office/drawing/2014/main" id="{5122CB54-791A-456D-B718-B8F9123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535">
              <a:extLst>
                <a:ext uri="{FF2B5EF4-FFF2-40B4-BE49-F238E27FC236}">
                  <a16:creationId xmlns:a16="http://schemas.microsoft.com/office/drawing/2014/main" id="{007A90FB-4C2B-479A-850A-E5E18CBBD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536">
              <a:extLst>
                <a:ext uri="{FF2B5EF4-FFF2-40B4-BE49-F238E27FC236}">
                  <a16:creationId xmlns:a16="http://schemas.microsoft.com/office/drawing/2014/main" id="{09CC14C6-A91D-405D-9698-77E49A264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537">
              <a:extLst>
                <a:ext uri="{FF2B5EF4-FFF2-40B4-BE49-F238E27FC236}">
                  <a16:creationId xmlns:a16="http://schemas.microsoft.com/office/drawing/2014/main" id="{D1F78FFD-238C-4598-AE2A-28349F5FE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538">
              <a:extLst>
                <a:ext uri="{FF2B5EF4-FFF2-40B4-BE49-F238E27FC236}">
                  <a16:creationId xmlns:a16="http://schemas.microsoft.com/office/drawing/2014/main" id="{0A865EE5-85C1-48E9-9D5C-5DF4DA35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539">
              <a:extLst>
                <a:ext uri="{FF2B5EF4-FFF2-40B4-BE49-F238E27FC236}">
                  <a16:creationId xmlns:a16="http://schemas.microsoft.com/office/drawing/2014/main" id="{5C287F0D-1BFC-460E-B0D1-2130698C3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540">
              <a:extLst>
                <a:ext uri="{FF2B5EF4-FFF2-40B4-BE49-F238E27FC236}">
                  <a16:creationId xmlns:a16="http://schemas.microsoft.com/office/drawing/2014/main" id="{9692BD7D-9F32-4AAA-932F-AA6B8ABC2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541">
              <a:extLst>
                <a:ext uri="{FF2B5EF4-FFF2-40B4-BE49-F238E27FC236}">
                  <a16:creationId xmlns:a16="http://schemas.microsoft.com/office/drawing/2014/main" id="{BF382AD6-B4A7-4B5A-862A-DCBC8A249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542">
              <a:extLst>
                <a:ext uri="{FF2B5EF4-FFF2-40B4-BE49-F238E27FC236}">
                  <a16:creationId xmlns:a16="http://schemas.microsoft.com/office/drawing/2014/main" id="{844B9FEF-95FF-451D-97B0-B51D15D9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543">
              <a:extLst>
                <a:ext uri="{FF2B5EF4-FFF2-40B4-BE49-F238E27FC236}">
                  <a16:creationId xmlns:a16="http://schemas.microsoft.com/office/drawing/2014/main" id="{807CC1F4-ADA3-488C-B492-E6B26CD5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544">
              <a:extLst>
                <a:ext uri="{FF2B5EF4-FFF2-40B4-BE49-F238E27FC236}">
                  <a16:creationId xmlns:a16="http://schemas.microsoft.com/office/drawing/2014/main" id="{9D38CA9F-3594-46AE-AC93-43D3FD56E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545">
              <a:extLst>
                <a:ext uri="{FF2B5EF4-FFF2-40B4-BE49-F238E27FC236}">
                  <a16:creationId xmlns:a16="http://schemas.microsoft.com/office/drawing/2014/main" id="{ED801A64-A1B3-489B-AF34-A658C4580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546">
              <a:extLst>
                <a:ext uri="{FF2B5EF4-FFF2-40B4-BE49-F238E27FC236}">
                  <a16:creationId xmlns:a16="http://schemas.microsoft.com/office/drawing/2014/main" id="{33B57CC3-4B41-422A-AF9E-3827CD5D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547">
              <a:extLst>
                <a:ext uri="{FF2B5EF4-FFF2-40B4-BE49-F238E27FC236}">
                  <a16:creationId xmlns:a16="http://schemas.microsoft.com/office/drawing/2014/main" id="{D4384EF1-4A45-4FC5-804A-F0F29B75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548">
              <a:extLst>
                <a:ext uri="{FF2B5EF4-FFF2-40B4-BE49-F238E27FC236}">
                  <a16:creationId xmlns:a16="http://schemas.microsoft.com/office/drawing/2014/main" id="{20E51190-AB32-478A-86D1-7EE66EDD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549">
              <a:extLst>
                <a:ext uri="{FF2B5EF4-FFF2-40B4-BE49-F238E27FC236}">
                  <a16:creationId xmlns:a16="http://schemas.microsoft.com/office/drawing/2014/main" id="{FBF7DCD7-C0D2-47AA-9F86-5F053C75E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550">
              <a:extLst>
                <a:ext uri="{FF2B5EF4-FFF2-40B4-BE49-F238E27FC236}">
                  <a16:creationId xmlns:a16="http://schemas.microsoft.com/office/drawing/2014/main" id="{D63613B3-58FC-44C8-AE5A-95971C2E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551">
              <a:extLst>
                <a:ext uri="{FF2B5EF4-FFF2-40B4-BE49-F238E27FC236}">
                  <a16:creationId xmlns:a16="http://schemas.microsoft.com/office/drawing/2014/main" id="{4CD016BF-EC63-4DB4-9CAD-D40DBBF27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552">
              <a:extLst>
                <a:ext uri="{FF2B5EF4-FFF2-40B4-BE49-F238E27FC236}">
                  <a16:creationId xmlns:a16="http://schemas.microsoft.com/office/drawing/2014/main" id="{0C34DDAE-1F4C-4154-AC7B-EC8F08A8F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Oval 553">
              <a:extLst>
                <a:ext uri="{FF2B5EF4-FFF2-40B4-BE49-F238E27FC236}">
                  <a16:creationId xmlns:a16="http://schemas.microsoft.com/office/drawing/2014/main" id="{9F784538-D0AC-46E8-B6C2-F302121FF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554">
              <a:extLst>
                <a:ext uri="{FF2B5EF4-FFF2-40B4-BE49-F238E27FC236}">
                  <a16:creationId xmlns:a16="http://schemas.microsoft.com/office/drawing/2014/main" id="{169D1A70-2532-4B2E-A1C5-74CA5FF5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555">
              <a:extLst>
                <a:ext uri="{FF2B5EF4-FFF2-40B4-BE49-F238E27FC236}">
                  <a16:creationId xmlns:a16="http://schemas.microsoft.com/office/drawing/2014/main" id="{BE0597F9-D646-4721-AF52-F98580BD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556">
              <a:extLst>
                <a:ext uri="{FF2B5EF4-FFF2-40B4-BE49-F238E27FC236}">
                  <a16:creationId xmlns:a16="http://schemas.microsoft.com/office/drawing/2014/main" id="{0333C28A-A5DC-4405-9E56-1909CEBD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557">
              <a:extLst>
                <a:ext uri="{FF2B5EF4-FFF2-40B4-BE49-F238E27FC236}">
                  <a16:creationId xmlns:a16="http://schemas.microsoft.com/office/drawing/2014/main" id="{2398D432-3CC9-4641-B752-5051E4A4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558">
              <a:extLst>
                <a:ext uri="{FF2B5EF4-FFF2-40B4-BE49-F238E27FC236}">
                  <a16:creationId xmlns:a16="http://schemas.microsoft.com/office/drawing/2014/main" id="{731093E4-72D9-431C-B027-2C08056D0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559">
              <a:extLst>
                <a:ext uri="{FF2B5EF4-FFF2-40B4-BE49-F238E27FC236}">
                  <a16:creationId xmlns:a16="http://schemas.microsoft.com/office/drawing/2014/main" id="{521C9FB0-9F27-4DAC-BC77-F52159CB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52AEC0-0E97-47DC-BD59-48B7E2852C87}"/>
              </a:ext>
            </a:extLst>
          </p:cNvPr>
          <p:cNvGrpSpPr/>
          <p:nvPr/>
        </p:nvGrpSpPr>
        <p:grpSpPr>
          <a:xfrm>
            <a:off x="6733695" y="1481149"/>
            <a:ext cx="663302" cy="122470"/>
            <a:chOff x="881109" y="865483"/>
            <a:chExt cx="852780" cy="157455"/>
          </a:xfrm>
          <a:solidFill>
            <a:schemeClr val="accent4">
              <a:lumMod val="75000"/>
            </a:schemeClr>
          </a:solidFill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F685AAE-1CE2-4DBE-BC7C-7095B1EDB5BB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8E82485-E0B6-4F0F-AEA1-FD0798F9E096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0A0EC38-DF16-480C-9CD8-E9C5C857F778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26" name="Picture 6" descr="Mazda Logo PNG Transparent Image | PNG Mart">
            <a:extLst>
              <a:ext uri="{FF2B5EF4-FFF2-40B4-BE49-F238E27FC236}">
                <a16:creationId xmlns:a16="http://schemas.microsoft.com/office/drawing/2014/main" id="{E4D7D5A9-FFC2-4E81-9E42-5E963158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20" y="257647"/>
            <a:ext cx="2104174" cy="116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ickel, cobalt: Sumitomo reports Ambatovy impairment loss — Roskill">
            <a:extLst>
              <a:ext uri="{FF2B5EF4-FFF2-40B4-BE49-F238E27FC236}">
                <a16:creationId xmlns:a16="http://schemas.microsoft.com/office/drawing/2014/main" id="{74B1322B-BBB6-4B91-ADCF-17C6B465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91" y="-522209"/>
            <a:ext cx="3817761" cy="25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291BDC9-D6D2-4A03-BAA6-370F7821A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977537" y="391759"/>
            <a:ext cx="731520" cy="731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9D1599-EF46-4431-B10E-3FE110E9BFC6}"/>
              </a:ext>
            </a:extLst>
          </p:cNvPr>
          <p:cNvSpPr/>
          <p:nvPr/>
        </p:nvSpPr>
        <p:spPr>
          <a:xfrm>
            <a:off x="281027" y="1672784"/>
            <a:ext cx="6130193" cy="639643"/>
          </a:xfrm>
          <a:prstGeom prst="rect">
            <a:avLst/>
          </a:prstGeom>
          <a:solidFill>
            <a:schemeClr val="bg1"/>
          </a:solidFill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Sumitomo Trust Company carried out any new loans that Mazda needed to tide over immediate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F9B0A6-E844-4A9D-BF89-3BFA043A53DB}"/>
              </a:ext>
            </a:extLst>
          </p:cNvPr>
          <p:cNvSpPr/>
          <p:nvPr/>
        </p:nvSpPr>
        <p:spPr>
          <a:xfrm>
            <a:off x="281026" y="2701368"/>
            <a:ext cx="6130193" cy="1611925"/>
          </a:xfrm>
          <a:prstGeom prst="rect">
            <a:avLst/>
          </a:prstGeom>
          <a:solidFill>
            <a:schemeClr val="bg1"/>
          </a:solidFill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bank, the trust bank, and the Sumitomo Marine and Fire Insurance Company </a:t>
            </a:r>
            <a:r>
              <a:rPr lang="en-US" b="1" dirty="0">
                <a:solidFill>
                  <a:schemeClr val="tx1"/>
                </a:solidFill>
              </a:rPr>
              <a:t>switched their auto purchases entirely to Mazda</a:t>
            </a:r>
            <a:r>
              <a:rPr lang="en-US" dirty="0">
                <a:solidFill>
                  <a:schemeClr val="tx1"/>
                </a:solidFill>
              </a:rPr>
              <a:t>, and they asked all Sumitomo Group companies to do what they could to purchase more cars and trucks from the company. Mazda sources estimate the 600-member Sumitomo Group purchased 3,000 vehicles per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B0C42-6644-4373-A547-E70CF888ABF9}"/>
              </a:ext>
            </a:extLst>
          </p:cNvPr>
          <p:cNvSpPr/>
          <p:nvPr/>
        </p:nvSpPr>
        <p:spPr>
          <a:xfrm>
            <a:off x="281026" y="4702234"/>
            <a:ext cx="6130193" cy="678594"/>
          </a:xfrm>
          <a:prstGeom prst="rect">
            <a:avLst/>
          </a:prstGeom>
          <a:solidFill>
            <a:schemeClr val="bg1"/>
          </a:solidFill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Suppliers were bargained to issue credit bills and not default on payments to Mazda.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C9CF0B-0EAA-4BC5-8E84-5F745238CAAA}"/>
              </a:ext>
            </a:extLst>
          </p:cNvPr>
          <p:cNvSpPr/>
          <p:nvPr/>
        </p:nvSpPr>
        <p:spPr>
          <a:xfrm>
            <a:off x="281026" y="5769770"/>
            <a:ext cx="6130193" cy="678594"/>
          </a:xfrm>
          <a:prstGeom prst="rect">
            <a:avLst/>
          </a:prstGeom>
          <a:solidFill>
            <a:schemeClr val="bg1"/>
          </a:solidFill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Sumitomo sent many of its top executives to serve as Mazda directors and manage key divisions of the company. 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98B08FE7-5122-49BA-ACBE-53BC62744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8136" y="4769240"/>
            <a:ext cx="5990814" cy="18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3DB5CE-1362-4A76-91F2-41A0AB3C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857196"/>
              </p:ext>
            </p:extLst>
          </p:nvPr>
        </p:nvGraphicFramePr>
        <p:xfrm>
          <a:off x="0" y="987502"/>
          <a:ext cx="12192000" cy="606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823">
                  <a:extLst>
                    <a:ext uri="{9D8B030D-6E8A-4147-A177-3AD203B41FA5}">
                      <a16:colId xmlns:a16="http://schemas.microsoft.com/office/drawing/2014/main" val="3188144576"/>
                    </a:ext>
                  </a:extLst>
                </a:gridCol>
                <a:gridCol w="2299052">
                  <a:extLst>
                    <a:ext uri="{9D8B030D-6E8A-4147-A177-3AD203B41FA5}">
                      <a16:colId xmlns:a16="http://schemas.microsoft.com/office/drawing/2014/main" val="318364554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3135642800"/>
                    </a:ext>
                  </a:extLst>
                </a:gridCol>
                <a:gridCol w="4673600">
                  <a:extLst>
                    <a:ext uri="{9D8B030D-6E8A-4147-A177-3AD203B41FA5}">
                      <a16:colId xmlns:a16="http://schemas.microsoft.com/office/drawing/2014/main" val="1972762105"/>
                    </a:ext>
                  </a:extLst>
                </a:gridCol>
              </a:tblGrid>
              <a:tr h="610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Name (domain)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Keiretsu Leader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Position assumed by executive sent by main bank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Assistance/ Restructuring measures taken by main bank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3962044268"/>
                  </a:ext>
                </a:extLst>
              </a:tr>
              <a:tr h="5593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(audio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Equip-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ment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President, Director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Asset disposal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Internal rationalization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Tie-up with Mitsubishi Electric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2590600288"/>
                  </a:ext>
                </a:extLst>
              </a:tr>
              <a:tr h="8424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(pulp/ paper)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Vice President, Director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Large-scale asset disposal focused on real-estate and equity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Labor-force reductions (1000)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Reduced debt by ¥ 260 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3305657221"/>
                  </a:ext>
                </a:extLst>
              </a:tr>
              <a:tr h="1125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Nihon Yakin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(stainless steel)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President, Auditor – Director, Senior Managing Director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Internal cost cutting and organizational streamlining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Interest reductions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Tie-ups with Nippon Steel Corporation and Showa Denko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Spin-off of smelter (profit - ¥ 5.2 B)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1045952826"/>
                  </a:ext>
                </a:extLst>
              </a:tr>
              <a:tr h="8424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Hakodate Dockyard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(shipbuilding)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President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Arranging takeover by Kurujima Dockyard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Shelving interest payments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Internal cost cutting and labor-force reductions (1100)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1844642381"/>
                  </a:ext>
                </a:extLst>
              </a:tr>
              <a:tr h="1125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Ataka</a:t>
                      </a:r>
                      <a:r>
                        <a:rPr lang="en-US" sz="1800" dirty="0">
                          <a:effectLst/>
                        </a:rPr>
                        <a:t> &amp; Co.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(General Trading Company)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 Advisor, 12 assistants, President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Wrote off ¥ 113.2 B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>
                          <a:effectLst/>
                        </a:rPr>
                        <a:t>Split into 2 parts</a:t>
                      </a:r>
                    </a:p>
                    <a:p>
                      <a:pPr marL="742950" marR="0" lvl="1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  <a:tabLst>
                          <a:tab pos="327025" algn="l"/>
                        </a:tabLst>
                      </a:pPr>
                      <a:r>
                        <a:rPr lang="en-US" sz="1400">
                          <a:effectLst/>
                        </a:rPr>
                        <a:t>First part taken over by Ito Chu</a:t>
                      </a:r>
                    </a:p>
                    <a:p>
                      <a:pPr marL="742950" marR="0" lvl="1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  <a:tabLst>
                          <a:tab pos="327025" algn="l"/>
                        </a:tabLst>
                      </a:pPr>
                      <a:r>
                        <a:rPr lang="en-US" sz="1400">
                          <a:effectLst/>
                        </a:rPr>
                        <a:t>Second part taken over by Sumitomo Bank absorbing losses of ¥ 497 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2291016560"/>
                  </a:ext>
                </a:extLst>
              </a:tr>
              <a:tr h="7647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(Machinery Trading Company)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Senior Executive Managing Directors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Borrowings of ¥ 23 B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Real estate and apartment-house division transferred to wholly owned subsidiary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18" marR="40118" marT="0" marB="0"/>
                </a:tc>
                <a:extLst>
                  <a:ext uri="{0D108BD9-81ED-4DB2-BD59-A6C34878D82A}">
                    <a16:rowId xmlns:a16="http://schemas.microsoft.com/office/drawing/2014/main" val="3331316666"/>
                  </a:ext>
                </a:extLst>
              </a:tr>
            </a:tbl>
          </a:graphicData>
        </a:graphic>
      </p:graphicFrame>
      <p:pic>
        <p:nvPicPr>
          <p:cNvPr id="3081" name="Picture 17">
            <a:extLst>
              <a:ext uri="{FF2B5EF4-FFF2-40B4-BE49-F238E27FC236}">
                <a16:creationId xmlns:a16="http://schemas.microsoft.com/office/drawing/2014/main" id="{BAB915AB-7F68-461A-8521-0F9B6695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4" b="17421"/>
          <a:stretch>
            <a:fillRect/>
          </a:stretch>
        </p:blipFill>
        <p:spPr bwMode="auto">
          <a:xfrm>
            <a:off x="593721" y="1622082"/>
            <a:ext cx="1823030" cy="6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15" descr="Mitsubishi Logo 1024*307 transprent Png Free Download - Text, Logo,  Mitsubishi Motors. - CleanPNG / KissPNG">
            <a:extLst>
              <a:ext uri="{FF2B5EF4-FFF2-40B4-BE49-F238E27FC236}">
                <a16:creationId xmlns:a16="http://schemas.microsoft.com/office/drawing/2014/main" id="{1E64C5C0-6CAA-48AB-956B-4E4533D8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67" y="1669947"/>
            <a:ext cx="1907918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8" descr="Sanrio Puroland">
            <a:extLst>
              <a:ext uri="{FF2B5EF4-FFF2-40B4-BE49-F238E27FC236}">
                <a16:creationId xmlns:a16="http://schemas.microsoft.com/office/drawing/2014/main" id="{2EF914E5-2FF2-40D2-9016-0F0787D6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4088" r="5882" b="33795"/>
          <a:stretch>
            <a:fillRect/>
          </a:stretch>
        </p:blipFill>
        <p:spPr bwMode="auto">
          <a:xfrm>
            <a:off x="161783" y="2491378"/>
            <a:ext cx="2054229" cy="6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14" descr="Industrial Bank of Japan - Wikipedia">
            <a:extLst>
              <a:ext uri="{FF2B5EF4-FFF2-40B4-BE49-F238E27FC236}">
                <a16:creationId xmlns:a16="http://schemas.microsoft.com/office/drawing/2014/main" id="{0EB9174F-890B-4DF9-84D0-910BDC53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86" y="3360015"/>
            <a:ext cx="1564654" cy="7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13" descr="The Company">
            <a:extLst>
              <a:ext uri="{FF2B5EF4-FFF2-40B4-BE49-F238E27FC236}">
                <a16:creationId xmlns:a16="http://schemas.microsoft.com/office/drawing/2014/main" id="{6CB8AA38-938B-45B2-88DF-7C7C88E3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95" y="4399018"/>
            <a:ext cx="982663" cy="6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12" descr="Sumitomo Logo - LogoDix">
            <a:extLst>
              <a:ext uri="{FF2B5EF4-FFF2-40B4-BE49-F238E27FC236}">
                <a16:creationId xmlns:a16="http://schemas.microsoft.com/office/drawing/2014/main" id="{58ECA3B8-BFE2-48D0-A8C1-22C28158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6" b="34796"/>
          <a:stretch>
            <a:fillRect/>
          </a:stretch>
        </p:blipFill>
        <p:spPr bwMode="auto">
          <a:xfrm>
            <a:off x="2419977" y="5486833"/>
            <a:ext cx="2250499" cy="3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0" descr="Search by Company | Archives | MExpress JAPAN : Search Engine for Japanese  Exhibits | News Digest Publishing">
            <a:extLst>
              <a:ext uri="{FF2B5EF4-FFF2-40B4-BE49-F238E27FC236}">
                <a16:creationId xmlns:a16="http://schemas.microsoft.com/office/drawing/2014/main" id="{29177F09-0E09-45B4-B8C0-8772F27D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3325"/>
            <a:ext cx="229566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6" descr="Daiwa Logos">
            <a:extLst>
              <a:ext uri="{FF2B5EF4-FFF2-40B4-BE49-F238E27FC236}">
                <a16:creationId xmlns:a16="http://schemas.microsoft.com/office/drawing/2014/main" id="{4D78FF5D-2C2F-4323-AF46-4097F18A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51" y="6291510"/>
            <a:ext cx="22537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Sumitomo Logo - LogoDix">
            <a:extLst>
              <a:ext uri="{FF2B5EF4-FFF2-40B4-BE49-F238E27FC236}">
                <a16:creationId xmlns:a16="http://schemas.microsoft.com/office/drawing/2014/main" id="{D328B534-0E48-418A-9087-A1DE1B2E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6" b="34796"/>
          <a:stretch>
            <a:fillRect/>
          </a:stretch>
        </p:blipFill>
        <p:spPr bwMode="auto">
          <a:xfrm>
            <a:off x="2419986" y="2490777"/>
            <a:ext cx="2250490" cy="3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6360259-E84F-49C4-8A76-48EAFB66E1F5}"/>
              </a:ext>
            </a:extLst>
          </p:cNvPr>
          <p:cNvSpPr txBox="1">
            <a:spLocks/>
          </p:cNvSpPr>
          <p:nvPr/>
        </p:nvSpPr>
        <p:spPr>
          <a:xfrm>
            <a:off x="1592306" y="206936"/>
            <a:ext cx="9007388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Examples of Interventions of Banks</a:t>
            </a:r>
          </a:p>
        </p:txBody>
      </p:sp>
    </p:spTree>
    <p:extLst>
      <p:ext uri="{BB962C8B-B14F-4D97-AF65-F5344CB8AC3E}">
        <p14:creationId xmlns:p14="http://schemas.microsoft.com/office/powerpoint/2010/main" val="186788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CE0A-890C-4BD2-ADBF-DE5AAF6C2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55183"/>
              </p:ext>
            </p:extLst>
          </p:nvPr>
        </p:nvGraphicFramePr>
        <p:xfrm>
          <a:off x="0" y="1276350"/>
          <a:ext cx="12192000" cy="558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0107">
                  <a:extLst>
                    <a:ext uri="{9D8B030D-6E8A-4147-A177-3AD203B41FA5}">
                      <a16:colId xmlns:a16="http://schemas.microsoft.com/office/drawing/2014/main" val="4230673167"/>
                    </a:ext>
                  </a:extLst>
                </a:gridCol>
                <a:gridCol w="4678468">
                  <a:extLst>
                    <a:ext uri="{9D8B030D-6E8A-4147-A177-3AD203B41FA5}">
                      <a16:colId xmlns:a16="http://schemas.microsoft.com/office/drawing/2014/main" val="278213082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4018868196"/>
                    </a:ext>
                  </a:extLst>
                </a:gridCol>
              </a:tblGrid>
              <a:tr h="846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Keiretsu Bank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Measures Undertaken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372585"/>
                  </a:ext>
                </a:extLst>
              </a:tr>
              <a:tr h="10640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Conversion of long-term borrowings as per short term rate to series of short-term borrowing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796271"/>
                  </a:ext>
                </a:extLst>
              </a:tr>
              <a:tr h="1579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Construction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</a:rPr>
                        <a:t>Loans written off as bad debts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</a:rPr>
                        <a:t>Interest reductions shelved (¥ 35 B)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</a:rPr>
                        <a:t>Land investments transferred to subsidiary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2063101"/>
                  </a:ext>
                </a:extLst>
              </a:tr>
              <a:tr h="1167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Kojin </a:t>
                      </a:r>
                      <a:r>
                        <a:rPr lang="en-US" sz="1600" dirty="0">
                          <a:effectLst/>
                        </a:rPr>
                        <a:t>(Textiles)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Interests payments shelved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171484"/>
                  </a:ext>
                </a:extLst>
              </a:tr>
              <a:tr h="924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tyres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Interest rate on loan repayments exempted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866294"/>
                  </a:ext>
                </a:extLst>
              </a:tr>
            </a:tbl>
          </a:graphicData>
        </a:graphic>
      </p:graphicFrame>
      <p:pic>
        <p:nvPicPr>
          <p:cNvPr id="4103" name="Picture 25">
            <a:extLst>
              <a:ext uri="{FF2B5EF4-FFF2-40B4-BE49-F238E27FC236}">
                <a16:creationId xmlns:a16="http://schemas.microsoft.com/office/drawing/2014/main" id="{F85CF778-AC3A-450D-B223-08B3F9B1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3" b="28967"/>
          <a:stretch>
            <a:fillRect/>
          </a:stretch>
        </p:blipFill>
        <p:spPr bwMode="auto">
          <a:xfrm>
            <a:off x="-87572" y="2264668"/>
            <a:ext cx="3099737" cy="6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26">
            <a:extLst>
              <a:ext uri="{FF2B5EF4-FFF2-40B4-BE49-F238E27FC236}">
                <a16:creationId xmlns:a16="http://schemas.microsoft.com/office/drawing/2014/main" id="{611202D5-C825-46AC-8D5C-166F97C0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7" b="23393"/>
          <a:stretch>
            <a:fillRect/>
          </a:stretch>
        </p:blipFill>
        <p:spPr bwMode="auto">
          <a:xfrm>
            <a:off x="3227068" y="2207517"/>
            <a:ext cx="4089062" cy="9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21" descr="Daisue Construction - Crunchbase Company Profile &amp; Funding">
            <a:extLst>
              <a:ext uri="{FF2B5EF4-FFF2-40B4-BE49-F238E27FC236}">
                <a16:creationId xmlns:a16="http://schemas.microsoft.com/office/drawing/2014/main" id="{0649417B-6162-4F93-B1C0-35AC13B5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3" r="61266" b="38081"/>
          <a:stretch>
            <a:fillRect/>
          </a:stretch>
        </p:blipFill>
        <p:spPr bwMode="auto">
          <a:xfrm>
            <a:off x="579488" y="3290888"/>
            <a:ext cx="1845147" cy="11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22">
            <a:extLst>
              <a:ext uri="{FF2B5EF4-FFF2-40B4-BE49-F238E27FC236}">
                <a16:creationId xmlns:a16="http://schemas.microsoft.com/office/drawing/2014/main" id="{CC8AD922-14F9-4BE0-9051-1FFDC4EE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9" y="3616224"/>
            <a:ext cx="4190240" cy="7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27" descr="Dai-Ichi Kangyo Bank - The Reader Wiki, Reader View of Wikipedia">
            <a:extLst>
              <a:ext uri="{FF2B5EF4-FFF2-40B4-BE49-F238E27FC236}">
                <a16:creationId xmlns:a16="http://schemas.microsoft.com/office/drawing/2014/main" id="{DA9FF396-958A-4A87-A2FD-69674963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68" y="4830168"/>
            <a:ext cx="4148117" cy="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8" descr="Nitto Tires | Dino's Tire &amp; Wheel | 918-838-3807">
            <a:extLst>
              <a:ext uri="{FF2B5EF4-FFF2-40B4-BE49-F238E27FC236}">
                <a16:creationId xmlns:a16="http://schemas.microsoft.com/office/drawing/2014/main" id="{568FA830-1BA3-4665-8C78-7E80C4AB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697"/>
            <a:ext cx="2924595" cy="9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29" descr="Mitsubishi Logo 1024*307 transprent Png Free Download - Text, Logo,  Mitsubishi Motors. - CleanPNG / KissPNG">
            <a:extLst>
              <a:ext uri="{FF2B5EF4-FFF2-40B4-BE49-F238E27FC236}">
                <a16:creationId xmlns:a16="http://schemas.microsoft.com/office/drawing/2014/main" id="{46F78B67-F8FC-44E7-BFED-59F54EED4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06" y="5890245"/>
            <a:ext cx="3665639" cy="11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63737128-DE6A-4694-A556-FD1F55677F7B}"/>
              </a:ext>
            </a:extLst>
          </p:cNvPr>
          <p:cNvSpPr txBox="1">
            <a:spLocks/>
          </p:cNvSpPr>
          <p:nvPr/>
        </p:nvSpPr>
        <p:spPr>
          <a:xfrm>
            <a:off x="0" y="340178"/>
            <a:ext cx="121920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Examples of Bank Assistance for Struggling Firms</a:t>
            </a:r>
          </a:p>
        </p:txBody>
      </p:sp>
    </p:spTree>
    <p:extLst>
      <p:ext uri="{BB962C8B-B14F-4D97-AF65-F5344CB8AC3E}">
        <p14:creationId xmlns:p14="http://schemas.microsoft.com/office/powerpoint/2010/main" val="148793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F3C103A-D4F7-4DCD-8DC3-C7446F11D0F8}"/>
              </a:ext>
            </a:extLst>
          </p:cNvPr>
          <p:cNvGrpSpPr/>
          <p:nvPr/>
        </p:nvGrpSpPr>
        <p:grpSpPr>
          <a:xfrm>
            <a:off x="0" y="1146769"/>
            <a:ext cx="9115802" cy="5456250"/>
            <a:chOff x="796824" y="-74745"/>
            <a:chExt cx="11112316" cy="6651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3C108C-E92A-4F6C-879D-EF8373AEF8DE}"/>
                </a:ext>
              </a:extLst>
            </p:cNvPr>
            <p:cNvGrpSpPr/>
            <p:nvPr/>
          </p:nvGrpSpPr>
          <p:grpSpPr>
            <a:xfrm>
              <a:off x="979055" y="157227"/>
              <a:ext cx="10930085" cy="6419288"/>
              <a:chOff x="979055" y="157227"/>
              <a:chExt cx="10930085" cy="6419288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13249AC-EF3C-426E-9ED0-D8E84262E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489" y="401216"/>
                <a:ext cx="0" cy="573776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E3C3EDB-C7CF-4A34-B8B2-45272E470048}"/>
                  </a:ext>
                </a:extLst>
              </p:cNvPr>
              <p:cNvSpPr/>
              <p:nvPr/>
            </p:nvSpPr>
            <p:spPr>
              <a:xfrm>
                <a:off x="979055" y="2595090"/>
                <a:ext cx="1342763" cy="855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C6A87CA-ED48-492E-A954-D634CC442917}"/>
                  </a:ext>
                </a:extLst>
              </p:cNvPr>
              <p:cNvCxnSpPr/>
              <p:nvPr/>
            </p:nvCxnSpPr>
            <p:spPr>
              <a:xfrm>
                <a:off x="4637314" y="401216"/>
                <a:ext cx="0" cy="59995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05A9BF51-8C4F-446D-A44C-E02F1D8CF276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1650437" y="6189307"/>
                <a:ext cx="10050152" cy="1476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A76432-5B7C-49C4-AE2B-B5D2F2BB8781}"/>
                  </a:ext>
                </a:extLst>
              </p:cNvPr>
              <p:cNvSpPr txBox="1"/>
              <p:nvPr/>
            </p:nvSpPr>
            <p:spPr>
              <a:xfrm>
                <a:off x="4637314" y="620407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B5E90-AE91-4197-828E-5BB5E4C0D496}"/>
                  </a:ext>
                </a:extLst>
              </p:cNvPr>
              <p:cNvSpPr txBox="1"/>
              <p:nvPr/>
            </p:nvSpPr>
            <p:spPr>
              <a:xfrm>
                <a:off x="4239208" y="5846807"/>
                <a:ext cx="398106" cy="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D9300-320F-46D2-BEBB-D28D39FD8AD6}"/>
                  </a:ext>
                </a:extLst>
              </p:cNvPr>
              <p:cNvSpPr txBox="1"/>
              <p:nvPr/>
            </p:nvSpPr>
            <p:spPr>
              <a:xfrm>
                <a:off x="11549746" y="6204075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F9100D-C9A5-47D1-BC57-0F05403E83D6}"/>
                  </a:ext>
                </a:extLst>
              </p:cNvPr>
              <p:cNvSpPr txBox="1"/>
              <p:nvPr/>
            </p:nvSpPr>
            <p:spPr>
              <a:xfrm>
                <a:off x="9821638" y="6204075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DD4FF3-5527-497C-A865-AB282E6D9DB3}"/>
                  </a:ext>
                </a:extLst>
              </p:cNvPr>
              <p:cNvSpPr txBox="1"/>
              <p:nvPr/>
            </p:nvSpPr>
            <p:spPr>
              <a:xfrm>
                <a:off x="8093530" y="6204075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E8FFC-1A22-4C51-BFCA-3B4358DA6AFA}"/>
                  </a:ext>
                </a:extLst>
              </p:cNvPr>
              <p:cNvSpPr txBox="1"/>
              <p:nvPr/>
            </p:nvSpPr>
            <p:spPr>
              <a:xfrm>
                <a:off x="6365422" y="6204075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4552F-B449-4BD0-B535-4BB5BF1C3330}"/>
                  </a:ext>
                </a:extLst>
              </p:cNvPr>
              <p:cNvSpPr txBox="1"/>
              <p:nvPr/>
            </p:nvSpPr>
            <p:spPr>
              <a:xfrm>
                <a:off x="2837341" y="6207183"/>
                <a:ext cx="429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-.1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8FB4B0-219E-458A-AE9E-AE70CE06CBA2}"/>
                  </a:ext>
                </a:extLst>
              </p:cNvPr>
              <p:cNvSpPr txBox="1"/>
              <p:nvPr/>
            </p:nvSpPr>
            <p:spPr>
              <a:xfrm>
                <a:off x="1435474" y="6204075"/>
                <a:ext cx="429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-.2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95362-FA20-4849-BEA8-912C39B2B8ED}"/>
                  </a:ext>
                </a:extLst>
              </p:cNvPr>
              <p:cNvSpPr txBox="1"/>
              <p:nvPr/>
            </p:nvSpPr>
            <p:spPr>
              <a:xfrm>
                <a:off x="4239208" y="284598"/>
                <a:ext cx="398106" cy="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F910C4-9E0A-46D7-A8A0-814037E281D0}"/>
                  </a:ext>
                </a:extLst>
              </p:cNvPr>
              <p:cNvSpPr txBox="1"/>
              <p:nvPr/>
            </p:nvSpPr>
            <p:spPr>
              <a:xfrm>
                <a:off x="4243876" y="1675149"/>
                <a:ext cx="388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.3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ECDAA7-33D9-44B7-A5C7-B76F4B29DE52}"/>
                  </a:ext>
                </a:extLst>
              </p:cNvPr>
              <p:cNvSpPr txBox="1"/>
              <p:nvPr/>
            </p:nvSpPr>
            <p:spPr>
              <a:xfrm>
                <a:off x="4239208" y="3065705"/>
                <a:ext cx="398106" cy="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3E215F-2F47-4B6B-BF55-3E6405CC0B9F}"/>
                  </a:ext>
                </a:extLst>
              </p:cNvPr>
              <p:cNvSpPr txBox="1"/>
              <p:nvPr/>
            </p:nvSpPr>
            <p:spPr>
              <a:xfrm>
                <a:off x="4239208" y="4456256"/>
                <a:ext cx="398106" cy="36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.1</a:t>
                </a: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A307E24-6C80-49C9-8AF8-BB3D11F5A03F}"/>
                  </a:ext>
                </a:extLst>
              </p:cNvPr>
              <p:cNvSpPr/>
              <p:nvPr/>
            </p:nvSpPr>
            <p:spPr>
              <a:xfrm>
                <a:off x="2565920" y="2017648"/>
                <a:ext cx="8401674" cy="1615487"/>
              </a:xfrm>
              <a:custGeom>
                <a:avLst/>
                <a:gdLst>
                  <a:gd name="connsiteX0" fmla="*/ 0 w 8584163"/>
                  <a:gd name="connsiteY0" fmla="*/ 1206727 h 2050010"/>
                  <a:gd name="connsiteX1" fmla="*/ 2603241 w 8584163"/>
                  <a:gd name="connsiteY1" fmla="*/ 2009160 h 2050010"/>
                  <a:gd name="connsiteX2" fmla="*/ 6606073 w 8584163"/>
                  <a:gd name="connsiteY2" fmla="*/ 77723 h 2050010"/>
                  <a:gd name="connsiteX3" fmla="*/ 8584163 w 8584163"/>
                  <a:gd name="connsiteY3" fmla="*/ 413625 h 205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84163" h="2050010">
                    <a:moveTo>
                      <a:pt x="0" y="1206727"/>
                    </a:moveTo>
                    <a:cubicBezTo>
                      <a:pt x="751114" y="1702027"/>
                      <a:pt x="1502229" y="2197327"/>
                      <a:pt x="2603241" y="2009160"/>
                    </a:cubicBezTo>
                    <a:cubicBezTo>
                      <a:pt x="3704253" y="1820993"/>
                      <a:pt x="5609253" y="343645"/>
                      <a:pt x="6606073" y="77723"/>
                    </a:cubicBezTo>
                    <a:cubicBezTo>
                      <a:pt x="7602893" y="-188200"/>
                      <a:pt x="8224934" y="304768"/>
                      <a:pt x="8584163" y="413625"/>
                    </a:cubicBezTo>
                  </a:path>
                </a:pathLst>
              </a:custGeom>
              <a:ln w="381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DB993DA-B598-4701-A5C2-0B22541813C2}"/>
                  </a:ext>
                </a:extLst>
              </p:cNvPr>
              <p:cNvCxnSpPr/>
              <p:nvPr/>
            </p:nvCxnSpPr>
            <p:spPr>
              <a:xfrm>
                <a:off x="8079699" y="3130843"/>
                <a:ext cx="746449" cy="8624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D69D3-415F-4F7D-8F8F-D07A7D1A91CA}"/>
                  </a:ext>
                </a:extLst>
              </p:cNvPr>
              <p:cNvSpPr txBox="1"/>
              <p:nvPr/>
            </p:nvSpPr>
            <p:spPr>
              <a:xfrm>
                <a:off x="8139004" y="4151160"/>
                <a:ext cx="21948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0% Trade Tie</a:t>
                </a:r>
              </a:p>
              <a:p>
                <a:r>
                  <a:rPr lang="en-US" sz="2400" dirty="0"/>
                  <a:t>to Big – 6 Group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A59701C-51B0-4C96-A2E9-FDC36C6B70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9396" y="1102584"/>
                <a:ext cx="307056" cy="9018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268674-CE62-4DCD-9319-91CABB1919B1}"/>
                  </a:ext>
                </a:extLst>
              </p:cNvPr>
              <p:cNvSpPr txBox="1"/>
              <p:nvPr/>
            </p:nvSpPr>
            <p:spPr>
              <a:xfrm>
                <a:off x="8903887" y="157227"/>
                <a:ext cx="2194896" cy="83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50% Trade Tie </a:t>
                </a:r>
              </a:p>
              <a:p>
                <a:r>
                  <a:rPr lang="en-US" sz="2400" dirty="0"/>
                  <a:t>to Big – 6 Group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B3A03BF-D149-424F-9A1F-61DA1997C455}"/>
                  </a:ext>
                </a:extLst>
              </p:cNvPr>
              <p:cNvCxnSpPr/>
              <p:nvPr/>
            </p:nvCxnSpPr>
            <p:spPr>
              <a:xfrm>
                <a:off x="1324558" y="5864496"/>
                <a:ext cx="1047750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EAD681-F824-4B23-8BFE-C36661C768B8}"/>
                  </a:ext>
                </a:extLst>
              </p:cNvPr>
              <p:cNvSpPr/>
              <p:nvPr/>
            </p:nvSpPr>
            <p:spPr>
              <a:xfrm>
                <a:off x="5495732" y="5673012"/>
                <a:ext cx="1800798" cy="319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EDFE9AC-6A65-4AE7-B34F-4AED4FD76B88}"/>
                      </a:ext>
                    </a:extLst>
                  </p:cNvPr>
                  <p:cNvSpPr txBox="1"/>
                  <p:nvPr/>
                </p:nvSpPr>
                <p:spPr>
                  <a:xfrm>
                    <a:off x="5644716" y="5540409"/>
                    <a:ext cx="180080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𝑹𝑶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200" b="1" i="1" dirty="0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sz="3200" b="1" dirty="0">
                      <a:solidFill>
                        <a:srgbClr val="4472C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EDFE9AC-6A65-4AE7-B34F-4AED4FD76B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4716" y="5540409"/>
                    <a:ext cx="1800805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9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1A58333-5187-40AA-8B37-3994A4D890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983" y="1855469"/>
                <a:ext cx="8580480" cy="1584369"/>
              </a:xfrm>
              <a:prstGeom prst="line">
                <a:avLst/>
              </a:prstGeom>
              <a:ln w="38100">
                <a:prstDash val="lgDashDotDot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36B0A34-EC90-4716-88A4-339257BF6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2584" y="1415782"/>
                <a:ext cx="151586" cy="1257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0E94CC-3000-47C3-8C43-946C7819AF17}"/>
                  </a:ext>
                </a:extLst>
              </p:cNvPr>
              <p:cNvSpPr txBox="1"/>
              <p:nvPr/>
            </p:nvSpPr>
            <p:spPr>
              <a:xfrm>
                <a:off x="4998342" y="446569"/>
                <a:ext cx="3027624" cy="83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err="1"/>
                  <a:t>Sacho</a:t>
                </a:r>
                <a:r>
                  <a:rPr lang="en-US" sz="2400" i="1" dirty="0"/>
                  <a:t>-kai </a:t>
                </a:r>
                <a:r>
                  <a:rPr lang="en-US" sz="2400" dirty="0"/>
                  <a:t>membership</a:t>
                </a:r>
                <a:endParaRPr lang="en-US" sz="2400" i="1" dirty="0"/>
              </a:p>
              <a:p>
                <a:r>
                  <a:rPr lang="en-US" sz="2400" dirty="0"/>
                  <a:t>to Big – 6 Group</a:t>
                </a:r>
              </a:p>
            </p:txBody>
          </p:sp>
        </p:grp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8FB7C52-C28C-4620-8B9D-DF056D13B0FD}"/>
                </a:ext>
              </a:extLst>
            </p:cNvPr>
            <p:cNvSpPr/>
            <p:nvPr/>
          </p:nvSpPr>
          <p:spPr>
            <a:xfrm rot="10182100">
              <a:off x="1167772" y="-74745"/>
              <a:ext cx="8751658" cy="3715267"/>
            </a:xfrm>
            <a:prstGeom prst="arc">
              <a:avLst>
                <a:gd name="adj1" fmla="val 11103811"/>
                <a:gd name="adj2" fmla="val 20382827"/>
              </a:avLst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6261D3B-8E70-47E2-8553-B02AA111ECE9}"/>
                    </a:ext>
                  </a:extLst>
                </p:cNvPr>
                <p:cNvSpPr txBox="1"/>
                <p:nvPr/>
              </p:nvSpPr>
              <p:spPr>
                <a:xfrm>
                  <a:off x="796824" y="2735656"/>
                  <a:ext cx="18008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𝑹𝑶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3200" b="1" dirty="0">
                    <a:solidFill>
                      <a:srgbClr val="4472C4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6261D3B-8E70-47E2-8553-B02AA111E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24" y="2735656"/>
                  <a:ext cx="1800805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0CF096-2BD1-40F7-A0D4-DAFE9E2BF0AB}"/>
              </a:ext>
            </a:extLst>
          </p:cNvPr>
          <p:cNvSpPr txBox="1"/>
          <p:nvPr/>
        </p:nvSpPr>
        <p:spPr>
          <a:xfrm>
            <a:off x="9451243" y="1537215"/>
            <a:ext cx="22793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1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On dimensions of Big-6 affiliation,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group and independent firms differ only at the extremes of R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Cambria Math" panose="02040503050406030204" pitchFamily="18" charset="0"/>
              </a:rPr>
              <a:t>𝑶𝑨𝒊𝒕−𝒌 </a:t>
            </a:r>
            <a:r>
              <a:rPr lang="en-US" sz="2000" b="0" i="1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(e.g., below 0% and above 20%). </a:t>
            </a:r>
          </a:p>
          <a:p>
            <a:pPr algn="ctr"/>
            <a:r>
              <a:rPr lang="en-US" sz="2000" b="0" i="1" u="none" strike="noStrike" baseline="0" dirty="0">
                <a:latin typeface="Calibri" panose="020F0502020204030204" pitchFamily="34" charset="0"/>
              </a:rPr>
              <a:t>Apart from these thresholds there exists very little evidence that group ties make a difference. </a:t>
            </a:r>
            <a:endParaRPr lang="en-US" sz="2000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D915A26-240A-4C31-A411-08D84F2A0F87}"/>
              </a:ext>
            </a:extLst>
          </p:cNvPr>
          <p:cNvSpPr txBox="1">
            <a:spLocks/>
          </p:cNvSpPr>
          <p:nvPr/>
        </p:nvSpPr>
        <p:spPr>
          <a:xfrm>
            <a:off x="0" y="139652"/>
            <a:ext cx="1219200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Generalization towards entire </a:t>
            </a:r>
          </a:p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Japanese Corporate Economy</a:t>
            </a:r>
          </a:p>
        </p:txBody>
      </p:sp>
    </p:spTree>
    <p:extLst>
      <p:ext uri="{BB962C8B-B14F-4D97-AF65-F5344CB8AC3E}">
        <p14:creationId xmlns:p14="http://schemas.microsoft.com/office/powerpoint/2010/main" val="327553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594584-30CD-4235-8F11-A87EFD79BBE7}"/>
              </a:ext>
            </a:extLst>
          </p:cNvPr>
          <p:cNvGrpSpPr/>
          <p:nvPr/>
        </p:nvGrpSpPr>
        <p:grpSpPr>
          <a:xfrm>
            <a:off x="13251" y="-572498"/>
            <a:ext cx="2822024" cy="355091"/>
            <a:chOff x="13251" y="-572498"/>
            <a:chExt cx="2822024" cy="3550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B73DB-423E-4046-8091-1D3BDE0D826C}"/>
                </a:ext>
              </a:extLst>
            </p:cNvPr>
            <p:cNvSpPr/>
            <p:nvPr/>
          </p:nvSpPr>
          <p:spPr>
            <a:xfrm rot="16200000">
              <a:off x="506639" y="-572497"/>
              <a:ext cx="355090" cy="3550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51C2C-4B62-4E14-82DC-098D8BAC1055}"/>
                </a:ext>
              </a:extLst>
            </p:cNvPr>
            <p:cNvSpPr/>
            <p:nvPr/>
          </p:nvSpPr>
          <p:spPr>
            <a:xfrm rot="16200000">
              <a:off x="1493413" y="-572498"/>
              <a:ext cx="355090" cy="3550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F2EC89-D433-4119-BBEA-2DC6DF28F92C}"/>
                </a:ext>
              </a:extLst>
            </p:cNvPr>
            <p:cNvSpPr/>
            <p:nvPr/>
          </p:nvSpPr>
          <p:spPr>
            <a:xfrm rot="16200000">
              <a:off x="13252" y="-572498"/>
              <a:ext cx="355090" cy="3550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D65FC-7042-4AA8-9AEF-F35DE1FFFA5D}"/>
                </a:ext>
              </a:extLst>
            </p:cNvPr>
            <p:cNvSpPr/>
            <p:nvPr/>
          </p:nvSpPr>
          <p:spPr>
            <a:xfrm rot="16200000">
              <a:off x="1000026" y="-572498"/>
              <a:ext cx="355090" cy="355090"/>
            </a:xfrm>
            <a:prstGeom prst="rect">
              <a:avLst/>
            </a:prstGeom>
            <a:solidFill>
              <a:srgbClr val="CFD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6E332-8C89-4101-879E-44410CE8B141}"/>
                </a:ext>
              </a:extLst>
            </p:cNvPr>
            <p:cNvSpPr/>
            <p:nvPr/>
          </p:nvSpPr>
          <p:spPr>
            <a:xfrm rot="16200000">
              <a:off x="1986800" y="-572498"/>
              <a:ext cx="355090" cy="3550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C0F039-38A6-43DF-94FD-BD45A1B778C6}"/>
                </a:ext>
              </a:extLst>
            </p:cNvPr>
            <p:cNvSpPr/>
            <p:nvPr/>
          </p:nvSpPr>
          <p:spPr>
            <a:xfrm rot="16200000">
              <a:off x="2480185" y="-572498"/>
              <a:ext cx="355090" cy="355090"/>
            </a:xfrm>
            <a:prstGeom prst="rect">
              <a:avLst/>
            </a:prstGeom>
            <a:solidFill>
              <a:srgbClr val="773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283" name="Picture 9282">
            <a:extLst>
              <a:ext uri="{FF2B5EF4-FFF2-40B4-BE49-F238E27FC236}">
                <a16:creationId xmlns:a16="http://schemas.microsoft.com/office/drawing/2014/main" id="{2BE9964B-ABB9-4A0A-8B4B-CC391DAD5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" b="6649"/>
          <a:stretch/>
        </p:blipFill>
        <p:spPr>
          <a:xfrm>
            <a:off x="-2603" y="2400300"/>
            <a:ext cx="12194603" cy="4457700"/>
          </a:xfrm>
          <a:prstGeom prst="rect">
            <a:avLst/>
          </a:prstGeom>
        </p:spPr>
      </p:pic>
      <p:pic>
        <p:nvPicPr>
          <p:cNvPr id="9284" name="Picture 9283">
            <a:extLst>
              <a:ext uri="{FF2B5EF4-FFF2-40B4-BE49-F238E27FC236}">
                <a16:creationId xmlns:a16="http://schemas.microsoft.com/office/drawing/2014/main" id="{E6C534A1-5709-406D-B706-ADF3E6DBD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" b="47166"/>
          <a:stretch/>
        </p:blipFill>
        <p:spPr>
          <a:xfrm flipH="1" flipV="1">
            <a:off x="3154171" y="0"/>
            <a:ext cx="9046109" cy="2549335"/>
          </a:xfrm>
          <a:prstGeom prst="rect">
            <a:avLst/>
          </a:prstGeom>
        </p:spPr>
      </p:pic>
      <p:grpSp>
        <p:nvGrpSpPr>
          <p:cNvPr id="735" name="Group 734">
            <a:extLst>
              <a:ext uri="{FF2B5EF4-FFF2-40B4-BE49-F238E27FC236}">
                <a16:creationId xmlns:a16="http://schemas.microsoft.com/office/drawing/2014/main" id="{29504B74-7EB2-4DB1-80DA-9BC60003D927}"/>
              </a:ext>
            </a:extLst>
          </p:cNvPr>
          <p:cNvGrpSpPr/>
          <p:nvPr/>
        </p:nvGrpSpPr>
        <p:grpSpPr>
          <a:xfrm flipH="1">
            <a:off x="8849603" y="1081514"/>
            <a:ext cx="3342397" cy="1471254"/>
            <a:chOff x="0" y="4359275"/>
            <a:chExt cx="4962525" cy="2184401"/>
          </a:xfrm>
        </p:grpSpPr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3E14FDF9-2A00-4549-AF69-0AA7138C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7" name="Freeform 896">
              <a:extLst>
                <a:ext uri="{FF2B5EF4-FFF2-40B4-BE49-F238E27FC236}">
                  <a16:creationId xmlns:a16="http://schemas.microsoft.com/office/drawing/2014/main" id="{603CFC7E-818B-4272-8989-4D002CA3D0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8" name="Freeform 897">
              <a:extLst>
                <a:ext uri="{FF2B5EF4-FFF2-40B4-BE49-F238E27FC236}">
                  <a16:creationId xmlns:a16="http://schemas.microsoft.com/office/drawing/2014/main" id="{18DBA11F-F2C4-46B2-8866-802AC59B4A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9" name="Freeform 898">
              <a:extLst>
                <a:ext uri="{FF2B5EF4-FFF2-40B4-BE49-F238E27FC236}">
                  <a16:creationId xmlns:a16="http://schemas.microsoft.com/office/drawing/2014/main" id="{8B54AFCC-EC66-4B21-A713-5E4661193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0" name="Freeform 899">
              <a:extLst>
                <a:ext uri="{FF2B5EF4-FFF2-40B4-BE49-F238E27FC236}">
                  <a16:creationId xmlns:a16="http://schemas.microsoft.com/office/drawing/2014/main" id="{C2D2715F-523C-4BCF-9426-283AADFBB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1" name="Freeform 900">
              <a:extLst>
                <a:ext uri="{FF2B5EF4-FFF2-40B4-BE49-F238E27FC236}">
                  <a16:creationId xmlns:a16="http://schemas.microsoft.com/office/drawing/2014/main" id="{F41DF12D-9EF6-484A-BA0D-A89E1A5CBF4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2" name="Freeform 901">
              <a:extLst>
                <a:ext uri="{FF2B5EF4-FFF2-40B4-BE49-F238E27FC236}">
                  <a16:creationId xmlns:a16="http://schemas.microsoft.com/office/drawing/2014/main" id="{B641C83C-EF97-44E7-A5F5-EA9F81B2E7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3" name="Freeform 902">
              <a:extLst>
                <a:ext uri="{FF2B5EF4-FFF2-40B4-BE49-F238E27FC236}">
                  <a16:creationId xmlns:a16="http://schemas.microsoft.com/office/drawing/2014/main" id="{5E9262A0-C172-49D5-BC09-E45648937CA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4" name="Freeform 903">
              <a:extLst>
                <a:ext uri="{FF2B5EF4-FFF2-40B4-BE49-F238E27FC236}">
                  <a16:creationId xmlns:a16="http://schemas.microsoft.com/office/drawing/2014/main" id="{267398CD-58B3-4FA4-A004-130D20E0B4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5" name="Freeform 904">
              <a:extLst>
                <a:ext uri="{FF2B5EF4-FFF2-40B4-BE49-F238E27FC236}">
                  <a16:creationId xmlns:a16="http://schemas.microsoft.com/office/drawing/2014/main" id="{8A496E4C-7E55-4440-9220-9E0AB91C1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6" name="Freeform 905">
              <a:extLst>
                <a:ext uri="{FF2B5EF4-FFF2-40B4-BE49-F238E27FC236}">
                  <a16:creationId xmlns:a16="http://schemas.microsoft.com/office/drawing/2014/main" id="{E2B5ACC6-0F21-46A1-8576-B52197B185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7" name="Freeform 906">
              <a:extLst>
                <a:ext uri="{FF2B5EF4-FFF2-40B4-BE49-F238E27FC236}">
                  <a16:creationId xmlns:a16="http://schemas.microsoft.com/office/drawing/2014/main" id="{53E9952E-E534-4817-A1BC-6DE7577933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8" name="Freeform 907">
              <a:extLst>
                <a:ext uri="{FF2B5EF4-FFF2-40B4-BE49-F238E27FC236}">
                  <a16:creationId xmlns:a16="http://schemas.microsoft.com/office/drawing/2014/main" id="{6B7DB9D4-8E1C-4BE7-9199-B9D0431AF1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9" name="Freeform 908">
              <a:extLst>
                <a:ext uri="{FF2B5EF4-FFF2-40B4-BE49-F238E27FC236}">
                  <a16:creationId xmlns:a16="http://schemas.microsoft.com/office/drawing/2014/main" id="{39968FC1-BAEF-4647-B912-9C263A4F79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0" name="Freeform 909">
              <a:extLst>
                <a:ext uri="{FF2B5EF4-FFF2-40B4-BE49-F238E27FC236}">
                  <a16:creationId xmlns:a16="http://schemas.microsoft.com/office/drawing/2014/main" id="{D63AC919-6FE3-4240-B02D-23821191A7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1" name="Freeform 910">
              <a:extLst>
                <a:ext uri="{FF2B5EF4-FFF2-40B4-BE49-F238E27FC236}">
                  <a16:creationId xmlns:a16="http://schemas.microsoft.com/office/drawing/2014/main" id="{BF4F61AB-CA0D-4C83-AD9D-C91FB97A4E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2" name="Freeform 911">
              <a:extLst>
                <a:ext uri="{FF2B5EF4-FFF2-40B4-BE49-F238E27FC236}">
                  <a16:creationId xmlns:a16="http://schemas.microsoft.com/office/drawing/2014/main" id="{BD9C40AC-00EC-4103-A7CB-44F01B999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3" name="Freeform 912">
              <a:extLst>
                <a:ext uri="{FF2B5EF4-FFF2-40B4-BE49-F238E27FC236}">
                  <a16:creationId xmlns:a16="http://schemas.microsoft.com/office/drawing/2014/main" id="{48044EEE-4051-45CD-8FE0-6740648FE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4" name="Freeform 913">
              <a:extLst>
                <a:ext uri="{FF2B5EF4-FFF2-40B4-BE49-F238E27FC236}">
                  <a16:creationId xmlns:a16="http://schemas.microsoft.com/office/drawing/2014/main" id="{AF637E08-AE25-423B-9049-1303CFF6B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5" name="Freeform 914">
              <a:extLst>
                <a:ext uri="{FF2B5EF4-FFF2-40B4-BE49-F238E27FC236}">
                  <a16:creationId xmlns:a16="http://schemas.microsoft.com/office/drawing/2014/main" id="{C9AEBCB7-AE23-45C6-A6AE-6AAF9B4B40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6" name="Freeform 915">
              <a:extLst>
                <a:ext uri="{FF2B5EF4-FFF2-40B4-BE49-F238E27FC236}">
                  <a16:creationId xmlns:a16="http://schemas.microsoft.com/office/drawing/2014/main" id="{5E239395-CAAD-408F-B2D2-A8FA91617B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7" name="Freeform 916">
              <a:extLst>
                <a:ext uri="{FF2B5EF4-FFF2-40B4-BE49-F238E27FC236}">
                  <a16:creationId xmlns:a16="http://schemas.microsoft.com/office/drawing/2014/main" id="{80737BEE-8D35-4730-9BEF-D2D19A99F88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8" name="Freeform 917">
              <a:extLst>
                <a:ext uri="{FF2B5EF4-FFF2-40B4-BE49-F238E27FC236}">
                  <a16:creationId xmlns:a16="http://schemas.microsoft.com/office/drawing/2014/main" id="{391D9A0A-C3F9-4A0B-9108-2FD5FD71BB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9" name="Freeform 918">
              <a:extLst>
                <a:ext uri="{FF2B5EF4-FFF2-40B4-BE49-F238E27FC236}">
                  <a16:creationId xmlns:a16="http://schemas.microsoft.com/office/drawing/2014/main" id="{7ED55297-4172-4268-A47F-108000D30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Freeform 919">
              <a:extLst>
                <a:ext uri="{FF2B5EF4-FFF2-40B4-BE49-F238E27FC236}">
                  <a16:creationId xmlns:a16="http://schemas.microsoft.com/office/drawing/2014/main" id="{70438534-5531-4F4A-B9B8-06788915E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Freeform 920">
              <a:extLst>
                <a:ext uri="{FF2B5EF4-FFF2-40B4-BE49-F238E27FC236}">
                  <a16:creationId xmlns:a16="http://schemas.microsoft.com/office/drawing/2014/main" id="{5F8F4AFD-A713-4956-B467-1047099262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2" name="Freeform 921">
              <a:extLst>
                <a:ext uri="{FF2B5EF4-FFF2-40B4-BE49-F238E27FC236}">
                  <a16:creationId xmlns:a16="http://schemas.microsoft.com/office/drawing/2014/main" id="{1E342EF0-9F0C-4858-B0C4-E468AA4A56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3" name="Oval 922">
              <a:extLst>
                <a:ext uri="{FF2B5EF4-FFF2-40B4-BE49-F238E27FC236}">
                  <a16:creationId xmlns:a16="http://schemas.microsoft.com/office/drawing/2014/main" id="{587F2CFA-99EB-4BB6-9DEB-C6BEDA16D2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4" name="Freeform 923">
              <a:extLst>
                <a:ext uri="{FF2B5EF4-FFF2-40B4-BE49-F238E27FC236}">
                  <a16:creationId xmlns:a16="http://schemas.microsoft.com/office/drawing/2014/main" id="{8033DF41-88BB-49DD-ADE7-DAA1B07A3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5" name="Freeform 924">
              <a:extLst>
                <a:ext uri="{FF2B5EF4-FFF2-40B4-BE49-F238E27FC236}">
                  <a16:creationId xmlns:a16="http://schemas.microsoft.com/office/drawing/2014/main" id="{3F6E0D5E-5C5D-49F1-95F0-FE8C55A69B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6" name="Freeform 925">
              <a:extLst>
                <a:ext uri="{FF2B5EF4-FFF2-40B4-BE49-F238E27FC236}">
                  <a16:creationId xmlns:a16="http://schemas.microsoft.com/office/drawing/2014/main" id="{AE9B7E67-D854-47E3-94D7-FD53602B2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Freeform 926">
              <a:extLst>
                <a:ext uri="{FF2B5EF4-FFF2-40B4-BE49-F238E27FC236}">
                  <a16:creationId xmlns:a16="http://schemas.microsoft.com/office/drawing/2014/main" id="{AADF7E17-F0FF-42BD-A88F-D74212B15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" name="Freeform 927">
              <a:extLst>
                <a:ext uri="{FF2B5EF4-FFF2-40B4-BE49-F238E27FC236}">
                  <a16:creationId xmlns:a16="http://schemas.microsoft.com/office/drawing/2014/main" id="{45B7FCA2-13B0-4694-9881-BC023BCE54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Freeform 928">
              <a:extLst>
                <a:ext uri="{FF2B5EF4-FFF2-40B4-BE49-F238E27FC236}">
                  <a16:creationId xmlns:a16="http://schemas.microsoft.com/office/drawing/2014/main" id="{788D4D9D-C5F2-42DE-8799-C8D38AD10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" name="Freeform 929">
              <a:extLst>
                <a:ext uri="{FF2B5EF4-FFF2-40B4-BE49-F238E27FC236}">
                  <a16:creationId xmlns:a16="http://schemas.microsoft.com/office/drawing/2014/main" id="{F88E3AC3-E62F-4DE9-9FEE-BE06CCB667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" name="Freeform 930">
              <a:extLst>
                <a:ext uri="{FF2B5EF4-FFF2-40B4-BE49-F238E27FC236}">
                  <a16:creationId xmlns:a16="http://schemas.microsoft.com/office/drawing/2014/main" id="{2B11E5A8-B845-4A9C-B5E7-7AE9B2A2A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" name="Freeform 931">
              <a:extLst>
                <a:ext uri="{FF2B5EF4-FFF2-40B4-BE49-F238E27FC236}">
                  <a16:creationId xmlns:a16="http://schemas.microsoft.com/office/drawing/2014/main" id="{2211826A-7C1D-44D1-933E-0391711FA0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" name="Freeform 932">
              <a:extLst>
                <a:ext uri="{FF2B5EF4-FFF2-40B4-BE49-F238E27FC236}">
                  <a16:creationId xmlns:a16="http://schemas.microsoft.com/office/drawing/2014/main" id="{8315DB0B-4E43-4028-8D2C-62191AF4B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Freeform 933">
              <a:extLst>
                <a:ext uri="{FF2B5EF4-FFF2-40B4-BE49-F238E27FC236}">
                  <a16:creationId xmlns:a16="http://schemas.microsoft.com/office/drawing/2014/main" id="{5EAE6EF4-E3DD-4750-845A-3AD0D6358E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Freeform 934">
              <a:extLst>
                <a:ext uri="{FF2B5EF4-FFF2-40B4-BE49-F238E27FC236}">
                  <a16:creationId xmlns:a16="http://schemas.microsoft.com/office/drawing/2014/main" id="{BFBEDE0F-C014-44F2-B5EB-C3C9C52CE3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Freeform 935">
              <a:extLst>
                <a:ext uri="{FF2B5EF4-FFF2-40B4-BE49-F238E27FC236}">
                  <a16:creationId xmlns:a16="http://schemas.microsoft.com/office/drawing/2014/main" id="{D18F7034-9B8F-4EF3-BBC9-656E18C1C5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Freeform 936">
              <a:extLst>
                <a:ext uri="{FF2B5EF4-FFF2-40B4-BE49-F238E27FC236}">
                  <a16:creationId xmlns:a16="http://schemas.microsoft.com/office/drawing/2014/main" id="{09F83D07-CC10-4590-9D61-8F3792676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Freeform 937">
              <a:extLst>
                <a:ext uri="{FF2B5EF4-FFF2-40B4-BE49-F238E27FC236}">
                  <a16:creationId xmlns:a16="http://schemas.microsoft.com/office/drawing/2014/main" id="{DE6EF9CE-E862-4DF8-98A4-158265803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Freeform 938">
              <a:extLst>
                <a:ext uri="{FF2B5EF4-FFF2-40B4-BE49-F238E27FC236}">
                  <a16:creationId xmlns:a16="http://schemas.microsoft.com/office/drawing/2014/main" id="{7713C832-861C-4154-8374-12A7D7AD3E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Freeform 939">
              <a:extLst>
                <a:ext uri="{FF2B5EF4-FFF2-40B4-BE49-F238E27FC236}">
                  <a16:creationId xmlns:a16="http://schemas.microsoft.com/office/drawing/2014/main" id="{D33962D0-9746-4B06-93DB-B809C6E3C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Freeform 940">
              <a:extLst>
                <a:ext uri="{FF2B5EF4-FFF2-40B4-BE49-F238E27FC236}">
                  <a16:creationId xmlns:a16="http://schemas.microsoft.com/office/drawing/2014/main" id="{4D927882-8F7D-4B31-ACCA-ED05131FC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Freeform 941">
              <a:extLst>
                <a:ext uri="{FF2B5EF4-FFF2-40B4-BE49-F238E27FC236}">
                  <a16:creationId xmlns:a16="http://schemas.microsoft.com/office/drawing/2014/main" id="{E2404953-E7F7-4F92-B640-8E06B3C005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Freeform 942">
              <a:extLst>
                <a:ext uri="{FF2B5EF4-FFF2-40B4-BE49-F238E27FC236}">
                  <a16:creationId xmlns:a16="http://schemas.microsoft.com/office/drawing/2014/main" id="{78A9A856-88FD-49A4-B84F-CECE8CFD7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Freeform 943">
              <a:extLst>
                <a:ext uri="{FF2B5EF4-FFF2-40B4-BE49-F238E27FC236}">
                  <a16:creationId xmlns:a16="http://schemas.microsoft.com/office/drawing/2014/main" id="{460B679E-8A00-41F4-80C3-C70F89C11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" name="Freeform 944">
              <a:extLst>
                <a:ext uri="{FF2B5EF4-FFF2-40B4-BE49-F238E27FC236}">
                  <a16:creationId xmlns:a16="http://schemas.microsoft.com/office/drawing/2014/main" id="{B6BBE37D-EED3-47CF-B318-D20E564454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" name="Freeform 945">
              <a:extLst>
                <a:ext uri="{FF2B5EF4-FFF2-40B4-BE49-F238E27FC236}">
                  <a16:creationId xmlns:a16="http://schemas.microsoft.com/office/drawing/2014/main" id="{077F8630-AE6E-42CF-8282-AC830AEE5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" name="Freeform 946">
              <a:extLst>
                <a:ext uri="{FF2B5EF4-FFF2-40B4-BE49-F238E27FC236}">
                  <a16:creationId xmlns:a16="http://schemas.microsoft.com/office/drawing/2014/main" id="{C0467B47-F383-4F27-877F-68760D37BB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" name="Freeform 947">
              <a:extLst>
                <a:ext uri="{FF2B5EF4-FFF2-40B4-BE49-F238E27FC236}">
                  <a16:creationId xmlns:a16="http://schemas.microsoft.com/office/drawing/2014/main" id="{38DABBF8-4C58-47E7-A6FB-C6E0074E694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" name="Freeform 948">
              <a:extLst>
                <a:ext uri="{FF2B5EF4-FFF2-40B4-BE49-F238E27FC236}">
                  <a16:creationId xmlns:a16="http://schemas.microsoft.com/office/drawing/2014/main" id="{9A898FE6-F14B-4497-8C78-7A63F521C1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" name="Freeform 949">
              <a:extLst>
                <a:ext uri="{FF2B5EF4-FFF2-40B4-BE49-F238E27FC236}">
                  <a16:creationId xmlns:a16="http://schemas.microsoft.com/office/drawing/2014/main" id="{91FFC6C8-66CB-414F-8BE5-3113A2D8B6A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Freeform 950">
              <a:extLst>
                <a:ext uri="{FF2B5EF4-FFF2-40B4-BE49-F238E27FC236}">
                  <a16:creationId xmlns:a16="http://schemas.microsoft.com/office/drawing/2014/main" id="{499F5085-BA6D-46EA-B729-B09FDC81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Freeform 951">
              <a:extLst>
                <a:ext uri="{FF2B5EF4-FFF2-40B4-BE49-F238E27FC236}">
                  <a16:creationId xmlns:a16="http://schemas.microsoft.com/office/drawing/2014/main" id="{1993C687-46A5-45AC-AAE9-453093DEB6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Freeform 952">
              <a:extLst>
                <a:ext uri="{FF2B5EF4-FFF2-40B4-BE49-F238E27FC236}">
                  <a16:creationId xmlns:a16="http://schemas.microsoft.com/office/drawing/2014/main" id="{0D927F6F-D591-43D1-867E-54D22672A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Freeform 953">
              <a:extLst>
                <a:ext uri="{FF2B5EF4-FFF2-40B4-BE49-F238E27FC236}">
                  <a16:creationId xmlns:a16="http://schemas.microsoft.com/office/drawing/2014/main" id="{2C574927-708F-4A52-9E13-CC4BD7229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Freeform 954">
              <a:extLst>
                <a:ext uri="{FF2B5EF4-FFF2-40B4-BE49-F238E27FC236}">
                  <a16:creationId xmlns:a16="http://schemas.microsoft.com/office/drawing/2014/main" id="{9E27E0C2-FA11-43DB-99A5-4680B6FA27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Freeform 955">
              <a:extLst>
                <a:ext uri="{FF2B5EF4-FFF2-40B4-BE49-F238E27FC236}">
                  <a16:creationId xmlns:a16="http://schemas.microsoft.com/office/drawing/2014/main" id="{96F46870-E467-4F64-89D7-060AFE8D4F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Freeform 956">
              <a:extLst>
                <a:ext uri="{FF2B5EF4-FFF2-40B4-BE49-F238E27FC236}">
                  <a16:creationId xmlns:a16="http://schemas.microsoft.com/office/drawing/2014/main" id="{81FCC2D7-1F1D-471B-9BD4-1DBE965E0E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Freeform 957">
              <a:extLst>
                <a:ext uri="{FF2B5EF4-FFF2-40B4-BE49-F238E27FC236}">
                  <a16:creationId xmlns:a16="http://schemas.microsoft.com/office/drawing/2014/main" id="{2510B5C7-7354-4FD9-A61B-F7A8AF9EE4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Freeform 958">
              <a:extLst>
                <a:ext uri="{FF2B5EF4-FFF2-40B4-BE49-F238E27FC236}">
                  <a16:creationId xmlns:a16="http://schemas.microsoft.com/office/drawing/2014/main" id="{380FE546-396E-4902-9C9D-586402FE9E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Freeform 959">
              <a:extLst>
                <a:ext uri="{FF2B5EF4-FFF2-40B4-BE49-F238E27FC236}">
                  <a16:creationId xmlns:a16="http://schemas.microsoft.com/office/drawing/2014/main" id="{AD23A3E4-D0D6-4FFC-BCA6-DB160EAC11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Freeform 960">
              <a:extLst>
                <a:ext uri="{FF2B5EF4-FFF2-40B4-BE49-F238E27FC236}">
                  <a16:creationId xmlns:a16="http://schemas.microsoft.com/office/drawing/2014/main" id="{FF482BE7-73A9-4808-B5B8-06935A626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2" name="Freeform 961">
              <a:extLst>
                <a:ext uri="{FF2B5EF4-FFF2-40B4-BE49-F238E27FC236}">
                  <a16:creationId xmlns:a16="http://schemas.microsoft.com/office/drawing/2014/main" id="{D3FCAAB3-95F6-4BC6-981B-C745C30047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3" name="Freeform 962">
              <a:extLst>
                <a:ext uri="{FF2B5EF4-FFF2-40B4-BE49-F238E27FC236}">
                  <a16:creationId xmlns:a16="http://schemas.microsoft.com/office/drawing/2014/main" id="{13E6BF22-0E2C-4726-937A-650F09575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4" name="Freeform 963">
              <a:extLst>
                <a:ext uri="{FF2B5EF4-FFF2-40B4-BE49-F238E27FC236}">
                  <a16:creationId xmlns:a16="http://schemas.microsoft.com/office/drawing/2014/main" id="{EB300CEB-2269-44E6-97E2-B0AF78C148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5" name="Freeform 964">
              <a:extLst>
                <a:ext uri="{FF2B5EF4-FFF2-40B4-BE49-F238E27FC236}">
                  <a16:creationId xmlns:a16="http://schemas.microsoft.com/office/drawing/2014/main" id="{8AA48A9F-5BE2-4A39-BCFA-F9A0FA5E1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6" name="Freeform 965">
              <a:extLst>
                <a:ext uri="{FF2B5EF4-FFF2-40B4-BE49-F238E27FC236}">
                  <a16:creationId xmlns:a16="http://schemas.microsoft.com/office/drawing/2014/main" id="{FC25FBB8-9A3C-4E3D-ABA0-DF572CEA79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Freeform 966">
              <a:extLst>
                <a:ext uri="{FF2B5EF4-FFF2-40B4-BE49-F238E27FC236}">
                  <a16:creationId xmlns:a16="http://schemas.microsoft.com/office/drawing/2014/main" id="{0FCF6342-2978-4E56-A4B7-CAB985AEF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8" name="Freeform 967">
              <a:extLst>
                <a:ext uri="{FF2B5EF4-FFF2-40B4-BE49-F238E27FC236}">
                  <a16:creationId xmlns:a16="http://schemas.microsoft.com/office/drawing/2014/main" id="{3847FC01-DADF-42FF-BC44-DCB115A6AA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9" name="Freeform 968">
              <a:extLst>
                <a:ext uri="{FF2B5EF4-FFF2-40B4-BE49-F238E27FC236}">
                  <a16:creationId xmlns:a16="http://schemas.microsoft.com/office/drawing/2014/main" id="{501C9883-AC77-4D58-A611-2D5DFD1400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Freeform 969">
              <a:extLst>
                <a:ext uri="{FF2B5EF4-FFF2-40B4-BE49-F238E27FC236}">
                  <a16:creationId xmlns:a16="http://schemas.microsoft.com/office/drawing/2014/main" id="{FAC9312D-E188-422B-B9FF-853817C955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1" name="Freeform 970">
              <a:extLst>
                <a:ext uri="{FF2B5EF4-FFF2-40B4-BE49-F238E27FC236}">
                  <a16:creationId xmlns:a16="http://schemas.microsoft.com/office/drawing/2014/main" id="{D05AB439-D908-4C46-A2E6-D0EE40DEB7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2" name="Freeform 971">
              <a:extLst>
                <a:ext uri="{FF2B5EF4-FFF2-40B4-BE49-F238E27FC236}">
                  <a16:creationId xmlns:a16="http://schemas.microsoft.com/office/drawing/2014/main" id="{13B8FA41-9517-447F-8B9E-0719DCD9D0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Freeform 972">
              <a:extLst>
                <a:ext uri="{FF2B5EF4-FFF2-40B4-BE49-F238E27FC236}">
                  <a16:creationId xmlns:a16="http://schemas.microsoft.com/office/drawing/2014/main" id="{28C12F0F-D997-4500-B0CF-DB86187C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4" name="Freeform 973">
              <a:extLst>
                <a:ext uri="{FF2B5EF4-FFF2-40B4-BE49-F238E27FC236}">
                  <a16:creationId xmlns:a16="http://schemas.microsoft.com/office/drawing/2014/main" id="{BB2EC7A4-4387-4EE1-A101-551DECA349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74">
              <a:extLst>
                <a:ext uri="{FF2B5EF4-FFF2-40B4-BE49-F238E27FC236}">
                  <a16:creationId xmlns:a16="http://schemas.microsoft.com/office/drawing/2014/main" id="{C9EA92D1-0D9A-4037-A479-D5B5A40863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Freeform 975">
              <a:extLst>
                <a:ext uri="{FF2B5EF4-FFF2-40B4-BE49-F238E27FC236}">
                  <a16:creationId xmlns:a16="http://schemas.microsoft.com/office/drawing/2014/main" id="{0ACC2ADA-69C5-4447-8963-F9B3EFEED8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7" name="Freeform 976">
              <a:extLst>
                <a:ext uri="{FF2B5EF4-FFF2-40B4-BE49-F238E27FC236}">
                  <a16:creationId xmlns:a16="http://schemas.microsoft.com/office/drawing/2014/main" id="{A38C0E6A-2EEB-4AA0-A971-434013FBE3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8" name="Freeform 977">
              <a:extLst>
                <a:ext uri="{FF2B5EF4-FFF2-40B4-BE49-F238E27FC236}">
                  <a16:creationId xmlns:a16="http://schemas.microsoft.com/office/drawing/2014/main" id="{06277253-1FB4-4118-BE71-CBF1256461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9" name="Freeform 978">
              <a:extLst>
                <a:ext uri="{FF2B5EF4-FFF2-40B4-BE49-F238E27FC236}">
                  <a16:creationId xmlns:a16="http://schemas.microsoft.com/office/drawing/2014/main" id="{1C407BB9-4D06-400F-B64F-8671DBDDC5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" name="Freeform 979">
              <a:extLst>
                <a:ext uri="{FF2B5EF4-FFF2-40B4-BE49-F238E27FC236}">
                  <a16:creationId xmlns:a16="http://schemas.microsoft.com/office/drawing/2014/main" id="{2126FF92-5699-4787-9BAB-3FDA2477B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1" name="Freeform 980">
              <a:extLst>
                <a:ext uri="{FF2B5EF4-FFF2-40B4-BE49-F238E27FC236}">
                  <a16:creationId xmlns:a16="http://schemas.microsoft.com/office/drawing/2014/main" id="{30260517-DE54-473D-A91C-84D23AA9A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2" name="Freeform 981">
              <a:extLst>
                <a:ext uri="{FF2B5EF4-FFF2-40B4-BE49-F238E27FC236}">
                  <a16:creationId xmlns:a16="http://schemas.microsoft.com/office/drawing/2014/main" id="{562B55AB-67C3-4956-B4E9-60116232E7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3" name="Freeform 982">
              <a:extLst>
                <a:ext uri="{FF2B5EF4-FFF2-40B4-BE49-F238E27FC236}">
                  <a16:creationId xmlns:a16="http://schemas.microsoft.com/office/drawing/2014/main" id="{16C85996-C6C2-47A3-9F55-5A8080A57B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4" name="Freeform 983">
              <a:extLst>
                <a:ext uri="{FF2B5EF4-FFF2-40B4-BE49-F238E27FC236}">
                  <a16:creationId xmlns:a16="http://schemas.microsoft.com/office/drawing/2014/main" id="{90312068-A55F-4ABB-A241-4E595792F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5" name="Freeform 984">
              <a:extLst>
                <a:ext uri="{FF2B5EF4-FFF2-40B4-BE49-F238E27FC236}">
                  <a16:creationId xmlns:a16="http://schemas.microsoft.com/office/drawing/2014/main" id="{E88EC8F4-F20E-4C46-A36C-CE9F7DCC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6" name="Freeform 985">
              <a:extLst>
                <a:ext uri="{FF2B5EF4-FFF2-40B4-BE49-F238E27FC236}">
                  <a16:creationId xmlns:a16="http://schemas.microsoft.com/office/drawing/2014/main" id="{A5787E60-FB25-4FBA-A781-29894C00BA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86">
              <a:extLst>
                <a:ext uri="{FF2B5EF4-FFF2-40B4-BE49-F238E27FC236}">
                  <a16:creationId xmlns:a16="http://schemas.microsoft.com/office/drawing/2014/main" id="{3D65E986-BDA0-4E84-A137-BDB658882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Freeform 987">
              <a:extLst>
                <a:ext uri="{FF2B5EF4-FFF2-40B4-BE49-F238E27FC236}">
                  <a16:creationId xmlns:a16="http://schemas.microsoft.com/office/drawing/2014/main" id="{BABDA3B9-94A1-4B4A-8919-9CED51E57E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9" name="Freeform 988">
              <a:extLst>
                <a:ext uri="{FF2B5EF4-FFF2-40B4-BE49-F238E27FC236}">
                  <a16:creationId xmlns:a16="http://schemas.microsoft.com/office/drawing/2014/main" id="{349851D5-A8B5-4A47-8AF1-B4603A065F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Freeform 989">
              <a:extLst>
                <a:ext uri="{FF2B5EF4-FFF2-40B4-BE49-F238E27FC236}">
                  <a16:creationId xmlns:a16="http://schemas.microsoft.com/office/drawing/2014/main" id="{C11F637D-E9BF-40DC-9617-B26C8C3A6D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Freeform 990">
              <a:extLst>
                <a:ext uri="{FF2B5EF4-FFF2-40B4-BE49-F238E27FC236}">
                  <a16:creationId xmlns:a16="http://schemas.microsoft.com/office/drawing/2014/main" id="{773D4842-1338-420F-81F8-0E6781B678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2" name="Freeform 991">
              <a:extLst>
                <a:ext uri="{FF2B5EF4-FFF2-40B4-BE49-F238E27FC236}">
                  <a16:creationId xmlns:a16="http://schemas.microsoft.com/office/drawing/2014/main" id="{81F10E01-E6EB-451A-982B-BA3C513318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3" name="Freeform 992">
              <a:extLst>
                <a:ext uri="{FF2B5EF4-FFF2-40B4-BE49-F238E27FC236}">
                  <a16:creationId xmlns:a16="http://schemas.microsoft.com/office/drawing/2014/main" id="{2F290829-623D-454D-9056-EFFBD6FBB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4" name="Freeform 993">
              <a:extLst>
                <a:ext uri="{FF2B5EF4-FFF2-40B4-BE49-F238E27FC236}">
                  <a16:creationId xmlns:a16="http://schemas.microsoft.com/office/drawing/2014/main" id="{BAC86AC8-458B-49B8-946C-3DF6808704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5" name="Freeform 994">
              <a:extLst>
                <a:ext uri="{FF2B5EF4-FFF2-40B4-BE49-F238E27FC236}">
                  <a16:creationId xmlns:a16="http://schemas.microsoft.com/office/drawing/2014/main" id="{5C4B20DF-C713-425A-BE34-AE3CBEB954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reeform 995">
              <a:extLst>
                <a:ext uri="{FF2B5EF4-FFF2-40B4-BE49-F238E27FC236}">
                  <a16:creationId xmlns:a16="http://schemas.microsoft.com/office/drawing/2014/main" id="{3395C79F-5A1D-47A1-8380-51E90673B3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7" name="Freeform 996">
              <a:extLst>
                <a:ext uri="{FF2B5EF4-FFF2-40B4-BE49-F238E27FC236}">
                  <a16:creationId xmlns:a16="http://schemas.microsoft.com/office/drawing/2014/main" id="{28FB4F97-9146-464F-9B7B-AD17BBC65F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8" name="Freeform 997">
              <a:extLst>
                <a:ext uri="{FF2B5EF4-FFF2-40B4-BE49-F238E27FC236}">
                  <a16:creationId xmlns:a16="http://schemas.microsoft.com/office/drawing/2014/main" id="{39D3349D-43B1-40F2-90A9-3015D90CC0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Freeform 998">
              <a:extLst>
                <a:ext uri="{FF2B5EF4-FFF2-40B4-BE49-F238E27FC236}">
                  <a16:creationId xmlns:a16="http://schemas.microsoft.com/office/drawing/2014/main" id="{1F02EB43-3A21-4D00-ABC3-D495EF80B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Freeform 999">
              <a:extLst>
                <a:ext uri="{FF2B5EF4-FFF2-40B4-BE49-F238E27FC236}">
                  <a16:creationId xmlns:a16="http://schemas.microsoft.com/office/drawing/2014/main" id="{267F2F8B-2D74-4DFD-ACC2-00AFEBD4D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Freeform 1000">
              <a:extLst>
                <a:ext uri="{FF2B5EF4-FFF2-40B4-BE49-F238E27FC236}">
                  <a16:creationId xmlns:a16="http://schemas.microsoft.com/office/drawing/2014/main" id="{65D9AA93-CABD-4736-AB64-FF2A01A5B9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Freeform 1001">
              <a:extLst>
                <a:ext uri="{FF2B5EF4-FFF2-40B4-BE49-F238E27FC236}">
                  <a16:creationId xmlns:a16="http://schemas.microsoft.com/office/drawing/2014/main" id="{50234462-CA8F-4861-AD22-733B0AE22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Freeform 1002">
              <a:extLst>
                <a:ext uri="{FF2B5EF4-FFF2-40B4-BE49-F238E27FC236}">
                  <a16:creationId xmlns:a16="http://schemas.microsoft.com/office/drawing/2014/main" id="{16C75577-B3C7-4FCE-A5C7-37929515E7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reeform 1003">
              <a:extLst>
                <a:ext uri="{FF2B5EF4-FFF2-40B4-BE49-F238E27FC236}">
                  <a16:creationId xmlns:a16="http://schemas.microsoft.com/office/drawing/2014/main" id="{6E35811C-F6D7-4F8B-867E-CC1C540BC3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 1004">
              <a:extLst>
                <a:ext uri="{FF2B5EF4-FFF2-40B4-BE49-F238E27FC236}">
                  <a16:creationId xmlns:a16="http://schemas.microsoft.com/office/drawing/2014/main" id="{ABBA8701-5AA7-4E90-AC7A-FCBD025E35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reeform 1005">
              <a:extLst>
                <a:ext uri="{FF2B5EF4-FFF2-40B4-BE49-F238E27FC236}">
                  <a16:creationId xmlns:a16="http://schemas.microsoft.com/office/drawing/2014/main" id="{0CD93C6D-8F4A-4473-9080-41952FD013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1006">
              <a:extLst>
                <a:ext uri="{FF2B5EF4-FFF2-40B4-BE49-F238E27FC236}">
                  <a16:creationId xmlns:a16="http://schemas.microsoft.com/office/drawing/2014/main" id="{0DE5A38A-DF19-4198-BE91-A16B513977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reeform 1007">
              <a:extLst>
                <a:ext uri="{FF2B5EF4-FFF2-40B4-BE49-F238E27FC236}">
                  <a16:creationId xmlns:a16="http://schemas.microsoft.com/office/drawing/2014/main" id="{93C7F23F-CBFB-4803-9434-6040B194A0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9" name="Freeform 1008">
              <a:extLst>
                <a:ext uri="{FF2B5EF4-FFF2-40B4-BE49-F238E27FC236}">
                  <a16:creationId xmlns:a16="http://schemas.microsoft.com/office/drawing/2014/main" id="{69FEC66A-BFF9-46C0-A4AD-885C8A412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Freeform 1009">
              <a:extLst>
                <a:ext uri="{FF2B5EF4-FFF2-40B4-BE49-F238E27FC236}">
                  <a16:creationId xmlns:a16="http://schemas.microsoft.com/office/drawing/2014/main" id="{9D613464-E2B5-458D-81BD-4162ED65D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reeform 1010">
              <a:extLst>
                <a:ext uri="{FF2B5EF4-FFF2-40B4-BE49-F238E27FC236}">
                  <a16:creationId xmlns:a16="http://schemas.microsoft.com/office/drawing/2014/main" id="{7076333D-AC49-4D06-B279-5D29BC5785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reeform 1011">
              <a:extLst>
                <a:ext uri="{FF2B5EF4-FFF2-40B4-BE49-F238E27FC236}">
                  <a16:creationId xmlns:a16="http://schemas.microsoft.com/office/drawing/2014/main" id="{5553D3FD-D0AC-4DCB-BBEE-D58AC5EE637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reeform 1012">
              <a:extLst>
                <a:ext uri="{FF2B5EF4-FFF2-40B4-BE49-F238E27FC236}">
                  <a16:creationId xmlns:a16="http://schemas.microsoft.com/office/drawing/2014/main" id="{5F1BD641-87D8-4127-BA56-6DDAEAFB0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 1013">
              <a:extLst>
                <a:ext uri="{FF2B5EF4-FFF2-40B4-BE49-F238E27FC236}">
                  <a16:creationId xmlns:a16="http://schemas.microsoft.com/office/drawing/2014/main" id="{ACB926D5-CD4B-4C6F-A38F-1C6B317A3B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Freeform 1014">
              <a:extLst>
                <a:ext uri="{FF2B5EF4-FFF2-40B4-BE49-F238E27FC236}">
                  <a16:creationId xmlns:a16="http://schemas.microsoft.com/office/drawing/2014/main" id="{B1434229-29BC-42E5-BA75-E95EBF0CDF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Freeform 1015">
              <a:extLst>
                <a:ext uri="{FF2B5EF4-FFF2-40B4-BE49-F238E27FC236}">
                  <a16:creationId xmlns:a16="http://schemas.microsoft.com/office/drawing/2014/main" id="{224C10BD-58A1-4259-9430-CF98EC842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Freeform 1016">
              <a:extLst>
                <a:ext uri="{FF2B5EF4-FFF2-40B4-BE49-F238E27FC236}">
                  <a16:creationId xmlns:a16="http://schemas.microsoft.com/office/drawing/2014/main" id="{19531417-75D2-48CF-A380-DC8DCA77E4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Freeform 1017">
              <a:extLst>
                <a:ext uri="{FF2B5EF4-FFF2-40B4-BE49-F238E27FC236}">
                  <a16:creationId xmlns:a16="http://schemas.microsoft.com/office/drawing/2014/main" id="{9ACB7173-A04B-45AC-99B5-B6A848E978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1018">
              <a:extLst>
                <a:ext uri="{FF2B5EF4-FFF2-40B4-BE49-F238E27FC236}">
                  <a16:creationId xmlns:a16="http://schemas.microsoft.com/office/drawing/2014/main" id="{54ABE186-FE5E-470B-B422-4F0345BA7D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Freeform 1019">
              <a:extLst>
                <a:ext uri="{FF2B5EF4-FFF2-40B4-BE49-F238E27FC236}">
                  <a16:creationId xmlns:a16="http://schemas.microsoft.com/office/drawing/2014/main" id="{ABA88849-25CC-4A86-8184-EBB8DAAEA9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1" name="Freeform 1020">
              <a:extLst>
                <a:ext uri="{FF2B5EF4-FFF2-40B4-BE49-F238E27FC236}">
                  <a16:creationId xmlns:a16="http://schemas.microsoft.com/office/drawing/2014/main" id="{57ECC3F0-67AC-4D08-BABD-9C0E153D1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Freeform 1021">
              <a:extLst>
                <a:ext uri="{FF2B5EF4-FFF2-40B4-BE49-F238E27FC236}">
                  <a16:creationId xmlns:a16="http://schemas.microsoft.com/office/drawing/2014/main" id="{FE6130F6-DAC2-462A-8F9C-232C6EACD1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3" name="Freeform 1022">
              <a:extLst>
                <a:ext uri="{FF2B5EF4-FFF2-40B4-BE49-F238E27FC236}">
                  <a16:creationId xmlns:a16="http://schemas.microsoft.com/office/drawing/2014/main" id="{2A3E234B-A94A-4C7D-B3A7-1D9A9D33B3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4" name="Freeform 1023">
              <a:extLst>
                <a:ext uri="{FF2B5EF4-FFF2-40B4-BE49-F238E27FC236}">
                  <a16:creationId xmlns:a16="http://schemas.microsoft.com/office/drawing/2014/main" id="{FF6C73FC-6F1D-42BB-95C7-18AC9E51F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5" name="Freeform 1024">
              <a:extLst>
                <a:ext uri="{FF2B5EF4-FFF2-40B4-BE49-F238E27FC236}">
                  <a16:creationId xmlns:a16="http://schemas.microsoft.com/office/drawing/2014/main" id="{332202FD-AB85-4080-81DB-700A1EF2FB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6" name="Freeform 1025">
              <a:extLst>
                <a:ext uri="{FF2B5EF4-FFF2-40B4-BE49-F238E27FC236}">
                  <a16:creationId xmlns:a16="http://schemas.microsoft.com/office/drawing/2014/main" id="{162D0236-C6A4-43DD-AFF7-A009C4ABCB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7" name="Freeform 1026">
              <a:extLst>
                <a:ext uri="{FF2B5EF4-FFF2-40B4-BE49-F238E27FC236}">
                  <a16:creationId xmlns:a16="http://schemas.microsoft.com/office/drawing/2014/main" id="{F3B85CD4-61EA-4839-AE2D-C7E4001920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8" name="Freeform 1027">
              <a:extLst>
                <a:ext uri="{FF2B5EF4-FFF2-40B4-BE49-F238E27FC236}">
                  <a16:creationId xmlns:a16="http://schemas.microsoft.com/office/drawing/2014/main" id="{1D582878-4E09-4E5A-B578-8E13A809CC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9" name="Freeform 1028">
              <a:extLst>
                <a:ext uri="{FF2B5EF4-FFF2-40B4-BE49-F238E27FC236}">
                  <a16:creationId xmlns:a16="http://schemas.microsoft.com/office/drawing/2014/main" id="{0216222A-02A7-4E19-A759-E67CD2F6EB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Freeform 1029">
              <a:extLst>
                <a:ext uri="{FF2B5EF4-FFF2-40B4-BE49-F238E27FC236}">
                  <a16:creationId xmlns:a16="http://schemas.microsoft.com/office/drawing/2014/main" id="{6C3173C1-4763-45E8-A3F6-FBFA1CFE2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Freeform 1030">
              <a:extLst>
                <a:ext uri="{FF2B5EF4-FFF2-40B4-BE49-F238E27FC236}">
                  <a16:creationId xmlns:a16="http://schemas.microsoft.com/office/drawing/2014/main" id="{D4B8AE1B-4653-4532-8442-681E740C3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Freeform 1031">
              <a:extLst>
                <a:ext uri="{FF2B5EF4-FFF2-40B4-BE49-F238E27FC236}">
                  <a16:creationId xmlns:a16="http://schemas.microsoft.com/office/drawing/2014/main" id="{24F4BD07-CB0E-4C8B-95A1-2EDC261ADB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Freeform 1032">
              <a:extLst>
                <a:ext uri="{FF2B5EF4-FFF2-40B4-BE49-F238E27FC236}">
                  <a16:creationId xmlns:a16="http://schemas.microsoft.com/office/drawing/2014/main" id="{E6A6946D-109C-48BF-9067-56BC9E7ED6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Freeform 1033">
              <a:extLst>
                <a:ext uri="{FF2B5EF4-FFF2-40B4-BE49-F238E27FC236}">
                  <a16:creationId xmlns:a16="http://schemas.microsoft.com/office/drawing/2014/main" id="{68D9D276-FD6C-498C-9CE0-D0F147A263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5" name="Rectangle 1034">
              <a:extLst>
                <a:ext uri="{FF2B5EF4-FFF2-40B4-BE49-F238E27FC236}">
                  <a16:creationId xmlns:a16="http://schemas.microsoft.com/office/drawing/2014/main" id="{82B36B5E-0ADC-4819-B3A3-C87A353751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6" name="Freeform 1035">
              <a:extLst>
                <a:ext uri="{FF2B5EF4-FFF2-40B4-BE49-F238E27FC236}">
                  <a16:creationId xmlns:a16="http://schemas.microsoft.com/office/drawing/2014/main" id="{8E7721F1-4197-45ED-AB4C-8760E2CB61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Freeform 1036">
              <a:extLst>
                <a:ext uri="{FF2B5EF4-FFF2-40B4-BE49-F238E27FC236}">
                  <a16:creationId xmlns:a16="http://schemas.microsoft.com/office/drawing/2014/main" id="{0A73BE59-EC3A-4C45-BA87-A3C16F43F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Freeform 1037">
              <a:extLst>
                <a:ext uri="{FF2B5EF4-FFF2-40B4-BE49-F238E27FC236}">
                  <a16:creationId xmlns:a16="http://schemas.microsoft.com/office/drawing/2014/main" id="{F6031A50-FF70-4C6D-86B4-393EB8D1BF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9" name="Freeform 1038">
              <a:extLst>
                <a:ext uri="{FF2B5EF4-FFF2-40B4-BE49-F238E27FC236}">
                  <a16:creationId xmlns:a16="http://schemas.microsoft.com/office/drawing/2014/main" id="{B1F123AE-699C-4C08-849D-7542467D6C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0" name="Freeform 1039">
              <a:extLst>
                <a:ext uri="{FF2B5EF4-FFF2-40B4-BE49-F238E27FC236}">
                  <a16:creationId xmlns:a16="http://schemas.microsoft.com/office/drawing/2014/main" id="{D3E056D1-AFF6-4BE5-8CEE-6F4E7BBD25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1" name="Freeform 1040">
              <a:extLst>
                <a:ext uri="{FF2B5EF4-FFF2-40B4-BE49-F238E27FC236}">
                  <a16:creationId xmlns:a16="http://schemas.microsoft.com/office/drawing/2014/main" id="{85FB625C-CE18-45FC-B4FF-1CC624EF2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2" name="Freeform 1041">
              <a:extLst>
                <a:ext uri="{FF2B5EF4-FFF2-40B4-BE49-F238E27FC236}">
                  <a16:creationId xmlns:a16="http://schemas.microsoft.com/office/drawing/2014/main" id="{1FFB1638-710C-4887-A3D0-8C06A40DE8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3" name="Freeform 1042">
              <a:extLst>
                <a:ext uri="{FF2B5EF4-FFF2-40B4-BE49-F238E27FC236}">
                  <a16:creationId xmlns:a16="http://schemas.microsoft.com/office/drawing/2014/main" id="{1587C4DA-8D0A-438A-9C9C-12E104A45C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4" name="Freeform 1043">
              <a:extLst>
                <a:ext uri="{FF2B5EF4-FFF2-40B4-BE49-F238E27FC236}">
                  <a16:creationId xmlns:a16="http://schemas.microsoft.com/office/drawing/2014/main" id="{2330CA34-1FE5-4702-8320-547AB54C6F7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5" name="Freeform 1044">
              <a:extLst>
                <a:ext uri="{FF2B5EF4-FFF2-40B4-BE49-F238E27FC236}">
                  <a16:creationId xmlns:a16="http://schemas.microsoft.com/office/drawing/2014/main" id="{A1FC289B-2C42-41EB-A5ED-3158AC9D98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6" name="Freeform 1045">
              <a:extLst>
                <a:ext uri="{FF2B5EF4-FFF2-40B4-BE49-F238E27FC236}">
                  <a16:creationId xmlns:a16="http://schemas.microsoft.com/office/drawing/2014/main" id="{66646B2C-58E9-41C1-A401-1A5CD059F5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7" name="Freeform 1046">
              <a:extLst>
                <a:ext uri="{FF2B5EF4-FFF2-40B4-BE49-F238E27FC236}">
                  <a16:creationId xmlns:a16="http://schemas.microsoft.com/office/drawing/2014/main" id="{5B4F3CEE-1A0C-40C9-815B-44CEA24359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8" name="Freeform 1047">
              <a:extLst>
                <a:ext uri="{FF2B5EF4-FFF2-40B4-BE49-F238E27FC236}">
                  <a16:creationId xmlns:a16="http://schemas.microsoft.com/office/drawing/2014/main" id="{F92A2A73-14E6-4A1A-9005-C16C455E6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9" name="Freeform 1048">
              <a:extLst>
                <a:ext uri="{FF2B5EF4-FFF2-40B4-BE49-F238E27FC236}">
                  <a16:creationId xmlns:a16="http://schemas.microsoft.com/office/drawing/2014/main" id="{35CCBB83-7D0C-4A4E-B110-004DE8DBA11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0" name="Freeform 1049">
              <a:extLst>
                <a:ext uri="{FF2B5EF4-FFF2-40B4-BE49-F238E27FC236}">
                  <a16:creationId xmlns:a16="http://schemas.microsoft.com/office/drawing/2014/main" id="{4DF219A8-64C6-482C-A580-2D559D4F7C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1" name="Freeform 1050">
              <a:extLst>
                <a:ext uri="{FF2B5EF4-FFF2-40B4-BE49-F238E27FC236}">
                  <a16:creationId xmlns:a16="http://schemas.microsoft.com/office/drawing/2014/main" id="{1FA5DA61-B28E-4C51-9561-9E347D9ECA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2" name="Freeform 1051">
              <a:extLst>
                <a:ext uri="{FF2B5EF4-FFF2-40B4-BE49-F238E27FC236}">
                  <a16:creationId xmlns:a16="http://schemas.microsoft.com/office/drawing/2014/main" id="{CC2FAD12-D352-4831-93B7-8581D8EB25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52">
              <a:extLst>
                <a:ext uri="{FF2B5EF4-FFF2-40B4-BE49-F238E27FC236}">
                  <a16:creationId xmlns:a16="http://schemas.microsoft.com/office/drawing/2014/main" id="{0DD8D60F-E5D5-4D67-BD9C-3990E74449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53">
              <a:extLst>
                <a:ext uri="{FF2B5EF4-FFF2-40B4-BE49-F238E27FC236}">
                  <a16:creationId xmlns:a16="http://schemas.microsoft.com/office/drawing/2014/main" id="{5BFF97AD-E580-467D-B75F-A8A74D29A9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54">
              <a:extLst>
                <a:ext uri="{FF2B5EF4-FFF2-40B4-BE49-F238E27FC236}">
                  <a16:creationId xmlns:a16="http://schemas.microsoft.com/office/drawing/2014/main" id="{2FC0DD00-CAF8-4349-913C-C99115C8F0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55">
              <a:extLst>
                <a:ext uri="{FF2B5EF4-FFF2-40B4-BE49-F238E27FC236}">
                  <a16:creationId xmlns:a16="http://schemas.microsoft.com/office/drawing/2014/main" id="{4FBD74CD-6DD0-48B0-9CD5-B07FFA0A99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56">
              <a:extLst>
                <a:ext uri="{FF2B5EF4-FFF2-40B4-BE49-F238E27FC236}">
                  <a16:creationId xmlns:a16="http://schemas.microsoft.com/office/drawing/2014/main" id="{A005538C-D961-40EC-B0AE-E98D269071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8" name="Freeform 1057">
              <a:extLst>
                <a:ext uri="{FF2B5EF4-FFF2-40B4-BE49-F238E27FC236}">
                  <a16:creationId xmlns:a16="http://schemas.microsoft.com/office/drawing/2014/main" id="{E922EF11-DDDF-4ADE-BDAF-3F4DF719F7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9" name="Freeform 1058">
              <a:extLst>
                <a:ext uri="{FF2B5EF4-FFF2-40B4-BE49-F238E27FC236}">
                  <a16:creationId xmlns:a16="http://schemas.microsoft.com/office/drawing/2014/main" id="{6C10C800-5F53-49A3-B2BE-C6779EE4E2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59">
              <a:extLst>
                <a:ext uri="{FF2B5EF4-FFF2-40B4-BE49-F238E27FC236}">
                  <a16:creationId xmlns:a16="http://schemas.microsoft.com/office/drawing/2014/main" id="{E3D2E385-520A-4B97-87A9-F4A4112733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60">
              <a:extLst>
                <a:ext uri="{FF2B5EF4-FFF2-40B4-BE49-F238E27FC236}">
                  <a16:creationId xmlns:a16="http://schemas.microsoft.com/office/drawing/2014/main" id="{D3AF0E32-37DE-483C-8215-5E82F69106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61">
              <a:extLst>
                <a:ext uri="{FF2B5EF4-FFF2-40B4-BE49-F238E27FC236}">
                  <a16:creationId xmlns:a16="http://schemas.microsoft.com/office/drawing/2014/main" id="{12F4E34B-D8A5-4C0D-9EA0-0D9EB5215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62">
              <a:extLst>
                <a:ext uri="{FF2B5EF4-FFF2-40B4-BE49-F238E27FC236}">
                  <a16:creationId xmlns:a16="http://schemas.microsoft.com/office/drawing/2014/main" id="{5629702C-6FDA-43F0-BB1F-619E888C3E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63">
              <a:extLst>
                <a:ext uri="{FF2B5EF4-FFF2-40B4-BE49-F238E27FC236}">
                  <a16:creationId xmlns:a16="http://schemas.microsoft.com/office/drawing/2014/main" id="{547CF155-6C69-4291-8160-3D53DA82AA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5" name="Freeform 1064">
              <a:extLst>
                <a:ext uri="{FF2B5EF4-FFF2-40B4-BE49-F238E27FC236}">
                  <a16:creationId xmlns:a16="http://schemas.microsoft.com/office/drawing/2014/main" id="{ED93773A-5E02-47D2-AF2E-6A847674A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6" name="Freeform 1065">
              <a:extLst>
                <a:ext uri="{FF2B5EF4-FFF2-40B4-BE49-F238E27FC236}">
                  <a16:creationId xmlns:a16="http://schemas.microsoft.com/office/drawing/2014/main" id="{694960D4-7A29-4B7D-80C2-641E30CE2C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7" name="Freeform 1066">
              <a:extLst>
                <a:ext uri="{FF2B5EF4-FFF2-40B4-BE49-F238E27FC236}">
                  <a16:creationId xmlns:a16="http://schemas.microsoft.com/office/drawing/2014/main" id="{0C682598-0915-4949-9115-F023AE2B8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8" name="Freeform 1067">
              <a:extLst>
                <a:ext uri="{FF2B5EF4-FFF2-40B4-BE49-F238E27FC236}">
                  <a16:creationId xmlns:a16="http://schemas.microsoft.com/office/drawing/2014/main" id="{2BE950BE-4AD8-4E6C-84A4-D425A43FD7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9" name="Freeform 1068">
              <a:extLst>
                <a:ext uri="{FF2B5EF4-FFF2-40B4-BE49-F238E27FC236}">
                  <a16:creationId xmlns:a16="http://schemas.microsoft.com/office/drawing/2014/main" id="{4AC060A6-E4EB-4A98-B16F-D418751255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0" name="Freeform 1069">
              <a:extLst>
                <a:ext uri="{FF2B5EF4-FFF2-40B4-BE49-F238E27FC236}">
                  <a16:creationId xmlns:a16="http://schemas.microsoft.com/office/drawing/2014/main" id="{53C5B5E7-3F3D-4858-B3AE-6522CD7586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1" name="Freeform 1070">
              <a:extLst>
                <a:ext uri="{FF2B5EF4-FFF2-40B4-BE49-F238E27FC236}">
                  <a16:creationId xmlns:a16="http://schemas.microsoft.com/office/drawing/2014/main" id="{20EC12C6-0A8A-40EC-AD7F-1E7CA758A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2" name="Freeform 1071">
              <a:extLst>
                <a:ext uri="{FF2B5EF4-FFF2-40B4-BE49-F238E27FC236}">
                  <a16:creationId xmlns:a16="http://schemas.microsoft.com/office/drawing/2014/main" id="{6AC1288C-A17C-4881-9DFE-9DBF250A86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3" name="Freeform 1072">
              <a:extLst>
                <a:ext uri="{FF2B5EF4-FFF2-40B4-BE49-F238E27FC236}">
                  <a16:creationId xmlns:a16="http://schemas.microsoft.com/office/drawing/2014/main" id="{12F4A6B4-8E4D-45DE-BDC0-369E36603B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4" name="Freeform 1073">
              <a:extLst>
                <a:ext uri="{FF2B5EF4-FFF2-40B4-BE49-F238E27FC236}">
                  <a16:creationId xmlns:a16="http://schemas.microsoft.com/office/drawing/2014/main" id="{E7AF6A71-5E85-43BF-84B3-0EFFB5F9E5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5" name="Freeform 1074">
              <a:extLst>
                <a:ext uri="{FF2B5EF4-FFF2-40B4-BE49-F238E27FC236}">
                  <a16:creationId xmlns:a16="http://schemas.microsoft.com/office/drawing/2014/main" id="{02A3E06A-FD1E-44AA-9A7A-B29B309657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6" name="Freeform 1075">
              <a:extLst>
                <a:ext uri="{FF2B5EF4-FFF2-40B4-BE49-F238E27FC236}">
                  <a16:creationId xmlns:a16="http://schemas.microsoft.com/office/drawing/2014/main" id="{A88660BC-7D11-4D12-AD24-676BABB6707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7" name="Freeform 1076">
              <a:extLst>
                <a:ext uri="{FF2B5EF4-FFF2-40B4-BE49-F238E27FC236}">
                  <a16:creationId xmlns:a16="http://schemas.microsoft.com/office/drawing/2014/main" id="{6526BFAB-AF17-4710-93BE-54ACF06FA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8" name="Freeform 1077">
              <a:extLst>
                <a:ext uri="{FF2B5EF4-FFF2-40B4-BE49-F238E27FC236}">
                  <a16:creationId xmlns:a16="http://schemas.microsoft.com/office/drawing/2014/main" id="{6C4C6956-99EE-4F75-8D3E-71A32DCC07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9" name="Freeform 1078">
              <a:extLst>
                <a:ext uri="{FF2B5EF4-FFF2-40B4-BE49-F238E27FC236}">
                  <a16:creationId xmlns:a16="http://schemas.microsoft.com/office/drawing/2014/main" id="{391C6A51-E48A-44A5-8698-95903DF10A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9">
              <a:extLst>
                <a:ext uri="{FF2B5EF4-FFF2-40B4-BE49-F238E27FC236}">
                  <a16:creationId xmlns:a16="http://schemas.microsoft.com/office/drawing/2014/main" id="{11E85591-E341-4650-A089-145DAB2CC1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80">
              <a:extLst>
                <a:ext uri="{FF2B5EF4-FFF2-40B4-BE49-F238E27FC236}">
                  <a16:creationId xmlns:a16="http://schemas.microsoft.com/office/drawing/2014/main" id="{B3019691-F76E-44E8-82DC-89484572E4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81">
              <a:extLst>
                <a:ext uri="{FF2B5EF4-FFF2-40B4-BE49-F238E27FC236}">
                  <a16:creationId xmlns:a16="http://schemas.microsoft.com/office/drawing/2014/main" id="{2BAD1031-A793-4277-A4AB-DC49EC491B8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82">
              <a:extLst>
                <a:ext uri="{FF2B5EF4-FFF2-40B4-BE49-F238E27FC236}">
                  <a16:creationId xmlns:a16="http://schemas.microsoft.com/office/drawing/2014/main" id="{9378FA56-5B38-45A7-BDEC-37ABE03C5A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83">
              <a:extLst>
                <a:ext uri="{FF2B5EF4-FFF2-40B4-BE49-F238E27FC236}">
                  <a16:creationId xmlns:a16="http://schemas.microsoft.com/office/drawing/2014/main" id="{88EFC825-8A18-4F46-858E-3E67B58E2F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5" name="Freeform 1084">
              <a:extLst>
                <a:ext uri="{FF2B5EF4-FFF2-40B4-BE49-F238E27FC236}">
                  <a16:creationId xmlns:a16="http://schemas.microsoft.com/office/drawing/2014/main" id="{7195E678-4812-484D-B44D-10BBAF3B02D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6" name="Freeform 1085">
              <a:extLst>
                <a:ext uri="{FF2B5EF4-FFF2-40B4-BE49-F238E27FC236}">
                  <a16:creationId xmlns:a16="http://schemas.microsoft.com/office/drawing/2014/main" id="{1C7D9EC0-82E8-4A50-A3F0-4026CFF84C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6">
              <a:extLst>
                <a:ext uri="{FF2B5EF4-FFF2-40B4-BE49-F238E27FC236}">
                  <a16:creationId xmlns:a16="http://schemas.microsoft.com/office/drawing/2014/main" id="{726B64CB-AB36-4FA7-B47E-FBB2A56ED33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7">
              <a:extLst>
                <a:ext uri="{FF2B5EF4-FFF2-40B4-BE49-F238E27FC236}">
                  <a16:creationId xmlns:a16="http://schemas.microsoft.com/office/drawing/2014/main" id="{1BBF6133-CB25-48E2-A9B1-E680B2E132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8">
              <a:extLst>
                <a:ext uri="{FF2B5EF4-FFF2-40B4-BE49-F238E27FC236}">
                  <a16:creationId xmlns:a16="http://schemas.microsoft.com/office/drawing/2014/main" id="{AB428E55-DD87-4993-AEE8-C0065E767E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9">
              <a:extLst>
                <a:ext uri="{FF2B5EF4-FFF2-40B4-BE49-F238E27FC236}">
                  <a16:creationId xmlns:a16="http://schemas.microsoft.com/office/drawing/2014/main" id="{24C44E40-5CDC-4FD3-AB44-2AE43C8159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90">
              <a:extLst>
                <a:ext uri="{FF2B5EF4-FFF2-40B4-BE49-F238E27FC236}">
                  <a16:creationId xmlns:a16="http://schemas.microsoft.com/office/drawing/2014/main" id="{A0E3E69A-5475-4C89-A97C-3DA7279E8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2" name="Freeform 1091">
              <a:extLst>
                <a:ext uri="{FF2B5EF4-FFF2-40B4-BE49-F238E27FC236}">
                  <a16:creationId xmlns:a16="http://schemas.microsoft.com/office/drawing/2014/main" id="{A2A39ED7-8D9D-4AC6-BD75-53D9B23F52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3" name="Freeform 1092">
              <a:extLst>
                <a:ext uri="{FF2B5EF4-FFF2-40B4-BE49-F238E27FC236}">
                  <a16:creationId xmlns:a16="http://schemas.microsoft.com/office/drawing/2014/main" id="{9DD77514-2E59-4DB0-A924-345A283D4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4" name="Freeform 1093">
              <a:extLst>
                <a:ext uri="{FF2B5EF4-FFF2-40B4-BE49-F238E27FC236}">
                  <a16:creationId xmlns:a16="http://schemas.microsoft.com/office/drawing/2014/main" id="{DDAAFC58-4274-4FB1-A164-04E5B6ECE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5" name="Freeform 1094">
              <a:extLst>
                <a:ext uri="{FF2B5EF4-FFF2-40B4-BE49-F238E27FC236}">
                  <a16:creationId xmlns:a16="http://schemas.microsoft.com/office/drawing/2014/main" id="{7E15C18F-35FF-4B75-B8D8-D8EAE3ED43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6" name="Freeform 1096">
              <a:extLst>
                <a:ext uri="{FF2B5EF4-FFF2-40B4-BE49-F238E27FC236}">
                  <a16:creationId xmlns:a16="http://schemas.microsoft.com/office/drawing/2014/main" id="{56C92082-26E1-4D81-BEC2-C232A24805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7" name="Freeform 1097">
              <a:extLst>
                <a:ext uri="{FF2B5EF4-FFF2-40B4-BE49-F238E27FC236}">
                  <a16:creationId xmlns:a16="http://schemas.microsoft.com/office/drawing/2014/main" id="{8268A8ED-D5DB-4E4D-855B-90323BAD78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8" name="Freeform 1098">
              <a:extLst>
                <a:ext uri="{FF2B5EF4-FFF2-40B4-BE49-F238E27FC236}">
                  <a16:creationId xmlns:a16="http://schemas.microsoft.com/office/drawing/2014/main" id="{EEABB8A4-B36E-4307-8227-A086E53C45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9" name="Freeform 1099">
              <a:extLst>
                <a:ext uri="{FF2B5EF4-FFF2-40B4-BE49-F238E27FC236}">
                  <a16:creationId xmlns:a16="http://schemas.microsoft.com/office/drawing/2014/main" id="{90A15B97-A7AD-4DF0-B763-5A6D67DDA1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0" name="Freeform 1100">
              <a:extLst>
                <a:ext uri="{FF2B5EF4-FFF2-40B4-BE49-F238E27FC236}">
                  <a16:creationId xmlns:a16="http://schemas.microsoft.com/office/drawing/2014/main" id="{F029D5BE-5E10-46EE-A362-98CD24A15E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1" name="Freeform 1101">
              <a:extLst>
                <a:ext uri="{FF2B5EF4-FFF2-40B4-BE49-F238E27FC236}">
                  <a16:creationId xmlns:a16="http://schemas.microsoft.com/office/drawing/2014/main" id="{413A4382-BA53-4C6C-B852-E4F7019E2E9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2" name="Freeform 1102">
              <a:extLst>
                <a:ext uri="{FF2B5EF4-FFF2-40B4-BE49-F238E27FC236}">
                  <a16:creationId xmlns:a16="http://schemas.microsoft.com/office/drawing/2014/main" id="{7C6A1275-E200-4EEB-9E60-D518D194EB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3" name="Freeform 1103">
              <a:extLst>
                <a:ext uri="{FF2B5EF4-FFF2-40B4-BE49-F238E27FC236}">
                  <a16:creationId xmlns:a16="http://schemas.microsoft.com/office/drawing/2014/main" id="{1F096F72-0D5A-4F13-A866-C401D50F85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4" name="Freeform 1104">
              <a:extLst>
                <a:ext uri="{FF2B5EF4-FFF2-40B4-BE49-F238E27FC236}">
                  <a16:creationId xmlns:a16="http://schemas.microsoft.com/office/drawing/2014/main" id="{AEBCC0F5-45B4-4371-8B0D-F4F1EC599B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5" name="Freeform 1105">
              <a:extLst>
                <a:ext uri="{FF2B5EF4-FFF2-40B4-BE49-F238E27FC236}">
                  <a16:creationId xmlns:a16="http://schemas.microsoft.com/office/drawing/2014/main" id="{EB56BB9D-9930-4CF2-BD2C-CDFA189B7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6" name="Freeform 1106">
              <a:extLst>
                <a:ext uri="{FF2B5EF4-FFF2-40B4-BE49-F238E27FC236}">
                  <a16:creationId xmlns:a16="http://schemas.microsoft.com/office/drawing/2014/main" id="{7FA019DC-84FC-470E-A54F-72968DDD3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7" name="Freeform 1107">
              <a:extLst>
                <a:ext uri="{FF2B5EF4-FFF2-40B4-BE49-F238E27FC236}">
                  <a16:creationId xmlns:a16="http://schemas.microsoft.com/office/drawing/2014/main" id="{87488F4A-4323-4007-A9A7-7B9FD4296A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8" name="Freeform 1108">
              <a:extLst>
                <a:ext uri="{FF2B5EF4-FFF2-40B4-BE49-F238E27FC236}">
                  <a16:creationId xmlns:a16="http://schemas.microsoft.com/office/drawing/2014/main" id="{78932A94-6692-43FC-B393-D3FA9A9597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9" name="Freeform 1109">
              <a:extLst>
                <a:ext uri="{FF2B5EF4-FFF2-40B4-BE49-F238E27FC236}">
                  <a16:creationId xmlns:a16="http://schemas.microsoft.com/office/drawing/2014/main" id="{8430F475-ED51-455E-B906-5C4627BA82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0" name="Freeform 1110">
              <a:extLst>
                <a:ext uri="{FF2B5EF4-FFF2-40B4-BE49-F238E27FC236}">
                  <a16:creationId xmlns:a16="http://schemas.microsoft.com/office/drawing/2014/main" id="{30D6B400-B998-4AA8-B91B-E6CC318D29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1" name="Freeform 1111">
              <a:extLst>
                <a:ext uri="{FF2B5EF4-FFF2-40B4-BE49-F238E27FC236}">
                  <a16:creationId xmlns:a16="http://schemas.microsoft.com/office/drawing/2014/main" id="{D87C2E78-4690-437F-8816-B3CCD0D963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2" name="Freeform 1112">
              <a:extLst>
                <a:ext uri="{FF2B5EF4-FFF2-40B4-BE49-F238E27FC236}">
                  <a16:creationId xmlns:a16="http://schemas.microsoft.com/office/drawing/2014/main" id="{94E2D71F-CCE1-4F5D-AB39-5C94A02C71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3" name="Freeform 1113">
              <a:extLst>
                <a:ext uri="{FF2B5EF4-FFF2-40B4-BE49-F238E27FC236}">
                  <a16:creationId xmlns:a16="http://schemas.microsoft.com/office/drawing/2014/main" id="{A18891E9-3A77-41BA-A88A-29DFEAF0A5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4" name="Freeform 1114">
              <a:extLst>
                <a:ext uri="{FF2B5EF4-FFF2-40B4-BE49-F238E27FC236}">
                  <a16:creationId xmlns:a16="http://schemas.microsoft.com/office/drawing/2014/main" id="{504D3E0A-D068-4D64-A6BE-A97883143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5" name="Freeform 1115">
              <a:extLst>
                <a:ext uri="{FF2B5EF4-FFF2-40B4-BE49-F238E27FC236}">
                  <a16:creationId xmlns:a16="http://schemas.microsoft.com/office/drawing/2014/main" id="{11DCBC99-A85E-487A-AFA4-1352C60761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6" name="Freeform 1116">
              <a:extLst>
                <a:ext uri="{FF2B5EF4-FFF2-40B4-BE49-F238E27FC236}">
                  <a16:creationId xmlns:a16="http://schemas.microsoft.com/office/drawing/2014/main" id="{176D6D2D-C222-41CA-8232-35A8B029B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7" name="Rectangle 1117">
              <a:extLst>
                <a:ext uri="{FF2B5EF4-FFF2-40B4-BE49-F238E27FC236}">
                  <a16:creationId xmlns:a16="http://schemas.microsoft.com/office/drawing/2014/main" id="{03055D84-F935-4B55-A2A2-E6C8BA129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8" name="Rectangle 1118">
              <a:extLst>
                <a:ext uri="{FF2B5EF4-FFF2-40B4-BE49-F238E27FC236}">
                  <a16:creationId xmlns:a16="http://schemas.microsoft.com/office/drawing/2014/main" id="{C8995DB5-523C-4970-87DA-46D0E38D3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9" name="Freeform 1119">
              <a:extLst>
                <a:ext uri="{FF2B5EF4-FFF2-40B4-BE49-F238E27FC236}">
                  <a16:creationId xmlns:a16="http://schemas.microsoft.com/office/drawing/2014/main" id="{251EF922-E63E-4C45-8515-D7BB00E873A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0" name="Freeform 1120">
              <a:extLst>
                <a:ext uri="{FF2B5EF4-FFF2-40B4-BE49-F238E27FC236}">
                  <a16:creationId xmlns:a16="http://schemas.microsoft.com/office/drawing/2014/main" id="{A17E116A-988E-4537-8CFD-BB204E7695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1" name="Freeform 1121">
              <a:extLst>
                <a:ext uri="{FF2B5EF4-FFF2-40B4-BE49-F238E27FC236}">
                  <a16:creationId xmlns:a16="http://schemas.microsoft.com/office/drawing/2014/main" id="{64F7CDF8-C35A-4B66-B3D6-8E9E2655A0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2" name="Freeform 1122">
              <a:extLst>
                <a:ext uri="{FF2B5EF4-FFF2-40B4-BE49-F238E27FC236}">
                  <a16:creationId xmlns:a16="http://schemas.microsoft.com/office/drawing/2014/main" id="{69FAAEB8-1FFB-4471-A168-A3C48B691E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3" name="Freeform 1123">
              <a:extLst>
                <a:ext uri="{FF2B5EF4-FFF2-40B4-BE49-F238E27FC236}">
                  <a16:creationId xmlns:a16="http://schemas.microsoft.com/office/drawing/2014/main" id="{B21D2D3F-83EA-4C9D-92B2-FE6E1210B2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4" name="Freeform 1124">
              <a:extLst>
                <a:ext uri="{FF2B5EF4-FFF2-40B4-BE49-F238E27FC236}">
                  <a16:creationId xmlns:a16="http://schemas.microsoft.com/office/drawing/2014/main" id="{14CEA499-388A-4813-BED9-9575206DE0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5" name="Freeform 1125">
              <a:extLst>
                <a:ext uri="{FF2B5EF4-FFF2-40B4-BE49-F238E27FC236}">
                  <a16:creationId xmlns:a16="http://schemas.microsoft.com/office/drawing/2014/main" id="{16F765A4-CBCC-4F9D-8451-F378F8C5C9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Freeform 1126">
              <a:extLst>
                <a:ext uri="{FF2B5EF4-FFF2-40B4-BE49-F238E27FC236}">
                  <a16:creationId xmlns:a16="http://schemas.microsoft.com/office/drawing/2014/main" id="{DFA2D14A-A31A-4941-AAD1-DC2142323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Freeform 1127">
              <a:extLst>
                <a:ext uri="{FF2B5EF4-FFF2-40B4-BE49-F238E27FC236}">
                  <a16:creationId xmlns:a16="http://schemas.microsoft.com/office/drawing/2014/main" id="{54160E2E-B438-48FB-93E2-DCD2FE7EE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Freeform 1128">
              <a:extLst>
                <a:ext uri="{FF2B5EF4-FFF2-40B4-BE49-F238E27FC236}">
                  <a16:creationId xmlns:a16="http://schemas.microsoft.com/office/drawing/2014/main" id="{027D5C16-7851-429A-AF87-FCD00DFAB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Freeform 1129">
              <a:extLst>
                <a:ext uri="{FF2B5EF4-FFF2-40B4-BE49-F238E27FC236}">
                  <a16:creationId xmlns:a16="http://schemas.microsoft.com/office/drawing/2014/main" id="{4DD2DF63-841E-42BD-A63D-A93A33B08D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0" name="Freeform 1130">
              <a:extLst>
                <a:ext uri="{FF2B5EF4-FFF2-40B4-BE49-F238E27FC236}">
                  <a16:creationId xmlns:a16="http://schemas.microsoft.com/office/drawing/2014/main" id="{A21CE401-4F8F-4891-9EB8-E0F10E6AF7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1" name="Freeform 1131">
              <a:extLst>
                <a:ext uri="{FF2B5EF4-FFF2-40B4-BE49-F238E27FC236}">
                  <a16:creationId xmlns:a16="http://schemas.microsoft.com/office/drawing/2014/main" id="{53FE6570-AF9B-4AC6-9001-B838B00BC9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2" name="Freeform 1132">
              <a:extLst>
                <a:ext uri="{FF2B5EF4-FFF2-40B4-BE49-F238E27FC236}">
                  <a16:creationId xmlns:a16="http://schemas.microsoft.com/office/drawing/2014/main" id="{228B58B9-6600-4E82-A724-9582726A95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3" name="Freeform 1133">
              <a:extLst>
                <a:ext uri="{FF2B5EF4-FFF2-40B4-BE49-F238E27FC236}">
                  <a16:creationId xmlns:a16="http://schemas.microsoft.com/office/drawing/2014/main" id="{DE605171-BB24-49DE-B2BA-852A1DD2EA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4" name="Freeform 1134">
              <a:extLst>
                <a:ext uri="{FF2B5EF4-FFF2-40B4-BE49-F238E27FC236}">
                  <a16:creationId xmlns:a16="http://schemas.microsoft.com/office/drawing/2014/main" id="{5C1556CE-9EBD-46FB-A053-9C3418ADA3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5" name="Freeform 1135">
              <a:extLst>
                <a:ext uri="{FF2B5EF4-FFF2-40B4-BE49-F238E27FC236}">
                  <a16:creationId xmlns:a16="http://schemas.microsoft.com/office/drawing/2014/main" id="{1139735C-EE3B-4FD7-A1E8-B6FEE1B538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6" name="Freeform 1136">
              <a:extLst>
                <a:ext uri="{FF2B5EF4-FFF2-40B4-BE49-F238E27FC236}">
                  <a16:creationId xmlns:a16="http://schemas.microsoft.com/office/drawing/2014/main" id="{1B5AF635-0314-46B5-86A9-A1F20374F6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7" name="Freeform 1137">
              <a:extLst>
                <a:ext uri="{FF2B5EF4-FFF2-40B4-BE49-F238E27FC236}">
                  <a16:creationId xmlns:a16="http://schemas.microsoft.com/office/drawing/2014/main" id="{FF7FDC4E-2D88-4A92-8643-91F19EE09C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8" name="Freeform 1138">
              <a:extLst>
                <a:ext uri="{FF2B5EF4-FFF2-40B4-BE49-F238E27FC236}">
                  <a16:creationId xmlns:a16="http://schemas.microsoft.com/office/drawing/2014/main" id="{5FEC33AD-2718-4C04-848E-A9A81E3EDE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9" name="Freeform 1139">
              <a:extLst>
                <a:ext uri="{FF2B5EF4-FFF2-40B4-BE49-F238E27FC236}">
                  <a16:creationId xmlns:a16="http://schemas.microsoft.com/office/drawing/2014/main" id="{24DCCE5E-6A6D-426A-A63D-8DB373A17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Freeform 1140">
              <a:extLst>
                <a:ext uri="{FF2B5EF4-FFF2-40B4-BE49-F238E27FC236}">
                  <a16:creationId xmlns:a16="http://schemas.microsoft.com/office/drawing/2014/main" id="{20097C93-DBF8-4501-AC03-63C5F07F5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5" name="TextBox 984">
            <a:extLst>
              <a:ext uri="{FF2B5EF4-FFF2-40B4-BE49-F238E27FC236}">
                <a16:creationId xmlns:a16="http://schemas.microsoft.com/office/drawing/2014/main" id="{191042F8-6DF0-44CE-92DE-0F87C2A9C6A1}"/>
              </a:ext>
            </a:extLst>
          </p:cNvPr>
          <p:cNvSpPr txBox="1"/>
          <p:nvPr/>
        </p:nvSpPr>
        <p:spPr>
          <a:xfrm>
            <a:off x="1010609" y="2515744"/>
            <a:ext cx="5626049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Stagnation of Japanese Economic Growth 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81E586FF-B342-45F0-97C4-97B6C1438D7A}"/>
              </a:ext>
            </a:extLst>
          </p:cNvPr>
          <p:cNvGrpSpPr/>
          <p:nvPr/>
        </p:nvGrpSpPr>
        <p:grpSpPr>
          <a:xfrm>
            <a:off x="1066702" y="1345617"/>
            <a:ext cx="663302" cy="122470"/>
            <a:chOff x="881109" y="865483"/>
            <a:chExt cx="852780" cy="157455"/>
          </a:xfrm>
          <a:solidFill>
            <a:schemeClr val="accent4">
              <a:lumMod val="50000"/>
            </a:schemeClr>
          </a:solidFill>
        </p:grpSpPr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78495D55-2ED3-4044-BE9F-90577B94BDE6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6084E89B-4A87-4B4E-97C1-BD8EAD819B92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DDFA2FE8-52F2-466A-B8C4-8F7509823389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6" name="Freeform: Shape 995">
            <a:extLst>
              <a:ext uri="{FF2B5EF4-FFF2-40B4-BE49-F238E27FC236}">
                <a16:creationId xmlns:a16="http://schemas.microsoft.com/office/drawing/2014/main" id="{7D5B8311-B2C1-4228-943C-623145F486F5}"/>
              </a:ext>
            </a:extLst>
          </p:cNvPr>
          <p:cNvSpPr>
            <a:spLocks/>
          </p:cNvSpPr>
          <p:nvPr/>
        </p:nvSpPr>
        <p:spPr bwMode="auto">
          <a:xfrm>
            <a:off x="1" y="6015294"/>
            <a:ext cx="12192001" cy="842706"/>
          </a:xfrm>
          <a:custGeom>
            <a:avLst/>
            <a:gdLst>
              <a:gd name="connsiteX0" fmla="*/ 281874 w 12192001"/>
              <a:gd name="connsiteY0" fmla="*/ 272 h 842706"/>
              <a:gd name="connsiteX1" fmla="*/ 578419 w 12192001"/>
              <a:gd name="connsiteY1" fmla="*/ 44986 h 842706"/>
              <a:gd name="connsiteX2" fmla="*/ 1323048 w 12192001"/>
              <a:gd name="connsiteY2" fmla="*/ 370586 h 842706"/>
              <a:gd name="connsiteX3" fmla="*/ 2079884 w 12192001"/>
              <a:gd name="connsiteY3" fmla="*/ 69406 h 842706"/>
              <a:gd name="connsiteX4" fmla="*/ 3011688 w 12192001"/>
              <a:gd name="connsiteY4" fmla="*/ 219996 h 842706"/>
              <a:gd name="connsiteX5" fmla="*/ 4089976 w 12192001"/>
              <a:gd name="connsiteY5" fmla="*/ 289186 h 842706"/>
              <a:gd name="connsiteX6" fmla="*/ 5233368 w 12192001"/>
              <a:gd name="connsiteY6" fmla="*/ 57196 h 842706"/>
              <a:gd name="connsiteX7" fmla="*/ 5896617 w 12192001"/>
              <a:gd name="connsiteY7" fmla="*/ 285116 h 842706"/>
              <a:gd name="connsiteX8" fmla="*/ 6580211 w 12192001"/>
              <a:gd name="connsiteY8" fmla="*/ 350236 h 842706"/>
              <a:gd name="connsiteX9" fmla="*/ 7064424 w 12192001"/>
              <a:gd name="connsiteY9" fmla="*/ 81616 h 842706"/>
              <a:gd name="connsiteX10" fmla="*/ 7878226 w 12192001"/>
              <a:gd name="connsiteY10" fmla="*/ 134526 h 842706"/>
              <a:gd name="connsiteX11" fmla="*/ 8643200 w 12192001"/>
              <a:gd name="connsiteY11" fmla="*/ 460126 h 842706"/>
              <a:gd name="connsiteX12" fmla="*/ 9355277 w 12192001"/>
              <a:gd name="connsiteY12" fmla="*/ 431636 h 842706"/>
              <a:gd name="connsiteX13" fmla="*/ 10063285 w 12192001"/>
              <a:gd name="connsiteY13" fmla="*/ 163016 h 842706"/>
              <a:gd name="connsiteX14" fmla="*/ 11418266 w 12192001"/>
              <a:gd name="connsiteY14" fmla="*/ 533386 h 842706"/>
              <a:gd name="connsiteX15" fmla="*/ 12158047 w 12192001"/>
              <a:gd name="connsiteY15" fmla="*/ 251825 h 842706"/>
              <a:gd name="connsiteX16" fmla="*/ 12192001 w 12192001"/>
              <a:gd name="connsiteY16" fmla="*/ 245804 h 842706"/>
              <a:gd name="connsiteX17" fmla="*/ 12192001 w 12192001"/>
              <a:gd name="connsiteY17" fmla="*/ 842706 h 842706"/>
              <a:gd name="connsiteX18" fmla="*/ 0 w 12192001"/>
              <a:gd name="connsiteY18" fmla="*/ 842706 h 842706"/>
              <a:gd name="connsiteX19" fmla="*/ 0 w 12192001"/>
              <a:gd name="connsiteY19" fmla="*/ 47133 h 842706"/>
              <a:gd name="connsiteX20" fmla="*/ 82270 w 12192001"/>
              <a:gd name="connsiteY20" fmla="*/ 25153 h 842706"/>
              <a:gd name="connsiteX21" fmla="*/ 281874 w 12192001"/>
              <a:gd name="connsiteY21" fmla="*/ 272 h 8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1" h="842706">
                <a:moveTo>
                  <a:pt x="281874" y="272"/>
                </a:moveTo>
                <a:cubicBezTo>
                  <a:pt x="382153" y="-2137"/>
                  <a:pt x="482288" y="11409"/>
                  <a:pt x="578419" y="44986"/>
                </a:cubicBezTo>
                <a:cubicBezTo>
                  <a:pt x="834767" y="134526"/>
                  <a:pt x="1050424" y="366516"/>
                  <a:pt x="1323048" y="370586"/>
                </a:cubicBezTo>
                <a:cubicBezTo>
                  <a:pt x="1595672" y="370586"/>
                  <a:pt x="1815399" y="146736"/>
                  <a:pt x="2079884" y="69406"/>
                </a:cubicBezTo>
                <a:cubicBezTo>
                  <a:pt x="2385060" y="-20134"/>
                  <a:pt x="2710581" y="106036"/>
                  <a:pt x="3011688" y="219996"/>
                </a:cubicBezTo>
                <a:cubicBezTo>
                  <a:pt x="3390106" y="362446"/>
                  <a:pt x="3699351" y="407216"/>
                  <a:pt x="4089976" y="289186"/>
                </a:cubicBezTo>
                <a:cubicBezTo>
                  <a:pt x="4460256" y="175226"/>
                  <a:pt x="4834606" y="216"/>
                  <a:pt x="5233368" y="57196"/>
                </a:cubicBezTo>
                <a:cubicBezTo>
                  <a:pt x="5465302" y="89756"/>
                  <a:pt x="5676891" y="203716"/>
                  <a:pt x="5896617" y="285116"/>
                </a:cubicBezTo>
                <a:cubicBezTo>
                  <a:pt x="6112275" y="370586"/>
                  <a:pt x="6356415" y="427566"/>
                  <a:pt x="6580211" y="350236"/>
                </a:cubicBezTo>
                <a:cubicBezTo>
                  <a:pt x="6755179" y="289186"/>
                  <a:pt x="6893525" y="154876"/>
                  <a:pt x="7064424" y="81616"/>
                </a:cubicBezTo>
                <a:cubicBezTo>
                  <a:pt x="7324840" y="-24204"/>
                  <a:pt x="7617809" y="32776"/>
                  <a:pt x="7878226" y="134526"/>
                </a:cubicBezTo>
                <a:cubicBezTo>
                  <a:pt x="8134573" y="236276"/>
                  <a:pt x="8378714" y="382796"/>
                  <a:pt x="8643200" y="460126"/>
                </a:cubicBezTo>
                <a:cubicBezTo>
                  <a:pt x="8887341" y="533386"/>
                  <a:pt x="9123343" y="529316"/>
                  <a:pt x="9355277" y="431636"/>
                </a:cubicBezTo>
                <a:cubicBezTo>
                  <a:pt x="9587211" y="329886"/>
                  <a:pt x="9802868" y="179296"/>
                  <a:pt x="10063285" y="163016"/>
                </a:cubicBezTo>
                <a:cubicBezTo>
                  <a:pt x="10539359" y="130456"/>
                  <a:pt x="10946260" y="586296"/>
                  <a:pt x="11418266" y="533386"/>
                </a:cubicBezTo>
                <a:cubicBezTo>
                  <a:pt x="11681735" y="501335"/>
                  <a:pt x="11904703" y="316595"/>
                  <a:pt x="12158047" y="251825"/>
                </a:cubicBezTo>
                <a:lnTo>
                  <a:pt x="12192001" y="245804"/>
                </a:lnTo>
                <a:lnTo>
                  <a:pt x="12192001" y="842706"/>
                </a:lnTo>
                <a:lnTo>
                  <a:pt x="0" y="842706"/>
                </a:lnTo>
                <a:lnTo>
                  <a:pt x="0" y="47133"/>
                </a:lnTo>
                <a:lnTo>
                  <a:pt x="82270" y="25153"/>
                </a:lnTo>
                <a:cubicBezTo>
                  <a:pt x="148105" y="10574"/>
                  <a:pt x="215021" y="1878"/>
                  <a:pt x="281874" y="272"/>
                </a:cubicBezTo>
                <a:close/>
              </a:path>
            </a:pathLst>
          </a:custGeom>
          <a:solidFill>
            <a:srgbClr val="7A821C">
              <a:alpha val="8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7" name="Freeform: Shape 996">
            <a:extLst>
              <a:ext uri="{FF2B5EF4-FFF2-40B4-BE49-F238E27FC236}">
                <a16:creationId xmlns:a16="http://schemas.microsoft.com/office/drawing/2014/main" id="{F2E9D519-8B61-45D2-95A4-B9A868AAB260}"/>
              </a:ext>
            </a:extLst>
          </p:cNvPr>
          <p:cNvSpPr>
            <a:spLocks/>
          </p:cNvSpPr>
          <p:nvPr/>
        </p:nvSpPr>
        <p:spPr bwMode="auto">
          <a:xfrm>
            <a:off x="0" y="6426721"/>
            <a:ext cx="12192001" cy="431278"/>
          </a:xfrm>
          <a:custGeom>
            <a:avLst/>
            <a:gdLst>
              <a:gd name="connsiteX0" fmla="*/ 8249265 w 12192001"/>
              <a:gd name="connsiteY0" fmla="*/ 2578 h 431278"/>
              <a:gd name="connsiteX1" fmla="*/ 8887665 w 12192001"/>
              <a:gd name="connsiteY1" fmla="*/ 59738 h 431278"/>
              <a:gd name="connsiteX2" fmla="*/ 10088163 w 12192001"/>
              <a:gd name="connsiteY2" fmla="*/ 231219 h 431278"/>
              <a:gd name="connsiteX3" fmla="*/ 11203201 w 12192001"/>
              <a:gd name="connsiteY3" fmla="*/ 214887 h 431278"/>
              <a:gd name="connsiteX4" fmla="*/ 12016398 w 12192001"/>
              <a:gd name="connsiteY4" fmla="*/ 90296 h 431278"/>
              <a:gd name="connsiteX5" fmla="*/ 12192001 w 12192001"/>
              <a:gd name="connsiteY5" fmla="*/ 79349 h 431278"/>
              <a:gd name="connsiteX6" fmla="*/ 12192001 w 12192001"/>
              <a:gd name="connsiteY6" fmla="*/ 431278 h 431278"/>
              <a:gd name="connsiteX7" fmla="*/ 0 w 12192001"/>
              <a:gd name="connsiteY7" fmla="*/ 431278 h 431278"/>
              <a:gd name="connsiteX8" fmla="*/ 0 w 12192001"/>
              <a:gd name="connsiteY8" fmla="*/ 10858 h 431278"/>
              <a:gd name="connsiteX9" fmla="*/ 168988 w 12192001"/>
              <a:gd name="connsiteY9" fmla="*/ 8128 h 431278"/>
              <a:gd name="connsiteX10" fmla="*/ 1261454 w 12192001"/>
              <a:gd name="connsiteY10" fmla="*/ 100567 h 431278"/>
              <a:gd name="connsiteX11" fmla="*/ 2954359 w 12192001"/>
              <a:gd name="connsiteY11" fmla="*/ 141396 h 431278"/>
              <a:gd name="connsiteX12" fmla="*/ 4744931 w 12192001"/>
              <a:gd name="connsiteY12" fmla="*/ 18910 h 431278"/>
              <a:gd name="connsiteX13" fmla="*/ 5782650 w 12192001"/>
              <a:gd name="connsiteY13" fmla="*/ 137313 h 431278"/>
              <a:gd name="connsiteX14" fmla="*/ 6852923 w 12192001"/>
              <a:gd name="connsiteY14" fmla="*/ 169976 h 431278"/>
              <a:gd name="connsiteX15" fmla="*/ 7613917 w 12192001"/>
              <a:gd name="connsiteY15" fmla="*/ 31158 h 431278"/>
              <a:gd name="connsiteX16" fmla="*/ 8249265 w 12192001"/>
              <a:gd name="connsiteY16" fmla="*/ 2578 h 43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431278">
                <a:moveTo>
                  <a:pt x="8249265" y="2578"/>
                </a:moveTo>
                <a:cubicBezTo>
                  <a:pt x="8466474" y="9723"/>
                  <a:pt x="8684191" y="31158"/>
                  <a:pt x="8887665" y="59738"/>
                </a:cubicBezTo>
                <a:cubicBezTo>
                  <a:pt x="9290544" y="112816"/>
                  <a:pt x="9669006" y="186307"/>
                  <a:pt x="10088163" y="231219"/>
                </a:cubicBezTo>
                <a:cubicBezTo>
                  <a:pt x="10466625" y="267964"/>
                  <a:pt x="10836947" y="263882"/>
                  <a:pt x="11203201" y="214887"/>
                </a:cubicBezTo>
                <a:cubicBezTo>
                  <a:pt x="11474839" y="175079"/>
                  <a:pt x="11732742" y="119195"/>
                  <a:pt x="12016398" y="90296"/>
                </a:cubicBezTo>
                <a:lnTo>
                  <a:pt x="12192001" y="79349"/>
                </a:lnTo>
                <a:lnTo>
                  <a:pt x="12192001" y="431278"/>
                </a:lnTo>
                <a:lnTo>
                  <a:pt x="0" y="431278"/>
                </a:lnTo>
                <a:lnTo>
                  <a:pt x="0" y="10858"/>
                </a:lnTo>
                <a:lnTo>
                  <a:pt x="168988" y="8128"/>
                </a:lnTo>
                <a:cubicBezTo>
                  <a:pt x="536577" y="10233"/>
                  <a:pt x="910461" y="57697"/>
                  <a:pt x="1261454" y="100567"/>
                </a:cubicBezTo>
                <a:cubicBezTo>
                  <a:pt x="1855598" y="178141"/>
                  <a:pt x="2343936" y="202639"/>
                  <a:pt x="2954359" y="141396"/>
                </a:cubicBezTo>
                <a:cubicBezTo>
                  <a:pt x="3536296" y="80153"/>
                  <a:pt x="4122300" y="-13753"/>
                  <a:pt x="4744931" y="18910"/>
                </a:cubicBezTo>
                <a:cubicBezTo>
                  <a:pt x="5107116" y="35241"/>
                  <a:pt x="5436744" y="92401"/>
                  <a:pt x="5782650" y="137313"/>
                </a:cubicBezTo>
                <a:cubicBezTo>
                  <a:pt x="6124486" y="182224"/>
                  <a:pt x="6507017" y="210804"/>
                  <a:pt x="6852923" y="169976"/>
                </a:cubicBezTo>
                <a:cubicBezTo>
                  <a:pt x="7125579" y="141396"/>
                  <a:pt x="7345331" y="67904"/>
                  <a:pt x="7613917" y="31158"/>
                </a:cubicBezTo>
                <a:cubicBezTo>
                  <a:pt x="7815357" y="2578"/>
                  <a:pt x="8032057" y="-4567"/>
                  <a:pt x="8249265" y="2578"/>
                </a:cubicBezTo>
                <a:close/>
              </a:path>
            </a:pathLst>
          </a:custGeom>
          <a:solidFill>
            <a:srgbClr val="CFDA51">
              <a:alpha val="6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4" name="Picture 703">
            <a:extLst>
              <a:ext uri="{FF2B5EF4-FFF2-40B4-BE49-F238E27FC236}">
                <a16:creationId xmlns:a16="http://schemas.microsoft.com/office/drawing/2014/main" id="{DF2A3719-FB08-4E30-844B-DF1B4757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b="24491"/>
          <a:stretch/>
        </p:blipFill>
        <p:spPr>
          <a:xfrm>
            <a:off x="-1" y="4832455"/>
            <a:ext cx="3280339" cy="2025546"/>
          </a:xfrm>
          <a:prstGeom prst="rect">
            <a:avLst/>
          </a:prstGeom>
        </p:spPr>
      </p:pic>
      <p:pic>
        <p:nvPicPr>
          <p:cNvPr id="705" name="Picture 704">
            <a:extLst>
              <a:ext uri="{FF2B5EF4-FFF2-40B4-BE49-F238E27FC236}">
                <a16:creationId xmlns:a16="http://schemas.microsoft.com/office/drawing/2014/main" id="{77989E19-EA2A-47A2-A4F2-72928E0B3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10" b="14587"/>
          <a:stretch/>
        </p:blipFill>
        <p:spPr>
          <a:xfrm>
            <a:off x="8979668" y="4182504"/>
            <a:ext cx="3220612" cy="2675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7BE3B-0F0D-4E36-85BA-0E65C092CEC9}"/>
              </a:ext>
            </a:extLst>
          </p:cNvPr>
          <p:cNvSpPr txBox="1"/>
          <p:nvPr/>
        </p:nvSpPr>
        <p:spPr>
          <a:xfrm>
            <a:off x="1062566" y="4565650"/>
            <a:ext cx="35581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Historic"/>
                <a:ea typeface="Segoe UI Historic"/>
                <a:cs typeface="Calibri"/>
              </a:rPr>
              <a:t>- Abdul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Historic"/>
                <a:ea typeface="Segoe UI Historic"/>
                <a:cs typeface="Calibri"/>
              </a:rPr>
              <a:t>Ahadh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Historic"/>
                <a:ea typeface="Segoe UI Historic"/>
                <a:cs typeface="Calibri"/>
              </a:rPr>
              <a:t> [17AG3FP02]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34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oup 370">
            <a:extLst>
              <a:ext uri="{FF2B5EF4-FFF2-40B4-BE49-F238E27FC236}">
                <a16:creationId xmlns:a16="http://schemas.microsoft.com/office/drawing/2014/main" id="{C461E930-9598-446E-80B6-652B4A2921A5}"/>
              </a:ext>
            </a:extLst>
          </p:cNvPr>
          <p:cNvGrpSpPr/>
          <p:nvPr/>
        </p:nvGrpSpPr>
        <p:grpSpPr>
          <a:xfrm>
            <a:off x="417565" y="654791"/>
            <a:ext cx="11277756" cy="5201721"/>
            <a:chOff x="417565" y="654791"/>
            <a:chExt cx="11277756" cy="5201721"/>
          </a:xfrm>
          <a:solidFill>
            <a:schemeClr val="accent4">
              <a:lumMod val="20000"/>
              <a:lumOff val="80000"/>
              <a:alpha val="65000"/>
            </a:schemeClr>
          </a:solidFill>
        </p:grpSpPr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463CA57B-3E3F-4B76-9ED2-0592C2CB8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284" y="1164406"/>
              <a:ext cx="2573065" cy="250676"/>
            </a:xfrm>
            <a:custGeom>
              <a:avLst/>
              <a:gdLst>
                <a:gd name="T0" fmla="*/ 111 w 298"/>
                <a:gd name="T1" fmla="*/ 0 h 29"/>
                <a:gd name="T2" fmla="*/ 67 w 298"/>
                <a:gd name="T3" fmla="*/ 26 h 29"/>
                <a:gd name="T4" fmla="*/ 53 w 298"/>
                <a:gd name="T5" fmla="*/ 15 h 29"/>
                <a:gd name="T6" fmla="*/ 40 w 298"/>
                <a:gd name="T7" fmla="*/ 27 h 29"/>
                <a:gd name="T8" fmla="*/ 22 w 298"/>
                <a:gd name="T9" fmla="*/ 17 h 29"/>
                <a:gd name="T10" fmla="*/ 0 w 298"/>
                <a:gd name="T11" fmla="*/ 29 h 29"/>
                <a:gd name="T12" fmla="*/ 149 w 298"/>
                <a:gd name="T13" fmla="*/ 29 h 29"/>
                <a:gd name="T14" fmla="*/ 298 w 298"/>
                <a:gd name="T15" fmla="*/ 29 h 29"/>
                <a:gd name="T16" fmla="*/ 202 w 298"/>
                <a:gd name="T17" fmla="*/ 1 h 29"/>
                <a:gd name="T18" fmla="*/ 149 w 298"/>
                <a:gd name="T19" fmla="*/ 17 h 29"/>
                <a:gd name="T20" fmla="*/ 111 w 298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" h="29">
                  <a:moveTo>
                    <a:pt x="111" y="0"/>
                  </a:moveTo>
                  <a:cubicBezTo>
                    <a:pt x="90" y="0"/>
                    <a:pt x="70" y="11"/>
                    <a:pt x="67" y="26"/>
                  </a:cubicBezTo>
                  <a:cubicBezTo>
                    <a:pt x="64" y="18"/>
                    <a:pt x="58" y="15"/>
                    <a:pt x="53" y="15"/>
                  </a:cubicBezTo>
                  <a:cubicBezTo>
                    <a:pt x="47" y="15"/>
                    <a:pt x="41" y="19"/>
                    <a:pt x="40" y="27"/>
                  </a:cubicBezTo>
                  <a:cubicBezTo>
                    <a:pt x="37" y="20"/>
                    <a:pt x="29" y="17"/>
                    <a:pt x="22" y="17"/>
                  </a:cubicBezTo>
                  <a:cubicBezTo>
                    <a:pt x="13" y="17"/>
                    <a:pt x="3" y="21"/>
                    <a:pt x="0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2"/>
                    <a:pt x="247" y="1"/>
                    <a:pt x="202" y="1"/>
                  </a:cubicBezTo>
                  <a:cubicBezTo>
                    <a:pt x="181" y="1"/>
                    <a:pt x="162" y="5"/>
                    <a:pt x="149" y="17"/>
                  </a:cubicBezTo>
                  <a:cubicBezTo>
                    <a:pt x="139" y="5"/>
                    <a:pt x="125" y="0"/>
                    <a:pt x="1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90A9861C-6083-4646-A740-5601A07F6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985" y="696872"/>
              <a:ext cx="2348265" cy="121295"/>
            </a:xfrm>
            <a:custGeom>
              <a:avLst/>
              <a:gdLst>
                <a:gd name="T0" fmla="*/ 49 w 272"/>
                <a:gd name="T1" fmla="*/ 0 h 14"/>
                <a:gd name="T2" fmla="*/ 4 w 272"/>
                <a:gd name="T3" fmla="*/ 14 h 14"/>
                <a:gd name="T4" fmla="*/ 272 w 272"/>
                <a:gd name="T5" fmla="*/ 14 h 14"/>
                <a:gd name="T6" fmla="*/ 204 w 272"/>
                <a:gd name="T7" fmla="*/ 8 h 14"/>
                <a:gd name="T8" fmla="*/ 172 w 272"/>
                <a:gd name="T9" fmla="*/ 12 h 14"/>
                <a:gd name="T10" fmla="*/ 143 w 272"/>
                <a:gd name="T11" fmla="*/ 5 h 14"/>
                <a:gd name="T12" fmla="*/ 131 w 272"/>
                <a:gd name="T13" fmla="*/ 11 h 14"/>
                <a:gd name="T14" fmla="*/ 49 w 272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14">
                  <a:moveTo>
                    <a:pt x="49" y="0"/>
                  </a:moveTo>
                  <a:cubicBezTo>
                    <a:pt x="21" y="0"/>
                    <a:pt x="0" y="4"/>
                    <a:pt x="4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68" y="12"/>
                    <a:pt x="232" y="8"/>
                    <a:pt x="204" y="8"/>
                  </a:cubicBezTo>
                  <a:cubicBezTo>
                    <a:pt x="190" y="8"/>
                    <a:pt x="178" y="9"/>
                    <a:pt x="172" y="12"/>
                  </a:cubicBezTo>
                  <a:cubicBezTo>
                    <a:pt x="172" y="9"/>
                    <a:pt x="155" y="5"/>
                    <a:pt x="143" y="5"/>
                  </a:cubicBezTo>
                  <a:cubicBezTo>
                    <a:pt x="136" y="5"/>
                    <a:pt x="130" y="7"/>
                    <a:pt x="131" y="11"/>
                  </a:cubicBezTo>
                  <a:cubicBezTo>
                    <a:pt x="105" y="3"/>
                    <a:pt x="74" y="0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37B34148-4FB3-43FB-A4FD-19537405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1476" y="1996105"/>
              <a:ext cx="2383845" cy="266849"/>
            </a:xfrm>
            <a:custGeom>
              <a:avLst/>
              <a:gdLst>
                <a:gd name="T0" fmla="*/ 166 w 276"/>
                <a:gd name="T1" fmla="*/ 0 h 31"/>
                <a:gd name="T2" fmla="*/ 99 w 276"/>
                <a:gd name="T3" fmla="*/ 27 h 31"/>
                <a:gd name="T4" fmla="*/ 50 w 276"/>
                <a:gd name="T5" fmla="*/ 9 h 31"/>
                <a:gd name="T6" fmla="*/ 0 w 276"/>
                <a:gd name="T7" fmla="*/ 31 h 31"/>
                <a:gd name="T8" fmla="*/ 276 w 276"/>
                <a:gd name="T9" fmla="*/ 31 h 31"/>
                <a:gd name="T10" fmla="*/ 166 w 276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31">
                  <a:moveTo>
                    <a:pt x="166" y="0"/>
                  </a:moveTo>
                  <a:cubicBezTo>
                    <a:pt x="134" y="0"/>
                    <a:pt x="106" y="7"/>
                    <a:pt x="99" y="27"/>
                  </a:cubicBezTo>
                  <a:cubicBezTo>
                    <a:pt x="89" y="15"/>
                    <a:pt x="69" y="9"/>
                    <a:pt x="50" y="9"/>
                  </a:cubicBezTo>
                  <a:cubicBezTo>
                    <a:pt x="27" y="9"/>
                    <a:pt x="5" y="17"/>
                    <a:pt x="0" y="31"/>
                  </a:cubicBezTo>
                  <a:cubicBezTo>
                    <a:pt x="276" y="31"/>
                    <a:pt x="276" y="31"/>
                    <a:pt x="276" y="31"/>
                  </a:cubicBezTo>
                  <a:cubicBezTo>
                    <a:pt x="265" y="15"/>
                    <a:pt x="212" y="0"/>
                    <a:pt x="16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301E1F7D-FEE0-4E3C-BED5-2C3C2A48A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65" y="654791"/>
              <a:ext cx="1450685" cy="224800"/>
            </a:xfrm>
            <a:custGeom>
              <a:avLst/>
              <a:gdLst>
                <a:gd name="T0" fmla="*/ 74 w 168"/>
                <a:gd name="T1" fmla="*/ 0 h 26"/>
                <a:gd name="T2" fmla="*/ 0 w 168"/>
                <a:gd name="T3" fmla="*/ 26 h 26"/>
                <a:gd name="T4" fmla="*/ 168 w 168"/>
                <a:gd name="T5" fmla="*/ 26 h 26"/>
                <a:gd name="T6" fmla="*/ 155 w 168"/>
                <a:gd name="T7" fmla="*/ 15 h 26"/>
                <a:gd name="T8" fmla="*/ 141 w 168"/>
                <a:gd name="T9" fmla="*/ 25 h 26"/>
                <a:gd name="T10" fmla="*/ 74 w 16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6">
                  <a:moveTo>
                    <a:pt x="74" y="0"/>
                  </a:moveTo>
                  <a:cubicBezTo>
                    <a:pt x="42" y="0"/>
                    <a:pt x="9" y="9"/>
                    <a:pt x="0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6" y="18"/>
                    <a:pt x="160" y="15"/>
                    <a:pt x="155" y="15"/>
                  </a:cubicBezTo>
                  <a:cubicBezTo>
                    <a:pt x="149" y="15"/>
                    <a:pt x="143" y="19"/>
                    <a:pt x="141" y="25"/>
                  </a:cubicBezTo>
                  <a:cubicBezTo>
                    <a:pt x="133" y="8"/>
                    <a:pt x="104" y="0"/>
                    <a:pt x="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FB5B05FE-839F-4576-8AD1-88CA89D99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14" y="2012278"/>
              <a:ext cx="5809208" cy="3844234"/>
            </a:xfrm>
            <a:custGeom>
              <a:avLst/>
              <a:gdLst>
                <a:gd name="T0" fmla="*/ 277 w 673"/>
                <a:gd name="T1" fmla="*/ 232 h 445"/>
                <a:gd name="T2" fmla="*/ 336 w 673"/>
                <a:gd name="T3" fmla="*/ 232 h 445"/>
                <a:gd name="T4" fmla="*/ 368 w 673"/>
                <a:gd name="T5" fmla="*/ 232 h 445"/>
                <a:gd name="T6" fmla="*/ 396 w 673"/>
                <a:gd name="T7" fmla="*/ 269 h 445"/>
                <a:gd name="T8" fmla="*/ 336 w 673"/>
                <a:gd name="T9" fmla="*/ 269 h 445"/>
                <a:gd name="T10" fmla="*/ 289 w 673"/>
                <a:gd name="T11" fmla="*/ 120 h 445"/>
                <a:gd name="T12" fmla="*/ 311 w 673"/>
                <a:gd name="T13" fmla="*/ 98 h 445"/>
                <a:gd name="T14" fmla="*/ 336 w 673"/>
                <a:gd name="T15" fmla="*/ 98 h 445"/>
                <a:gd name="T16" fmla="*/ 384 w 673"/>
                <a:gd name="T17" fmla="*/ 98 h 445"/>
                <a:gd name="T18" fmla="*/ 368 w 673"/>
                <a:gd name="T19" fmla="*/ 120 h 445"/>
                <a:gd name="T20" fmla="*/ 336 w 673"/>
                <a:gd name="T21" fmla="*/ 120 h 445"/>
                <a:gd name="T22" fmla="*/ 289 w 673"/>
                <a:gd name="T23" fmla="*/ 120 h 445"/>
                <a:gd name="T24" fmla="*/ 399 w 673"/>
                <a:gd name="T25" fmla="*/ 11 h 445"/>
                <a:gd name="T26" fmla="*/ 336 w 673"/>
                <a:gd name="T27" fmla="*/ 11 h 445"/>
                <a:gd name="T28" fmla="*/ 311 w 673"/>
                <a:gd name="T29" fmla="*/ 11 h 445"/>
                <a:gd name="T30" fmla="*/ 265 w 673"/>
                <a:gd name="T31" fmla="*/ 0 h 445"/>
                <a:gd name="T32" fmla="*/ 261 w 673"/>
                <a:gd name="T33" fmla="*/ 20 h 445"/>
                <a:gd name="T34" fmla="*/ 136 w 673"/>
                <a:gd name="T35" fmla="*/ 58 h 445"/>
                <a:gd name="T36" fmla="*/ 270 w 673"/>
                <a:gd name="T37" fmla="*/ 98 h 445"/>
                <a:gd name="T38" fmla="*/ 256 w 673"/>
                <a:gd name="T39" fmla="*/ 120 h 445"/>
                <a:gd name="T40" fmla="*/ 229 w 673"/>
                <a:gd name="T41" fmla="*/ 120 h 445"/>
                <a:gd name="T42" fmla="*/ 123 w 673"/>
                <a:gd name="T43" fmla="*/ 187 h 445"/>
                <a:gd name="T44" fmla="*/ 225 w 673"/>
                <a:gd name="T45" fmla="*/ 232 h 445"/>
                <a:gd name="T46" fmla="*/ 252 w 673"/>
                <a:gd name="T47" fmla="*/ 269 h 445"/>
                <a:gd name="T48" fmla="*/ 220 w 673"/>
                <a:gd name="T49" fmla="*/ 252 h 445"/>
                <a:gd name="T50" fmla="*/ 214 w 673"/>
                <a:gd name="T51" fmla="*/ 284 h 445"/>
                <a:gd name="T52" fmla="*/ 11 w 673"/>
                <a:gd name="T53" fmla="*/ 347 h 445"/>
                <a:gd name="T54" fmla="*/ 211 w 673"/>
                <a:gd name="T55" fmla="*/ 411 h 445"/>
                <a:gd name="T56" fmla="*/ 243 w 673"/>
                <a:gd name="T57" fmla="*/ 445 h 445"/>
                <a:gd name="T58" fmla="*/ 296 w 673"/>
                <a:gd name="T59" fmla="*/ 411 h 445"/>
                <a:gd name="T60" fmla="*/ 336 w 673"/>
                <a:gd name="T61" fmla="*/ 411 h 445"/>
                <a:gd name="T62" fmla="*/ 430 w 673"/>
                <a:gd name="T63" fmla="*/ 411 h 445"/>
                <a:gd name="T64" fmla="*/ 461 w 673"/>
                <a:gd name="T65" fmla="*/ 445 h 445"/>
                <a:gd name="T66" fmla="*/ 479 w 673"/>
                <a:gd name="T67" fmla="*/ 411 h 445"/>
                <a:gd name="T68" fmla="*/ 608 w 673"/>
                <a:gd name="T69" fmla="*/ 355 h 445"/>
                <a:gd name="T70" fmla="*/ 473 w 673"/>
                <a:gd name="T71" fmla="*/ 269 h 445"/>
                <a:gd name="T72" fmla="*/ 439 w 673"/>
                <a:gd name="T73" fmla="*/ 269 h 445"/>
                <a:gd name="T74" fmla="*/ 420 w 673"/>
                <a:gd name="T75" fmla="*/ 232 h 445"/>
                <a:gd name="T76" fmla="*/ 591 w 673"/>
                <a:gd name="T77" fmla="*/ 181 h 445"/>
                <a:gd name="T78" fmla="*/ 432 w 673"/>
                <a:gd name="T79" fmla="*/ 132 h 445"/>
                <a:gd name="T80" fmla="*/ 428 w 673"/>
                <a:gd name="T81" fmla="*/ 107 h 445"/>
                <a:gd name="T82" fmla="*/ 403 w 673"/>
                <a:gd name="T83" fmla="*/ 120 h 445"/>
                <a:gd name="T84" fmla="*/ 424 w 673"/>
                <a:gd name="T85" fmla="*/ 98 h 445"/>
                <a:gd name="T86" fmla="*/ 504 w 673"/>
                <a:gd name="T87" fmla="*/ 63 h 445"/>
                <a:gd name="T88" fmla="*/ 420 w 673"/>
                <a:gd name="T89" fmla="*/ 11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3" h="445">
                  <a:moveTo>
                    <a:pt x="277" y="269"/>
                  </a:moveTo>
                  <a:cubicBezTo>
                    <a:pt x="277" y="232"/>
                    <a:pt x="277" y="232"/>
                    <a:pt x="277" y="232"/>
                  </a:cubicBezTo>
                  <a:cubicBezTo>
                    <a:pt x="291" y="232"/>
                    <a:pt x="292" y="232"/>
                    <a:pt x="305" y="232"/>
                  </a:cubicBezTo>
                  <a:cubicBezTo>
                    <a:pt x="316" y="232"/>
                    <a:pt x="327" y="232"/>
                    <a:pt x="336" y="232"/>
                  </a:cubicBezTo>
                  <a:cubicBezTo>
                    <a:pt x="336" y="232"/>
                    <a:pt x="336" y="232"/>
                    <a:pt x="336" y="232"/>
                  </a:cubicBezTo>
                  <a:cubicBezTo>
                    <a:pt x="346" y="232"/>
                    <a:pt x="356" y="232"/>
                    <a:pt x="368" y="232"/>
                  </a:cubicBezTo>
                  <a:cubicBezTo>
                    <a:pt x="381" y="232"/>
                    <a:pt x="381" y="232"/>
                    <a:pt x="396" y="232"/>
                  </a:cubicBezTo>
                  <a:cubicBezTo>
                    <a:pt x="396" y="269"/>
                    <a:pt x="396" y="269"/>
                    <a:pt x="396" y="269"/>
                  </a:cubicBezTo>
                  <a:cubicBezTo>
                    <a:pt x="336" y="269"/>
                    <a:pt x="336" y="269"/>
                    <a:pt x="336" y="269"/>
                  </a:cubicBezTo>
                  <a:cubicBezTo>
                    <a:pt x="336" y="269"/>
                    <a:pt x="336" y="269"/>
                    <a:pt x="336" y="269"/>
                  </a:cubicBezTo>
                  <a:cubicBezTo>
                    <a:pt x="277" y="269"/>
                    <a:pt x="277" y="269"/>
                    <a:pt x="277" y="269"/>
                  </a:cubicBezTo>
                  <a:moveTo>
                    <a:pt x="289" y="120"/>
                  </a:moveTo>
                  <a:cubicBezTo>
                    <a:pt x="289" y="98"/>
                    <a:pt x="289" y="98"/>
                    <a:pt x="289" y="98"/>
                  </a:cubicBezTo>
                  <a:cubicBezTo>
                    <a:pt x="301" y="98"/>
                    <a:pt x="301" y="98"/>
                    <a:pt x="311" y="98"/>
                  </a:cubicBezTo>
                  <a:cubicBezTo>
                    <a:pt x="321" y="98"/>
                    <a:pt x="329" y="98"/>
                    <a:pt x="336" y="98"/>
                  </a:cubicBezTo>
                  <a:cubicBezTo>
                    <a:pt x="336" y="98"/>
                    <a:pt x="336" y="98"/>
                    <a:pt x="336" y="98"/>
                  </a:cubicBezTo>
                  <a:cubicBezTo>
                    <a:pt x="344" y="98"/>
                    <a:pt x="352" y="98"/>
                    <a:pt x="361" y="98"/>
                  </a:cubicBezTo>
                  <a:cubicBezTo>
                    <a:pt x="371" y="98"/>
                    <a:pt x="372" y="98"/>
                    <a:pt x="384" y="98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68" y="120"/>
                    <a:pt x="368" y="120"/>
                    <a:pt x="368" y="120"/>
                  </a:cubicBezTo>
                  <a:cubicBezTo>
                    <a:pt x="336" y="120"/>
                    <a:pt x="336" y="120"/>
                    <a:pt x="336" y="120"/>
                  </a:cubicBezTo>
                  <a:cubicBezTo>
                    <a:pt x="336" y="120"/>
                    <a:pt x="336" y="120"/>
                    <a:pt x="336" y="120"/>
                  </a:cubicBezTo>
                  <a:cubicBezTo>
                    <a:pt x="305" y="120"/>
                    <a:pt x="305" y="120"/>
                    <a:pt x="305" y="120"/>
                  </a:cubicBezTo>
                  <a:cubicBezTo>
                    <a:pt x="289" y="120"/>
                    <a:pt x="289" y="120"/>
                    <a:pt x="289" y="120"/>
                  </a:cubicBezTo>
                  <a:moveTo>
                    <a:pt x="408" y="0"/>
                  </a:moveTo>
                  <a:cubicBezTo>
                    <a:pt x="399" y="11"/>
                    <a:pt x="399" y="11"/>
                    <a:pt x="399" y="11"/>
                  </a:cubicBezTo>
                  <a:cubicBezTo>
                    <a:pt x="361" y="11"/>
                    <a:pt x="361" y="11"/>
                    <a:pt x="361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11" y="11"/>
                    <a:pt x="311" y="11"/>
                    <a:pt x="311" y="11"/>
                  </a:cubicBezTo>
                  <a:cubicBezTo>
                    <a:pt x="273" y="11"/>
                    <a:pt x="273" y="11"/>
                    <a:pt x="273" y="11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52" y="11"/>
                    <a:pt x="252" y="11"/>
                    <a:pt x="252" y="11"/>
                  </a:cubicBezTo>
                  <a:cubicBezTo>
                    <a:pt x="261" y="20"/>
                    <a:pt x="261" y="20"/>
                    <a:pt x="261" y="20"/>
                  </a:cubicBezTo>
                  <a:cubicBezTo>
                    <a:pt x="261" y="20"/>
                    <a:pt x="224" y="63"/>
                    <a:pt x="169" y="63"/>
                  </a:cubicBezTo>
                  <a:cubicBezTo>
                    <a:pt x="159" y="63"/>
                    <a:pt x="148" y="62"/>
                    <a:pt x="136" y="58"/>
                  </a:cubicBezTo>
                  <a:cubicBezTo>
                    <a:pt x="129" y="64"/>
                    <a:pt x="196" y="98"/>
                    <a:pt x="249" y="98"/>
                  </a:cubicBezTo>
                  <a:cubicBezTo>
                    <a:pt x="252" y="98"/>
                    <a:pt x="266" y="98"/>
                    <a:pt x="270" y="98"/>
                  </a:cubicBezTo>
                  <a:cubicBezTo>
                    <a:pt x="270" y="120"/>
                    <a:pt x="270" y="120"/>
                    <a:pt x="270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45" y="107"/>
                    <a:pt x="245" y="107"/>
                    <a:pt x="245" y="107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40" y="132"/>
                    <a:pt x="193" y="187"/>
                    <a:pt x="123" y="187"/>
                  </a:cubicBezTo>
                  <a:cubicBezTo>
                    <a:pt x="110" y="187"/>
                    <a:pt x="96" y="185"/>
                    <a:pt x="81" y="181"/>
                  </a:cubicBezTo>
                  <a:cubicBezTo>
                    <a:pt x="72" y="189"/>
                    <a:pt x="158" y="232"/>
                    <a:pt x="225" y="232"/>
                  </a:cubicBezTo>
                  <a:cubicBezTo>
                    <a:pt x="229" y="232"/>
                    <a:pt x="248" y="232"/>
                    <a:pt x="252" y="232"/>
                  </a:cubicBezTo>
                  <a:cubicBezTo>
                    <a:pt x="252" y="269"/>
                    <a:pt x="252" y="269"/>
                    <a:pt x="252" y="269"/>
                  </a:cubicBezTo>
                  <a:cubicBezTo>
                    <a:pt x="234" y="269"/>
                    <a:pt x="234" y="269"/>
                    <a:pt x="234" y="269"/>
                  </a:cubicBezTo>
                  <a:cubicBezTo>
                    <a:pt x="220" y="252"/>
                    <a:pt x="220" y="252"/>
                    <a:pt x="220" y="252"/>
                  </a:cubicBezTo>
                  <a:cubicBezTo>
                    <a:pt x="200" y="269"/>
                    <a:pt x="200" y="269"/>
                    <a:pt x="200" y="269"/>
                  </a:cubicBezTo>
                  <a:cubicBezTo>
                    <a:pt x="214" y="284"/>
                    <a:pt x="214" y="284"/>
                    <a:pt x="214" y="284"/>
                  </a:cubicBezTo>
                  <a:cubicBezTo>
                    <a:pt x="214" y="284"/>
                    <a:pt x="153" y="355"/>
                    <a:pt x="64" y="355"/>
                  </a:cubicBezTo>
                  <a:cubicBezTo>
                    <a:pt x="48" y="355"/>
                    <a:pt x="30" y="353"/>
                    <a:pt x="11" y="347"/>
                  </a:cubicBezTo>
                  <a:cubicBezTo>
                    <a:pt x="0" y="357"/>
                    <a:pt x="108" y="411"/>
                    <a:pt x="194" y="411"/>
                  </a:cubicBezTo>
                  <a:cubicBezTo>
                    <a:pt x="211" y="411"/>
                    <a:pt x="211" y="411"/>
                    <a:pt x="211" y="411"/>
                  </a:cubicBezTo>
                  <a:cubicBezTo>
                    <a:pt x="211" y="445"/>
                    <a:pt x="211" y="445"/>
                    <a:pt x="211" y="445"/>
                  </a:cubicBezTo>
                  <a:cubicBezTo>
                    <a:pt x="243" y="445"/>
                    <a:pt x="243" y="445"/>
                    <a:pt x="243" y="445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96" y="411"/>
                    <a:pt x="296" y="411"/>
                    <a:pt x="296" y="411"/>
                  </a:cubicBezTo>
                  <a:cubicBezTo>
                    <a:pt x="311" y="411"/>
                    <a:pt x="325" y="411"/>
                    <a:pt x="336" y="411"/>
                  </a:cubicBezTo>
                  <a:cubicBezTo>
                    <a:pt x="336" y="411"/>
                    <a:pt x="336" y="411"/>
                    <a:pt x="336" y="411"/>
                  </a:cubicBezTo>
                  <a:cubicBezTo>
                    <a:pt x="348" y="411"/>
                    <a:pt x="362" y="411"/>
                    <a:pt x="377" y="411"/>
                  </a:cubicBezTo>
                  <a:cubicBezTo>
                    <a:pt x="430" y="411"/>
                    <a:pt x="430" y="411"/>
                    <a:pt x="430" y="411"/>
                  </a:cubicBezTo>
                  <a:cubicBezTo>
                    <a:pt x="430" y="445"/>
                    <a:pt x="430" y="445"/>
                    <a:pt x="430" y="445"/>
                  </a:cubicBezTo>
                  <a:cubicBezTo>
                    <a:pt x="461" y="445"/>
                    <a:pt x="461" y="445"/>
                    <a:pt x="461" y="445"/>
                  </a:cubicBezTo>
                  <a:cubicBezTo>
                    <a:pt x="461" y="411"/>
                    <a:pt x="461" y="411"/>
                    <a:pt x="461" y="411"/>
                  </a:cubicBezTo>
                  <a:cubicBezTo>
                    <a:pt x="479" y="411"/>
                    <a:pt x="479" y="411"/>
                    <a:pt x="479" y="411"/>
                  </a:cubicBezTo>
                  <a:cubicBezTo>
                    <a:pt x="564" y="411"/>
                    <a:pt x="673" y="357"/>
                    <a:pt x="661" y="347"/>
                  </a:cubicBezTo>
                  <a:cubicBezTo>
                    <a:pt x="643" y="353"/>
                    <a:pt x="625" y="355"/>
                    <a:pt x="608" y="355"/>
                  </a:cubicBezTo>
                  <a:cubicBezTo>
                    <a:pt x="519" y="355"/>
                    <a:pt x="459" y="284"/>
                    <a:pt x="459" y="284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453" y="252"/>
                    <a:pt x="453" y="252"/>
                    <a:pt x="453" y="252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20" y="269"/>
                    <a:pt x="420" y="269"/>
                    <a:pt x="420" y="269"/>
                  </a:cubicBezTo>
                  <a:cubicBezTo>
                    <a:pt x="420" y="232"/>
                    <a:pt x="420" y="232"/>
                    <a:pt x="420" y="232"/>
                  </a:cubicBezTo>
                  <a:cubicBezTo>
                    <a:pt x="425" y="232"/>
                    <a:pt x="444" y="232"/>
                    <a:pt x="448" y="232"/>
                  </a:cubicBezTo>
                  <a:cubicBezTo>
                    <a:pt x="515" y="232"/>
                    <a:pt x="600" y="189"/>
                    <a:pt x="591" y="181"/>
                  </a:cubicBezTo>
                  <a:cubicBezTo>
                    <a:pt x="577" y="185"/>
                    <a:pt x="563" y="187"/>
                    <a:pt x="550" y="187"/>
                  </a:cubicBezTo>
                  <a:cubicBezTo>
                    <a:pt x="480" y="187"/>
                    <a:pt x="432" y="132"/>
                    <a:pt x="432" y="132"/>
                  </a:cubicBezTo>
                  <a:cubicBezTo>
                    <a:pt x="443" y="120"/>
                    <a:pt x="443" y="120"/>
                    <a:pt x="443" y="120"/>
                  </a:cubicBezTo>
                  <a:cubicBezTo>
                    <a:pt x="428" y="107"/>
                    <a:pt x="428" y="107"/>
                    <a:pt x="428" y="107"/>
                  </a:cubicBezTo>
                  <a:cubicBezTo>
                    <a:pt x="417" y="120"/>
                    <a:pt x="417" y="120"/>
                    <a:pt x="417" y="120"/>
                  </a:cubicBezTo>
                  <a:cubicBezTo>
                    <a:pt x="403" y="120"/>
                    <a:pt x="403" y="120"/>
                    <a:pt x="403" y="120"/>
                  </a:cubicBezTo>
                  <a:cubicBezTo>
                    <a:pt x="403" y="98"/>
                    <a:pt x="403" y="98"/>
                    <a:pt x="403" y="98"/>
                  </a:cubicBezTo>
                  <a:cubicBezTo>
                    <a:pt x="406" y="98"/>
                    <a:pt x="420" y="98"/>
                    <a:pt x="424" y="98"/>
                  </a:cubicBezTo>
                  <a:cubicBezTo>
                    <a:pt x="477" y="98"/>
                    <a:pt x="543" y="64"/>
                    <a:pt x="536" y="58"/>
                  </a:cubicBezTo>
                  <a:cubicBezTo>
                    <a:pt x="525" y="62"/>
                    <a:pt x="514" y="63"/>
                    <a:pt x="504" y="63"/>
                  </a:cubicBezTo>
                  <a:cubicBezTo>
                    <a:pt x="449" y="63"/>
                    <a:pt x="412" y="20"/>
                    <a:pt x="412" y="20"/>
                  </a:cubicBezTo>
                  <a:cubicBezTo>
                    <a:pt x="420" y="11"/>
                    <a:pt x="420" y="11"/>
                    <a:pt x="420" y="11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0E6A44CC-8179-4059-BE61-5D38814CAE6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6230" y="5305985"/>
            <a:ext cx="12198230" cy="1552009"/>
          </a:xfrm>
          <a:custGeom>
            <a:avLst/>
            <a:gdLst>
              <a:gd name="connsiteX0" fmla="*/ 10470206 w 10470206"/>
              <a:gd name="connsiteY0" fmla="*/ 0 h 4476118"/>
              <a:gd name="connsiteX1" fmla="*/ 0 w 10470206"/>
              <a:gd name="connsiteY1" fmla="*/ 0 h 4476118"/>
              <a:gd name="connsiteX2" fmla="*/ 0 w 10470206"/>
              <a:gd name="connsiteY2" fmla="*/ 2796349 h 4476118"/>
              <a:gd name="connsiteX3" fmla="*/ 17817 w 10470206"/>
              <a:gd name="connsiteY3" fmla="*/ 2798877 h 4476118"/>
              <a:gd name="connsiteX4" fmla="*/ 1285324 w 10470206"/>
              <a:gd name="connsiteY4" fmla="*/ 3163294 h 4476118"/>
              <a:gd name="connsiteX5" fmla="*/ 2884982 w 10470206"/>
              <a:gd name="connsiteY5" fmla="*/ 3791548 h 4476118"/>
              <a:gd name="connsiteX6" fmla="*/ 4863819 w 10470206"/>
              <a:gd name="connsiteY6" fmla="*/ 4368307 h 4476118"/>
              <a:gd name="connsiteX7" fmla="*/ 6937450 w 10470206"/>
              <a:gd name="connsiteY7" fmla="*/ 4388905 h 4476118"/>
              <a:gd name="connsiteX8" fmla="*/ 9105876 w 10470206"/>
              <a:gd name="connsiteY8" fmla="*/ 3358979 h 4476118"/>
              <a:gd name="connsiteX9" fmla="*/ 10160466 w 10470206"/>
              <a:gd name="connsiteY9" fmla="*/ 1711098 h 4476118"/>
              <a:gd name="connsiteX10" fmla="*/ 10467065 w 10470206"/>
              <a:gd name="connsiteY10" fmla="*/ 57101 h 4476118"/>
              <a:gd name="connsiteX0" fmla="*/ 10475556 w 10475556"/>
              <a:gd name="connsiteY0" fmla="*/ 0 h 4476118"/>
              <a:gd name="connsiteX1" fmla="*/ 5350 w 10475556"/>
              <a:gd name="connsiteY1" fmla="*/ 0 h 4476118"/>
              <a:gd name="connsiteX2" fmla="*/ 5350 w 10475556"/>
              <a:gd name="connsiteY2" fmla="*/ 2796349 h 4476118"/>
              <a:gd name="connsiteX3" fmla="*/ 1354 w 10475556"/>
              <a:gd name="connsiteY3" fmla="*/ 4287530 h 4476118"/>
              <a:gd name="connsiteX4" fmla="*/ 1290674 w 10475556"/>
              <a:gd name="connsiteY4" fmla="*/ 3163294 h 4476118"/>
              <a:gd name="connsiteX5" fmla="*/ 2890332 w 10475556"/>
              <a:gd name="connsiteY5" fmla="*/ 3791548 h 4476118"/>
              <a:gd name="connsiteX6" fmla="*/ 4869169 w 10475556"/>
              <a:gd name="connsiteY6" fmla="*/ 4368307 h 4476118"/>
              <a:gd name="connsiteX7" fmla="*/ 6942800 w 10475556"/>
              <a:gd name="connsiteY7" fmla="*/ 4388905 h 4476118"/>
              <a:gd name="connsiteX8" fmla="*/ 9111226 w 10475556"/>
              <a:gd name="connsiteY8" fmla="*/ 3358979 h 4476118"/>
              <a:gd name="connsiteX9" fmla="*/ 10165816 w 10475556"/>
              <a:gd name="connsiteY9" fmla="*/ 1711098 h 4476118"/>
              <a:gd name="connsiteX10" fmla="*/ 10472415 w 10475556"/>
              <a:gd name="connsiteY10" fmla="*/ 57101 h 4476118"/>
              <a:gd name="connsiteX11" fmla="*/ 10475556 w 10475556"/>
              <a:gd name="connsiteY11" fmla="*/ 0 h 4476118"/>
              <a:gd name="connsiteX0" fmla="*/ 10475556 w 10475556"/>
              <a:gd name="connsiteY0" fmla="*/ 0 h 4476118"/>
              <a:gd name="connsiteX1" fmla="*/ 5350 w 10475556"/>
              <a:gd name="connsiteY1" fmla="*/ 0 h 4476118"/>
              <a:gd name="connsiteX2" fmla="*/ 5350 w 10475556"/>
              <a:gd name="connsiteY2" fmla="*/ 2796349 h 4476118"/>
              <a:gd name="connsiteX3" fmla="*/ 1354 w 10475556"/>
              <a:gd name="connsiteY3" fmla="*/ 4287530 h 4476118"/>
              <a:gd name="connsiteX4" fmla="*/ 1377926 w 10475556"/>
              <a:gd name="connsiteY4" fmla="*/ 2621964 h 4476118"/>
              <a:gd name="connsiteX5" fmla="*/ 2890332 w 10475556"/>
              <a:gd name="connsiteY5" fmla="*/ 3791548 h 4476118"/>
              <a:gd name="connsiteX6" fmla="*/ 4869169 w 10475556"/>
              <a:gd name="connsiteY6" fmla="*/ 4368307 h 4476118"/>
              <a:gd name="connsiteX7" fmla="*/ 6942800 w 10475556"/>
              <a:gd name="connsiteY7" fmla="*/ 4388905 h 4476118"/>
              <a:gd name="connsiteX8" fmla="*/ 9111226 w 10475556"/>
              <a:gd name="connsiteY8" fmla="*/ 3358979 h 4476118"/>
              <a:gd name="connsiteX9" fmla="*/ 10165816 w 10475556"/>
              <a:gd name="connsiteY9" fmla="*/ 1711098 h 4476118"/>
              <a:gd name="connsiteX10" fmla="*/ 10472415 w 10475556"/>
              <a:gd name="connsiteY10" fmla="*/ 57101 h 4476118"/>
              <a:gd name="connsiteX11" fmla="*/ 10475556 w 10475556"/>
              <a:gd name="connsiteY11" fmla="*/ 0 h 4476118"/>
              <a:gd name="connsiteX0" fmla="*/ 10475556 w 10475556"/>
              <a:gd name="connsiteY0" fmla="*/ 0 h 4491544"/>
              <a:gd name="connsiteX1" fmla="*/ 5350 w 10475556"/>
              <a:gd name="connsiteY1" fmla="*/ 0 h 4491544"/>
              <a:gd name="connsiteX2" fmla="*/ 5350 w 10475556"/>
              <a:gd name="connsiteY2" fmla="*/ 2796349 h 4491544"/>
              <a:gd name="connsiteX3" fmla="*/ 1354 w 10475556"/>
              <a:gd name="connsiteY3" fmla="*/ 4287530 h 4491544"/>
              <a:gd name="connsiteX4" fmla="*/ 1377926 w 10475556"/>
              <a:gd name="connsiteY4" fmla="*/ 2621964 h 4491544"/>
              <a:gd name="connsiteX5" fmla="*/ 3326591 w 10475556"/>
              <a:gd name="connsiteY5" fmla="*/ 3385550 h 4491544"/>
              <a:gd name="connsiteX6" fmla="*/ 4869169 w 10475556"/>
              <a:gd name="connsiteY6" fmla="*/ 4368307 h 4491544"/>
              <a:gd name="connsiteX7" fmla="*/ 6942800 w 10475556"/>
              <a:gd name="connsiteY7" fmla="*/ 4388905 h 4491544"/>
              <a:gd name="connsiteX8" fmla="*/ 9111226 w 10475556"/>
              <a:gd name="connsiteY8" fmla="*/ 3358979 h 4491544"/>
              <a:gd name="connsiteX9" fmla="*/ 10165816 w 10475556"/>
              <a:gd name="connsiteY9" fmla="*/ 1711098 h 4491544"/>
              <a:gd name="connsiteX10" fmla="*/ 10472415 w 10475556"/>
              <a:gd name="connsiteY10" fmla="*/ 57101 h 4491544"/>
              <a:gd name="connsiteX11" fmla="*/ 10475556 w 10475556"/>
              <a:gd name="connsiteY11" fmla="*/ 0 h 4491544"/>
              <a:gd name="connsiteX0" fmla="*/ 10475556 w 10475556"/>
              <a:gd name="connsiteY0" fmla="*/ 0 h 5512776"/>
              <a:gd name="connsiteX1" fmla="*/ 5350 w 10475556"/>
              <a:gd name="connsiteY1" fmla="*/ 0 h 5512776"/>
              <a:gd name="connsiteX2" fmla="*/ 5350 w 10475556"/>
              <a:gd name="connsiteY2" fmla="*/ 2796349 h 5512776"/>
              <a:gd name="connsiteX3" fmla="*/ 1354 w 10475556"/>
              <a:gd name="connsiteY3" fmla="*/ 4287530 h 5512776"/>
              <a:gd name="connsiteX4" fmla="*/ 1377926 w 10475556"/>
              <a:gd name="connsiteY4" fmla="*/ 2621964 h 5512776"/>
              <a:gd name="connsiteX5" fmla="*/ 3326591 w 10475556"/>
              <a:gd name="connsiteY5" fmla="*/ 3385550 h 5512776"/>
              <a:gd name="connsiteX6" fmla="*/ 5098205 w 10475556"/>
              <a:gd name="connsiteY6" fmla="*/ 5496075 h 5512776"/>
              <a:gd name="connsiteX7" fmla="*/ 6942800 w 10475556"/>
              <a:gd name="connsiteY7" fmla="*/ 4388905 h 5512776"/>
              <a:gd name="connsiteX8" fmla="*/ 9111226 w 10475556"/>
              <a:gd name="connsiteY8" fmla="*/ 3358979 h 5512776"/>
              <a:gd name="connsiteX9" fmla="*/ 10165816 w 10475556"/>
              <a:gd name="connsiteY9" fmla="*/ 1711098 h 5512776"/>
              <a:gd name="connsiteX10" fmla="*/ 10472415 w 10475556"/>
              <a:gd name="connsiteY10" fmla="*/ 57101 h 5512776"/>
              <a:gd name="connsiteX11" fmla="*/ 10475556 w 10475556"/>
              <a:gd name="connsiteY11" fmla="*/ 0 h 551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75556" h="5512776">
                <a:moveTo>
                  <a:pt x="10475556" y="0"/>
                </a:moveTo>
                <a:lnTo>
                  <a:pt x="5350" y="0"/>
                </a:lnTo>
                <a:lnTo>
                  <a:pt x="5350" y="2796349"/>
                </a:lnTo>
                <a:cubicBezTo>
                  <a:pt x="11289" y="2797192"/>
                  <a:pt x="-4585" y="4286687"/>
                  <a:pt x="1354" y="4287530"/>
                </a:cubicBezTo>
                <a:cubicBezTo>
                  <a:pt x="442000" y="4359061"/>
                  <a:pt x="823720" y="2772294"/>
                  <a:pt x="1377926" y="2621964"/>
                </a:cubicBezTo>
                <a:cubicBezTo>
                  <a:pt x="1932132" y="2471634"/>
                  <a:pt x="2706545" y="2906532"/>
                  <a:pt x="3326591" y="3385550"/>
                </a:cubicBezTo>
                <a:cubicBezTo>
                  <a:pt x="3946637" y="3864568"/>
                  <a:pt x="4495504" y="5328849"/>
                  <a:pt x="5098205" y="5496075"/>
                </a:cubicBezTo>
                <a:cubicBezTo>
                  <a:pt x="5700906" y="5663301"/>
                  <a:pt x="6255539" y="4522796"/>
                  <a:pt x="6942800" y="4388905"/>
                </a:cubicBezTo>
                <a:cubicBezTo>
                  <a:pt x="7784102" y="4244716"/>
                  <a:pt x="8518760" y="3915139"/>
                  <a:pt x="9111226" y="3358979"/>
                </a:cubicBezTo>
                <a:cubicBezTo>
                  <a:pt x="9620746" y="2885214"/>
                  <a:pt x="9952528" y="2329054"/>
                  <a:pt x="10165816" y="1711098"/>
                </a:cubicBezTo>
                <a:cubicBezTo>
                  <a:pt x="10334668" y="1185835"/>
                  <a:pt x="10430202" y="654780"/>
                  <a:pt x="10472415" y="57101"/>
                </a:cubicBezTo>
                <a:lnTo>
                  <a:pt x="1047555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49E43B9-CC0D-41DE-9376-D4B9169A645E}"/>
              </a:ext>
            </a:extLst>
          </p:cNvPr>
          <p:cNvSpPr>
            <a:spLocks/>
          </p:cNvSpPr>
          <p:nvPr/>
        </p:nvSpPr>
        <p:spPr bwMode="auto">
          <a:xfrm flipV="1">
            <a:off x="0" y="4481868"/>
            <a:ext cx="12192000" cy="2376132"/>
          </a:xfrm>
          <a:custGeom>
            <a:avLst/>
            <a:gdLst>
              <a:gd name="connsiteX0" fmla="*/ 9632993 w 12192000"/>
              <a:gd name="connsiteY0" fmla="*/ 2375176 h 2376132"/>
              <a:gd name="connsiteX1" fmla="*/ 10767785 w 12192000"/>
              <a:gd name="connsiteY1" fmla="*/ 2288919 h 2376132"/>
              <a:gd name="connsiteX2" fmla="*/ 12056584 w 12192000"/>
              <a:gd name="connsiteY2" fmla="*/ 1928445 h 2376132"/>
              <a:gd name="connsiteX3" fmla="*/ 12192000 w 12192000"/>
              <a:gd name="connsiteY3" fmla="*/ 1864697 h 2376132"/>
              <a:gd name="connsiteX4" fmla="*/ 12192000 w 12192000"/>
              <a:gd name="connsiteY4" fmla="*/ 0 h 2376132"/>
              <a:gd name="connsiteX5" fmla="*/ 0 w 12192000"/>
              <a:gd name="connsiteY5" fmla="*/ 0 h 2376132"/>
              <a:gd name="connsiteX6" fmla="*/ 0 w 12192000"/>
              <a:gd name="connsiteY6" fmla="*/ 1119330 h 2376132"/>
              <a:gd name="connsiteX7" fmla="*/ 29412 w 12192000"/>
              <a:gd name="connsiteY7" fmla="*/ 1104505 h 2376132"/>
              <a:gd name="connsiteX8" fmla="*/ 2986355 w 12192000"/>
              <a:gd name="connsiteY8" fmla="*/ 671936 h 2376132"/>
              <a:gd name="connsiteX9" fmla="*/ 4581548 w 12192000"/>
              <a:gd name="connsiteY9" fmla="*/ 1063308 h 2376132"/>
              <a:gd name="connsiteX10" fmla="*/ 6332370 w 12192000"/>
              <a:gd name="connsiteY10" fmla="*/ 1691562 h 2376132"/>
              <a:gd name="connsiteX11" fmla="*/ 8498201 w 12192000"/>
              <a:gd name="connsiteY11" fmla="*/ 2268321 h 2376132"/>
              <a:gd name="connsiteX12" fmla="*/ 9632993 w 12192000"/>
              <a:gd name="connsiteY12" fmla="*/ 2375176 h 237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376132">
                <a:moveTo>
                  <a:pt x="9632993" y="2375176"/>
                </a:moveTo>
                <a:cubicBezTo>
                  <a:pt x="10012338" y="2381613"/>
                  <a:pt x="10391683" y="2355864"/>
                  <a:pt x="10767785" y="2288919"/>
                </a:cubicBezTo>
                <a:cubicBezTo>
                  <a:pt x="11228186" y="2216825"/>
                  <a:pt x="11659407" y="2098383"/>
                  <a:pt x="12056584" y="1928445"/>
                </a:cubicBezTo>
                <a:lnTo>
                  <a:pt x="12192000" y="1864697"/>
                </a:lnTo>
                <a:lnTo>
                  <a:pt x="12192000" y="0"/>
                </a:lnTo>
                <a:lnTo>
                  <a:pt x="0" y="0"/>
                </a:lnTo>
                <a:lnTo>
                  <a:pt x="0" y="1119330"/>
                </a:lnTo>
                <a:lnTo>
                  <a:pt x="29412" y="1104505"/>
                </a:lnTo>
                <a:cubicBezTo>
                  <a:pt x="937246" y="671936"/>
                  <a:pt x="1935862" y="538045"/>
                  <a:pt x="2986355" y="671936"/>
                </a:cubicBezTo>
                <a:cubicBezTo>
                  <a:pt x="3544024" y="733731"/>
                  <a:pt x="4075755" y="877921"/>
                  <a:pt x="4581548" y="1063308"/>
                </a:cubicBezTo>
                <a:cubicBezTo>
                  <a:pt x="5165156" y="1269293"/>
                  <a:pt x="5748763" y="1485577"/>
                  <a:pt x="6332370" y="1691562"/>
                </a:cubicBezTo>
                <a:cubicBezTo>
                  <a:pt x="7032699" y="1938745"/>
                  <a:pt x="7745997" y="2144730"/>
                  <a:pt x="8498201" y="2268321"/>
                </a:cubicBezTo>
                <a:cubicBezTo>
                  <a:pt x="8874303" y="2330117"/>
                  <a:pt x="9253648" y="2368739"/>
                  <a:pt x="9632993" y="23751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7BCF02-FF0A-487A-A8B2-534445AE0EDE}"/>
              </a:ext>
            </a:extLst>
          </p:cNvPr>
          <p:cNvGrpSpPr/>
          <p:nvPr/>
        </p:nvGrpSpPr>
        <p:grpSpPr>
          <a:xfrm>
            <a:off x="6172954" y="513052"/>
            <a:ext cx="5410198" cy="5831895"/>
            <a:chOff x="5938488" y="513052"/>
            <a:chExt cx="5410198" cy="58318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368AAC-91D4-4A1B-B74C-6FDEAC3CAB3F}"/>
                </a:ext>
              </a:extLst>
            </p:cNvPr>
            <p:cNvGrpSpPr/>
            <p:nvPr/>
          </p:nvGrpSpPr>
          <p:grpSpPr>
            <a:xfrm>
              <a:off x="5938488" y="513052"/>
              <a:ext cx="5367518" cy="5831895"/>
              <a:chOff x="5275263" y="1812926"/>
              <a:chExt cx="3449637" cy="3748087"/>
            </a:xfrm>
            <a:solidFill>
              <a:schemeClr val="accent4"/>
            </a:solidFill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E4DE2D36-83E2-43DE-8416-4C04BAFF8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550" y="49418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D365F82-3971-44F4-AF87-C7971FDB9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550" y="49418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D3592D89-F20C-4001-AEB2-8C77AB523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650" y="4762501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5DE9A3C-6B03-4DFA-BE4D-42849931B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4762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E6C30E7C-D6F3-4A5E-993F-3C18E3EA5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9625" y="4848226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CCC7131-082E-4115-A149-48A33FE77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625" y="4848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5F783CA-BCD1-45C1-90CC-D14933647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5263" y="2859088"/>
                <a:ext cx="2782888" cy="2701925"/>
              </a:xfrm>
              <a:custGeom>
                <a:avLst/>
                <a:gdLst>
                  <a:gd name="T0" fmla="*/ 17 w 584"/>
                  <a:gd name="T1" fmla="*/ 459 h 568"/>
                  <a:gd name="T2" fmla="*/ 313 w 584"/>
                  <a:gd name="T3" fmla="*/ 343 h 568"/>
                  <a:gd name="T4" fmla="*/ 523 w 584"/>
                  <a:gd name="T5" fmla="*/ 295 h 568"/>
                  <a:gd name="T6" fmla="*/ 519 w 584"/>
                  <a:gd name="T7" fmla="*/ 303 h 568"/>
                  <a:gd name="T8" fmla="*/ 522 w 584"/>
                  <a:gd name="T9" fmla="*/ 23 h 568"/>
                  <a:gd name="T10" fmla="*/ 522 w 584"/>
                  <a:gd name="T11" fmla="*/ 37 h 568"/>
                  <a:gd name="T12" fmla="*/ 498 w 584"/>
                  <a:gd name="T13" fmla="*/ 21 h 568"/>
                  <a:gd name="T14" fmla="*/ 479 w 584"/>
                  <a:gd name="T15" fmla="*/ 86 h 568"/>
                  <a:gd name="T16" fmla="*/ 489 w 584"/>
                  <a:gd name="T17" fmla="*/ 95 h 568"/>
                  <a:gd name="T18" fmla="*/ 439 w 584"/>
                  <a:gd name="T19" fmla="*/ 207 h 568"/>
                  <a:gd name="T20" fmla="*/ 381 w 584"/>
                  <a:gd name="T21" fmla="*/ 252 h 568"/>
                  <a:gd name="T22" fmla="*/ 376 w 584"/>
                  <a:gd name="T23" fmla="*/ 223 h 568"/>
                  <a:gd name="T24" fmla="*/ 343 w 584"/>
                  <a:gd name="T25" fmla="*/ 261 h 568"/>
                  <a:gd name="T26" fmla="*/ 312 w 584"/>
                  <a:gd name="T27" fmla="*/ 317 h 568"/>
                  <a:gd name="T28" fmla="*/ 281 w 584"/>
                  <a:gd name="T29" fmla="*/ 329 h 568"/>
                  <a:gd name="T30" fmla="*/ 261 w 584"/>
                  <a:gd name="T31" fmla="*/ 321 h 568"/>
                  <a:gd name="T32" fmla="*/ 215 w 584"/>
                  <a:gd name="T33" fmla="*/ 328 h 568"/>
                  <a:gd name="T34" fmla="*/ 176 w 584"/>
                  <a:gd name="T35" fmla="*/ 322 h 568"/>
                  <a:gd name="T36" fmla="*/ 110 w 584"/>
                  <a:gd name="T37" fmla="*/ 371 h 568"/>
                  <a:gd name="T38" fmla="*/ 75 w 584"/>
                  <a:gd name="T39" fmla="*/ 381 h 568"/>
                  <a:gd name="T40" fmla="*/ 55 w 584"/>
                  <a:gd name="T41" fmla="*/ 409 h 568"/>
                  <a:gd name="T42" fmla="*/ 30 w 584"/>
                  <a:gd name="T43" fmla="*/ 424 h 568"/>
                  <a:gd name="T44" fmla="*/ 14 w 584"/>
                  <a:gd name="T45" fmla="*/ 432 h 568"/>
                  <a:gd name="T46" fmla="*/ 3 w 584"/>
                  <a:gd name="T47" fmla="*/ 453 h 568"/>
                  <a:gd name="T48" fmla="*/ 29 w 584"/>
                  <a:gd name="T49" fmla="*/ 470 h 568"/>
                  <a:gd name="T50" fmla="*/ 42 w 584"/>
                  <a:gd name="T51" fmla="*/ 454 h 568"/>
                  <a:gd name="T52" fmla="*/ 46 w 584"/>
                  <a:gd name="T53" fmla="*/ 490 h 568"/>
                  <a:gd name="T54" fmla="*/ 27 w 584"/>
                  <a:gd name="T55" fmla="*/ 521 h 568"/>
                  <a:gd name="T56" fmla="*/ 39 w 584"/>
                  <a:gd name="T57" fmla="*/ 559 h 568"/>
                  <a:gd name="T58" fmla="*/ 49 w 584"/>
                  <a:gd name="T59" fmla="*/ 563 h 568"/>
                  <a:gd name="T60" fmla="*/ 85 w 584"/>
                  <a:gd name="T61" fmla="*/ 549 h 568"/>
                  <a:gd name="T62" fmla="*/ 120 w 584"/>
                  <a:gd name="T63" fmla="*/ 471 h 568"/>
                  <a:gd name="T64" fmla="*/ 111 w 584"/>
                  <a:gd name="T65" fmla="*/ 447 h 568"/>
                  <a:gd name="T66" fmla="*/ 103 w 584"/>
                  <a:gd name="T67" fmla="*/ 421 h 568"/>
                  <a:gd name="T68" fmla="*/ 75 w 584"/>
                  <a:gd name="T69" fmla="*/ 406 h 568"/>
                  <a:gd name="T70" fmla="*/ 100 w 584"/>
                  <a:gd name="T71" fmla="*/ 409 h 568"/>
                  <a:gd name="T72" fmla="*/ 117 w 584"/>
                  <a:gd name="T73" fmla="*/ 409 h 568"/>
                  <a:gd name="T74" fmla="*/ 144 w 584"/>
                  <a:gd name="T75" fmla="*/ 410 h 568"/>
                  <a:gd name="T76" fmla="*/ 150 w 584"/>
                  <a:gd name="T77" fmla="*/ 400 h 568"/>
                  <a:gd name="T78" fmla="*/ 168 w 584"/>
                  <a:gd name="T79" fmla="*/ 396 h 568"/>
                  <a:gd name="T80" fmla="*/ 172 w 584"/>
                  <a:gd name="T81" fmla="*/ 393 h 568"/>
                  <a:gd name="T82" fmla="*/ 204 w 584"/>
                  <a:gd name="T83" fmla="*/ 382 h 568"/>
                  <a:gd name="T84" fmla="*/ 225 w 584"/>
                  <a:gd name="T85" fmla="*/ 383 h 568"/>
                  <a:gd name="T86" fmla="*/ 227 w 584"/>
                  <a:gd name="T87" fmla="*/ 379 h 568"/>
                  <a:gd name="T88" fmla="*/ 263 w 584"/>
                  <a:gd name="T89" fmla="*/ 376 h 568"/>
                  <a:gd name="T90" fmla="*/ 270 w 584"/>
                  <a:gd name="T91" fmla="*/ 404 h 568"/>
                  <a:gd name="T92" fmla="*/ 313 w 584"/>
                  <a:gd name="T93" fmla="*/ 428 h 568"/>
                  <a:gd name="T94" fmla="*/ 346 w 584"/>
                  <a:gd name="T95" fmla="*/ 395 h 568"/>
                  <a:gd name="T96" fmla="*/ 349 w 584"/>
                  <a:gd name="T97" fmla="*/ 382 h 568"/>
                  <a:gd name="T98" fmla="*/ 355 w 584"/>
                  <a:gd name="T99" fmla="*/ 354 h 568"/>
                  <a:gd name="T100" fmla="*/ 372 w 584"/>
                  <a:gd name="T101" fmla="*/ 369 h 568"/>
                  <a:gd name="T102" fmla="*/ 379 w 584"/>
                  <a:gd name="T103" fmla="*/ 376 h 568"/>
                  <a:gd name="T104" fmla="*/ 416 w 584"/>
                  <a:gd name="T105" fmla="*/ 374 h 568"/>
                  <a:gd name="T106" fmla="*/ 453 w 584"/>
                  <a:gd name="T107" fmla="*/ 376 h 568"/>
                  <a:gd name="T108" fmla="*/ 488 w 584"/>
                  <a:gd name="T109" fmla="*/ 329 h 568"/>
                  <a:gd name="T110" fmla="*/ 494 w 584"/>
                  <a:gd name="T111" fmla="*/ 336 h 568"/>
                  <a:gd name="T112" fmla="*/ 519 w 584"/>
                  <a:gd name="T113" fmla="*/ 345 h 568"/>
                  <a:gd name="T114" fmla="*/ 528 w 584"/>
                  <a:gd name="T115" fmla="*/ 274 h 568"/>
                  <a:gd name="T116" fmla="*/ 543 w 584"/>
                  <a:gd name="T117" fmla="*/ 175 h 568"/>
                  <a:gd name="T118" fmla="*/ 561 w 584"/>
                  <a:gd name="T119" fmla="*/ 160 h 568"/>
                  <a:gd name="T120" fmla="*/ 578 w 584"/>
                  <a:gd name="T121" fmla="*/ 100 h 568"/>
                  <a:gd name="T122" fmla="*/ 549 w 584"/>
                  <a:gd name="T123" fmla="*/ 27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4" h="568">
                    <a:moveTo>
                      <a:pt x="48" y="535"/>
                    </a:moveTo>
                    <a:cubicBezTo>
                      <a:pt x="48" y="535"/>
                      <a:pt x="47" y="534"/>
                      <a:pt x="47" y="534"/>
                    </a:cubicBezTo>
                    <a:cubicBezTo>
                      <a:pt x="47" y="532"/>
                      <a:pt x="49" y="531"/>
                      <a:pt x="52" y="531"/>
                    </a:cubicBezTo>
                    <a:cubicBezTo>
                      <a:pt x="52" y="531"/>
                      <a:pt x="52" y="531"/>
                      <a:pt x="52" y="531"/>
                    </a:cubicBezTo>
                    <a:cubicBezTo>
                      <a:pt x="54" y="531"/>
                      <a:pt x="55" y="532"/>
                      <a:pt x="55" y="534"/>
                    </a:cubicBezTo>
                    <a:cubicBezTo>
                      <a:pt x="55" y="535"/>
                      <a:pt x="54" y="535"/>
                      <a:pt x="54" y="535"/>
                    </a:cubicBezTo>
                    <a:cubicBezTo>
                      <a:pt x="54" y="535"/>
                      <a:pt x="53" y="535"/>
                      <a:pt x="53" y="535"/>
                    </a:cubicBezTo>
                    <a:cubicBezTo>
                      <a:pt x="52" y="534"/>
                      <a:pt x="51" y="533"/>
                      <a:pt x="51" y="533"/>
                    </a:cubicBezTo>
                    <a:cubicBezTo>
                      <a:pt x="50" y="533"/>
                      <a:pt x="49" y="534"/>
                      <a:pt x="49" y="534"/>
                    </a:cubicBezTo>
                    <a:cubicBezTo>
                      <a:pt x="48" y="535"/>
                      <a:pt x="48" y="535"/>
                      <a:pt x="48" y="535"/>
                    </a:cubicBezTo>
                    <a:moveTo>
                      <a:pt x="17" y="459"/>
                    </a:moveTo>
                    <a:cubicBezTo>
                      <a:pt x="17" y="459"/>
                      <a:pt x="17" y="459"/>
                      <a:pt x="17" y="459"/>
                    </a:cubicBezTo>
                    <a:cubicBezTo>
                      <a:pt x="15" y="455"/>
                      <a:pt x="11" y="455"/>
                      <a:pt x="9" y="451"/>
                    </a:cubicBezTo>
                    <a:cubicBezTo>
                      <a:pt x="9" y="451"/>
                      <a:pt x="8" y="450"/>
                      <a:pt x="9" y="449"/>
                    </a:cubicBezTo>
                    <a:cubicBezTo>
                      <a:pt x="9" y="449"/>
                      <a:pt x="9" y="449"/>
                      <a:pt x="9" y="449"/>
                    </a:cubicBezTo>
                    <a:cubicBezTo>
                      <a:pt x="10" y="449"/>
                      <a:pt x="10" y="449"/>
                      <a:pt x="11" y="450"/>
                    </a:cubicBezTo>
                    <a:cubicBezTo>
                      <a:pt x="11" y="450"/>
                      <a:pt x="12" y="450"/>
                      <a:pt x="12" y="451"/>
                    </a:cubicBezTo>
                    <a:cubicBezTo>
                      <a:pt x="13" y="454"/>
                      <a:pt x="15" y="455"/>
                      <a:pt x="17" y="457"/>
                    </a:cubicBezTo>
                    <a:cubicBezTo>
                      <a:pt x="17" y="457"/>
                      <a:pt x="18" y="458"/>
                      <a:pt x="18" y="458"/>
                    </a:cubicBezTo>
                    <a:cubicBezTo>
                      <a:pt x="18" y="459"/>
                      <a:pt x="18" y="459"/>
                      <a:pt x="17" y="459"/>
                    </a:cubicBezTo>
                    <a:moveTo>
                      <a:pt x="313" y="349"/>
                    </a:moveTo>
                    <a:cubicBezTo>
                      <a:pt x="313" y="349"/>
                      <a:pt x="313" y="349"/>
                      <a:pt x="312" y="349"/>
                    </a:cubicBezTo>
                    <a:cubicBezTo>
                      <a:pt x="310" y="347"/>
                      <a:pt x="311" y="345"/>
                      <a:pt x="312" y="343"/>
                    </a:cubicBezTo>
                    <a:cubicBezTo>
                      <a:pt x="313" y="343"/>
                      <a:pt x="313" y="343"/>
                      <a:pt x="313" y="343"/>
                    </a:cubicBezTo>
                    <a:cubicBezTo>
                      <a:pt x="315" y="342"/>
                      <a:pt x="315" y="340"/>
                      <a:pt x="314" y="338"/>
                    </a:cubicBezTo>
                    <a:cubicBezTo>
                      <a:pt x="313" y="336"/>
                      <a:pt x="316" y="332"/>
                      <a:pt x="319" y="332"/>
                    </a:cubicBezTo>
                    <a:cubicBezTo>
                      <a:pt x="319" y="332"/>
                      <a:pt x="319" y="332"/>
                      <a:pt x="319" y="332"/>
                    </a:cubicBezTo>
                    <a:cubicBezTo>
                      <a:pt x="321" y="333"/>
                      <a:pt x="322" y="335"/>
                      <a:pt x="323" y="338"/>
                    </a:cubicBezTo>
                    <a:cubicBezTo>
                      <a:pt x="323" y="338"/>
                      <a:pt x="323" y="339"/>
                      <a:pt x="323" y="339"/>
                    </a:cubicBezTo>
                    <a:cubicBezTo>
                      <a:pt x="323" y="342"/>
                      <a:pt x="323" y="343"/>
                      <a:pt x="320" y="344"/>
                    </a:cubicBezTo>
                    <a:cubicBezTo>
                      <a:pt x="318" y="344"/>
                      <a:pt x="318" y="346"/>
                      <a:pt x="316" y="347"/>
                    </a:cubicBezTo>
                    <a:cubicBezTo>
                      <a:pt x="316" y="348"/>
                      <a:pt x="315" y="349"/>
                      <a:pt x="313" y="349"/>
                    </a:cubicBezTo>
                    <a:moveTo>
                      <a:pt x="527" y="302"/>
                    </a:moveTo>
                    <a:cubicBezTo>
                      <a:pt x="526" y="302"/>
                      <a:pt x="526" y="302"/>
                      <a:pt x="526" y="302"/>
                    </a:cubicBezTo>
                    <a:cubicBezTo>
                      <a:pt x="525" y="300"/>
                      <a:pt x="522" y="298"/>
                      <a:pt x="522" y="295"/>
                    </a:cubicBezTo>
                    <a:cubicBezTo>
                      <a:pt x="523" y="295"/>
                      <a:pt x="523" y="295"/>
                      <a:pt x="523" y="295"/>
                    </a:cubicBezTo>
                    <a:cubicBezTo>
                      <a:pt x="524" y="295"/>
                      <a:pt x="524" y="295"/>
                      <a:pt x="524" y="295"/>
                    </a:cubicBezTo>
                    <a:cubicBezTo>
                      <a:pt x="524" y="296"/>
                      <a:pt x="524" y="297"/>
                      <a:pt x="524" y="297"/>
                    </a:cubicBezTo>
                    <a:cubicBezTo>
                      <a:pt x="525" y="299"/>
                      <a:pt x="527" y="300"/>
                      <a:pt x="527" y="302"/>
                    </a:cubicBezTo>
                    <a:moveTo>
                      <a:pt x="519" y="303"/>
                    </a:moveTo>
                    <a:cubicBezTo>
                      <a:pt x="519" y="303"/>
                      <a:pt x="518" y="303"/>
                      <a:pt x="518" y="303"/>
                    </a:cubicBezTo>
                    <a:cubicBezTo>
                      <a:pt x="516" y="302"/>
                      <a:pt x="514" y="302"/>
                      <a:pt x="512" y="300"/>
                    </a:cubicBezTo>
                    <a:cubicBezTo>
                      <a:pt x="512" y="299"/>
                      <a:pt x="507" y="299"/>
                      <a:pt x="512" y="298"/>
                    </a:cubicBezTo>
                    <a:cubicBezTo>
                      <a:pt x="513" y="297"/>
                      <a:pt x="513" y="297"/>
                      <a:pt x="513" y="297"/>
                    </a:cubicBezTo>
                    <a:cubicBezTo>
                      <a:pt x="514" y="297"/>
                      <a:pt x="514" y="295"/>
                      <a:pt x="515" y="295"/>
                    </a:cubicBezTo>
                    <a:cubicBezTo>
                      <a:pt x="515" y="295"/>
                      <a:pt x="516" y="295"/>
                      <a:pt x="516" y="295"/>
                    </a:cubicBezTo>
                    <a:cubicBezTo>
                      <a:pt x="517" y="295"/>
                      <a:pt x="520" y="300"/>
                      <a:pt x="520" y="302"/>
                    </a:cubicBezTo>
                    <a:cubicBezTo>
                      <a:pt x="520" y="302"/>
                      <a:pt x="519" y="303"/>
                      <a:pt x="519" y="303"/>
                    </a:cubicBezTo>
                    <a:moveTo>
                      <a:pt x="356" y="246"/>
                    </a:moveTo>
                    <a:cubicBezTo>
                      <a:pt x="355" y="246"/>
                      <a:pt x="353" y="246"/>
                      <a:pt x="353" y="245"/>
                    </a:cubicBezTo>
                    <a:cubicBezTo>
                      <a:pt x="352" y="243"/>
                      <a:pt x="353" y="241"/>
                      <a:pt x="354" y="240"/>
                    </a:cubicBezTo>
                    <a:cubicBezTo>
                      <a:pt x="354" y="239"/>
                      <a:pt x="354" y="239"/>
                      <a:pt x="355" y="239"/>
                    </a:cubicBezTo>
                    <a:cubicBezTo>
                      <a:pt x="355" y="239"/>
                      <a:pt x="356" y="239"/>
                      <a:pt x="356" y="240"/>
                    </a:cubicBezTo>
                    <a:cubicBezTo>
                      <a:pt x="357" y="240"/>
                      <a:pt x="357" y="240"/>
                      <a:pt x="356" y="242"/>
                    </a:cubicBezTo>
                    <a:cubicBezTo>
                      <a:pt x="356" y="243"/>
                      <a:pt x="356" y="243"/>
                      <a:pt x="357" y="244"/>
                    </a:cubicBezTo>
                    <a:cubicBezTo>
                      <a:pt x="358" y="246"/>
                      <a:pt x="357" y="246"/>
                      <a:pt x="356" y="246"/>
                    </a:cubicBezTo>
                    <a:moveTo>
                      <a:pt x="525" y="0"/>
                    </a:moveTo>
                    <a:cubicBezTo>
                      <a:pt x="524" y="0"/>
                      <a:pt x="523" y="0"/>
                      <a:pt x="523" y="1"/>
                    </a:cubicBezTo>
                    <a:cubicBezTo>
                      <a:pt x="521" y="7"/>
                      <a:pt x="520" y="14"/>
                      <a:pt x="520" y="20"/>
                    </a:cubicBezTo>
                    <a:cubicBezTo>
                      <a:pt x="520" y="22"/>
                      <a:pt x="521" y="23"/>
                      <a:pt x="522" y="23"/>
                    </a:cubicBezTo>
                    <a:cubicBezTo>
                      <a:pt x="522" y="23"/>
                      <a:pt x="523" y="23"/>
                      <a:pt x="523" y="22"/>
                    </a:cubicBezTo>
                    <a:cubicBezTo>
                      <a:pt x="528" y="20"/>
                      <a:pt x="533" y="21"/>
                      <a:pt x="537" y="19"/>
                    </a:cubicBezTo>
                    <a:cubicBezTo>
                      <a:pt x="538" y="19"/>
                      <a:pt x="538" y="19"/>
                      <a:pt x="538" y="19"/>
                    </a:cubicBezTo>
                    <a:cubicBezTo>
                      <a:pt x="539" y="19"/>
                      <a:pt x="539" y="19"/>
                      <a:pt x="540" y="20"/>
                    </a:cubicBezTo>
                    <a:cubicBezTo>
                      <a:pt x="540" y="24"/>
                      <a:pt x="540" y="27"/>
                      <a:pt x="539" y="31"/>
                    </a:cubicBezTo>
                    <a:cubicBezTo>
                      <a:pt x="539" y="33"/>
                      <a:pt x="537" y="34"/>
                      <a:pt x="536" y="34"/>
                    </a:cubicBezTo>
                    <a:cubicBezTo>
                      <a:pt x="534" y="34"/>
                      <a:pt x="533" y="34"/>
                      <a:pt x="532" y="33"/>
                    </a:cubicBezTo>
                    <a:cubicBezTo>
                      <a:pt x="531" y="32"/>
                      <a:pt x="531" y="32"/>
                      <a:pt x="530" y="31"/>
                    </a:cubicBezTo>
                    <a:cubicBezTo>
                      <a:pt x="529" y="30"/>
                      <a:pt x="529" y="28"/>
                      <a:pt x="527" y="28"/>
                    </a:cubicBezTo>
                    <a:cubicBezTo>
                      <a:pt x="527" y="28"/>
                      <a:pt x="527" y="28"/>
                      <a:pt x="526" y="29"/>
                    </a:cubicBezTo>
                    <a:cubicBezTo>
                      <a:pt x="524" y="29"/>
                      <a:pt x="524" y="31"/>
                      <a:pt x="523" y="33"/>
                    </a:cubicBezTo>
                    <a:cubicBezTo>
                      <a:pt x="523" y="34"/>
                      <a:pt x="523" y="36"/>
                      <a:pt x="522" y="37"/>
                    </a:cubicBezTo>
                    <a:cubicBezTo>
                      <a:pt x="522" y="38"/>
                      <a:pt x="521" y="39"/>
                      <a:pt x="520" y="39"/>
                    </a:cubicBezTo>
                    <a:cubicBezTo>
                      <a:pt x="520" y="39"/>
                      <a:pt x="520" y="39"/>
                      <a:pt x="520" y="39"/>
                    </a:cubicBezTo>
                    <a:cubicBezTo>
                      <a:pt x="519" y="38"/>
                      <a:pt x="519" y="38"/>
                      <a:pt x="518" y="37"/>
                    </a:cubicBezTo>
                    <a:cubicBezTo>
                      <a:pt x="518" y="35"/>
                      <a:pt x="518" y="32"/>
                      <a:pt x="517" y="30"/>
                    </a:cubicBezTo>
                    <a:cubicBezTo>
                      <a:pt x="516" y="27"/>
                      <a:pt x="516" y="24"/>
                      <a:pt x="515" y="22"/>
                    </a:cubicBezTo>
                    <a:cubicBezTo>
                      <a:pt x="514" y="19"/>
                      <a:pt x="513" y="18"/>
                      <a:pt x="511" y="18"/>
                    </a:cubicBezTo>
                    <a:cubicBezTo>
                      <a:pt x="510" y="18"/>
                      <a:pt x="509" y="18"/>
                      <a:pt x="508" y="19"/>
                    </a:cubicBezTo>
                    <a:cubicBezTo>
                      <a:pt x="508" y="19"/>
                      <a:pt x="507" y="19"/>
                      <a:pt x="507" y="19"/>
                    </a:cubicBezTo>
                    <a:cubicBezTo>
                      <a:pt x="507" y="19"/>
                      <a:pt x="507" y="19"/>
                      <a:pt x="506" y="19"/>
                    </a:cubicBezTo>
                    <a:cubicBezTo>
                      <a:pt x="505" y="18"/>
                      <a:pt x="504" y="17"/>
                      <a:pt x="503" y="17"/>
                    </a:cubicBezTo>
                    <a:cubicBezTo>
                      <a:pt x="501" y="17"/>
                      <a:pt x="500" y="18"/>
                      <a:pt x="499" y="20"/>
                    </a:cubicBezTo>
                    <a:cubicBezTo>
                      <a:pt x="499" y="21"/>
                      <a:pt x="499" y="21"/>
                      <a:pt x="498" y="21"/>
                    </a:cubicBezTo>
                    <a:cubicBezTo>
                      <a:pt x="496" y="23"/>
                      <a:pt x="496" y="25"/>
                      <a:pt x="499" y="26"/>
                    </a:cubicBezTo>
                    <a:cubicBezTo>
                      <a:pt x="499" y="27"/>
                      <a:pt x="500" y="27"/>
                      <a:pt x="501" y="28"/>
                    </a:cubicBezTo>
                    <a:cubicBezTo>
                      <a:pt x="502" y="28"/>
                      <a:pt x="502" y="29"/>
                      <a:pt x="502" y="29"/>
                    </a:cubicBezTo>
                    <a:cubicBezTo>
                      <a:pt x="499" y="32"/>
                      <a:pt x="499" y="34"/>
                      <a:pt x="499" y="37"/>
                    </a:cubicBezTo>
                    <a:cubicBezTo>
                      <a:pt x="499" y="40"/>
                      <a:pt x="498" y="42"/>
                      <a:pt x="495" y="42"/>
                    </a:cubicBezTo>
                    <a:cubicBezTo>
                      <a:pt x="493" y="42"/>
                      <a:pt x="490" y="43"/>
                      <a:pt x="487" y="44"/>
                    </a:cubicBezTo>
                    <a:cubicBezTo>
                      <a:pt x="483" y="47"/>
                      <a:pt x="481" y="51"/>
                      <a:pt x="483" y="56"/>
                    </a:cubicBezTo>
                    <a:cubicBezTo>
                      <a:pt x="484" y="59"/>
                      <a:pt x="485" y="63"/>
                      <a:pt x="486" y="66"/>
                    </a:cubicBezTo>
                    <a:cubicBezTo>
                      <a:pt x="487" y="68"/>
                      <a:pt x="487" y="71"/>
                      <a:pt x="486" y="74"/>
                    </a:cubicBezTo>
                    <a:cubicBezTo>
                      <a:pt x="485" y="76"/>
                      <a:pt x="484" y="79"/>
                      <a:pt x="484" y="82"/>
                    </a:cubicBezTo>
                    <a:cubicBezTo>
                      <a:pt x="483" y="85"/>
                      <a:pt x="483" y="86"/>
                      <a:pt x="480" y="86"/>
                    </a:cubicBezTo>
                    <a:cubicBezTo>
                      <a:pt x="480" y="86"/>
                      <a:pt x="480" y="86"/>
                      <a:pt x="479" y="86"/>
                    </a:cubicBezTo>
                    <a:cubicBezTo>
                      <a:pt x="479" y="86"/>
                      <a:pt x="479" y="86"/>
                      <a:pt x="479" y="86"/>
                    </a:cubicBezTo>
                    <a:cubicBezTo>
                      <a:pt x="477" y="86"/>
                      <a:pt x="476" y="87"/>
                      <a:pt x="477" y="89"/>
                    </a:cubicBezTo>
                    <a:cubicBezTo>
                      <a:pt x="477" y="90"/>
                      <a:pt x="478" y="91"/>
                      <a:pt x="478" y="92"/>
                    </a:cubicBezTo>
                    <a:cubicBezTo>
                      <a:pt x="479" y="93"/>
                      <a:pt x="480" y="94"/>
                      <a:pt x="482" y="94"/>
                    </a:cubicBezTo>
                    <a:cubicBezTo>
                      <a:pt x="482" y="94"/>
                      <a:pt x="482" y="94"/>
                      <a:pt x="482" y="94"/>
                    </a:cubicBezTo>
                    <a:cubicBezTo>
                      <a:pt x="484" y="94"/>
                      <a:pt x="485" y="93"/>
                      <a:pt x="486" y="91"/>
                    </a:cubicBezTo>
                    <a:cubicBezTo>
                      <a:pt x="487" y="90"/>
                      <a:pt x="487" y="88"/>
                      <a:pt x="487" y="86"/>
                    </a:cubicBezTo>
                    <a:cubicBezTo>
                      <a:pt x="487" y="85"/>
                      <a:pt x="487" y="83"/>
                      <a:pt x="488" y="82"/>
                    </a:cubicBezTo>
                    <a:cubicBezTo>
                      <a:pt x="490" y="83"/>
                      <a:pt x="490" y="83"/>
                      <a:pt x="490" y="83"/>
                    </a:cubicBezTo>
                    <a:cubicBezTo>
                      <a:pt x="491" y="84"/>
                      <a:pt x="491" y="86"/>
                      <a:pt x="491" y="88"/>
                    </a:cubicBezTo>
                    <a:cubicBezTo>
                      <a:pt x="490" y="88"/>
                      <a:pt x="490" y="89"/>
                      <a:pt x="490" y="89"/>
                    </a:cubicBezTo>
                    <a:cubicBezTo>
                      <a:pt x="487" y="91"/>
                      <a:pt x="488" y="93"/>
                      <a:pt x="489" y="95"/>
                    </a:cubicBezTo>
                    <a:cubicBezTo>
                      <a:pt x="490" y="96"/>
                      <a:pt x="491" y="98"/>
                      <a:pt x="491" y="100"/>
                    </a:cubicBezTo>
                    <a:cubicBezTo>
                      <a:pt x="491" y="104"/>
                      <a:pt x="492" y="109"/>
                      <a:pt x="492" y="114"/>
                    </a:cubicBezTo>
                    <a:cubicBezTo>
                      <a:pt x="492" y="116"/>
                      <a:pt x="492" y="118"/>
                      <a:pt x="490" y="119"/>
                    </a:cubicBezTo>
                    <a:cubicBezTo>
                      <a:pt x="485" y="122"/>
                      <a:pt x="484" y="126"/>
                      <a:pt x="485" y="131"/>
                    </a:cubicBezTo>
                    <a:cubicBezTo>
                      <a:pt x="485" y="136"/>
                      <a:pt x="485" y="140"/>
                      <a:pt x="481" y="144"/>
                    </a:cubicBezTo>
                    <a:cubicBezTo>
                      <a:pt x="481" y="145"/>
                      <a:pt x="481" y="146"/>
                      <a:pt x="480" y="147"/>
                    </a:cubicBezTo>
                    <a:cubicBezTo>
                      <a:pt x="479" y="151"/>
                      <a:pt x="478" y="154"/>
                      <a:pt x="475" y="156"/>
                    </a:cubicBezTo>
                    <a:cubicBezTo>
                      <a:pt x="472" y="159"/>
                      <a:pt x="470" y="162"/>
                      <a:pt x="469" y="165"/>
                    </a:cubicBezTo>
                    <a:cubicBezTo>
                      <a:pt x="467" y="170"/>
                      <a:pt x="466" y="175"/>
                      <a:pt x="466" y="180"/>
                    </a:cubicBezTo>
                    <a:cubicBezTo>
                      <a:pt x="466" y="185"/>
                      <a:pt x="464" y="189"/>
                      <a:pt x="459" y="192"/>
                    </a:cubicBezTo>
                    <a:cubicBezTo>
                      <a:pt x="457" y="193"/>
                      <a:pt x="455" y="194"/>
                      <a:pt x="453" y="195"/>
                    </a:cubicBezTo>
                    <a:cubicBezTo>
                      <a:pt x="447" y="198"/>
                      <a:pt x="442" y="201"/>
                      <a:pt x="439" y="207"/>
                    </a:cubicBezTo>
                    <a:cubicBezTo>
                      <a:pt x="436" y="213"/>
                      <a:pt x="434" y="220"/>
                      <a:pt x="430" y="226"/>
                    </a:cubicBezTo>
                    <a:cubicBezTo>
                      <a:pt x="430" y="227"/>
                      <a:pt x="430" y="227"/>
                      <a:pt x="429" y="227"/>
                    </a:cubicBezTo>
                    <a:cubicBezTo>
                      <a:pt x="429" y="227"/>
                      <a:pt x="429" y="227"/>
                      <a:pt x="428" y="227"/>
                    </a:cubicBezTo>
                    <a:cubicBezTo>
                      <a:pt x="428" y="227"/>
                      <a:pt x="428" y="227"/>
                      <a:pt x="428" y="227"/>
                    </a:cubicBezTo>
                    <a:cubicBezTo>
                      <a:pt x="427" y="227"/>
                      <a:pt x="427" y="227"/>
                      <a:pt x="427" y="228"/>
                    </a:cubicBezTo>
                    <a:cubicBezTo>
                      <a:pt x="427" y="230"/>
                      <a:pt x="425" y="231"/>
                      <a:pt x="423" y="231"/>
                    </a:cubicBezTo>
                    <a:cubicBezTo>
                      <a:pt x="421" y="232"/>
                      <a:pt x="419" y="234"/>
                      <a:pt x="417" y="236"/>
                    </a:cubicBezTo>
                    <a:cubicBezTo>
                      <a:pt x="416" y="238"/>
                      <a:pt x="414" y="239"/>
                      <a:pt x="412" y="240"/>
                    </a:cubicBezTo>
                    <a:cubicBezTo>
                      <a:pt x="406" y="240"/>
                      <a:pt x="402" y="243"/>
                      <a:pt x="397" y="246"/>
                    </a:cubicBezTo>
                    <a:cubicBezTo>
                      <a:pt x="393" y="249"/>
                      <a:pt x="388" y="252"/>
                      <a:pt x="382" y="252"/>
                    </a:cubicBezTo>
                    <a:cubicBezTo>
                      <a:pt x="382" y="252"/>
                      <a:pt x="381" y="252"/>
                      <a:pt x="381" y="252"/>
                    </a:cubicBezTo>
                    <a:cubicBezTo>
                      <a:pt x="381" y="252"/>
                      <a:pt x="381" y="252"/>
                      <a:pt x="381" y="252"/>
                    </a:cubicBezTo>
                    <a:cubicBezTo>
                      <a:pt x="379" y="252"/>
                      <a:pt x="378" y="253"/>
                      <a:pt x="377" y="254"/>
                    </a:cubicBezTo>
                    <a:cubicBezTo>
                      <a:pt x="377" y="255"/>
                      <a:pt x="375" y="257"/>
                      <a:pt x="375" y="258"/>
                    </a:cubicBezTo>
                    <a:cubicBezTo>
                      <a:pt x="374" y="261"/>
                      <a:pt x="371" y="262"/>
                      <a:pt x="368" y="263"/>
                    </a:cubicBezTo>
                    <a:cubicBezTo>
                      <a:pt x="367" y="263"/>
                      <a:pt x="367" y="263"/>
                      <a:pt x="366" y="263"/>
                    </a:cubicBezTo>
                    <a:cubicBezTo>
                      <a:pt x="363" y="263"/>
                      <a:pt x="361" y="261"/>
                      <a:pt x="361" y="257"/>
                    </a:cubicBezTo>
                    <a:cubicBezTo>
                      <a:pt x="361" y="253"/>
                      <a:pt x="361" y="250"/>
                      <a:pt x="360" y="246"/>
                    </a:cubicBezTo>
                    <a:cubicBezTo>
                      <a:pt x="360" y="245"/>
                      <a:pt x="360" y="245"/>
                      <a:pt x="361" y="244"/>
                    </a:cubicBezTo>
                    <a:cubicBezTo>
                      <a:pt x="363" y="244"/>
                      <a:pt x="362" y="243"/>
                      <a:pt x="362" y="242"/>
                    </a:cubicBezTo>
                    <a:cubicBezTo>
                      <a:pt x="361" y="238"/>
                      <a:pt x="362" y="236"/>
                      <a:pt x="366" y="235"/>
                    </a:cubicBezTo>
                    <a:cubicBezTo>
                      <a:pt x="368" y="234"/>
                      <a:pt x="371" y="233"/>
                      <a:pt x="371" y="230"/>
                    </a:cubicBezTo>
                    <a:cubicBezTo>
                      <a:pt x="371" y="228"/>
                      <a:pt x="372" y="228"/>
                      <a:pt x="374" y="227"/>
                    </a:cubicBezTo>
                    <a:cubicBezTo>
                      <a:pt x="375" y="226"/>
                      <a:pt x="376" y="225"/>
                      <a:pt x="376" y="223"/>
                    </a:cubicBezTo>
                    <a:cubicBezTo>
                      <a:pt x="375" y="221"/>
                      <a:pt x="373" y="220"/>
                      <a:pt x="371" y="220"/>
                    </a:cubicBezTo>
                    <a:cubicBezTo>
                      <a:pt x="371" y="220"/>
                      <a:pt x="371" y="220"/>
                      <a:pt x="371" y="220"/>
                    </a:cubicBezTo>
                    <a:cubicBezTo>
                      <a:pt x="369" y="220"/>
                      <a:pt x="366" y="221"/>
                      <a:pt x="364" y="222"/>
                    </a:cubicBezTo>
                    <a:cubicBezTo>
                      <a:pt x="361" y="225"/>
                      <a:pt x="357" y="228"/>
                      <a:pt x="352" y="228"/>
                    </a:cubicBezTo>
                    <a:cubicBezTo>
                      <a:pt x="352" y="228"/>
                      <a:pt x="351" y="227"/>
                      <a:pt x="350" y="227"/>
                    </a:cubicBezTo>
                    <a:cubicBezTo>
                      <a:pt x="350" y="227"/>
                      <a:pt x="350" y="227"/>
                      <a:pt x="350" y="227"/>
                    </a:cubicBezTo>
                    <a:cubicBezTo>
                      <a:pt x="347" y="227"/>
                      <a:pt x="345" y="229"/>
                      <a:pt x="344" y="232"/>
                    </a:cubicBezTo>
                    <a:cubicBezTo>
                      <a:pt x="344" y="234"/>
                      <a:pt x="343" y="237"/>
                      <a:pt x="342" y="239"/>
                    </a:cubicBezTo>
                    <a:cubicBezTo>
                      <a:pt x="341" y="241"/>
                      <a:pt x="342" y="243"/>
                      <a:pt x="343" y="245"/>
                    </a:cubicBezTo>
                    <a:cubicBezTo>
                      <a:pt x="345" y="249"/>
                      <a:pt x="346" y="253"/>
                      <a:pt x="346" y="257"/>
                    </a:cubicBezTo>
                    <a:cubicBezTo>
                      <a:pt x="346" y="259"/>
                      <a:pt x="346" y="261"/>
                      <a:pt x="343" y="261"/>
                    </a:cubicBezTo>
                    <a:cubicBezTo>
                      <a:pt x="343" y="261"/>
                      <a:pt x="343" y="261"/>
                      <a:pt x="343" y="261"/>
                    </a:cubicBezTo>
                    <a:cubicBezTo>
                      <a:pt x="343" y="261"/>
                      <a:pt x="343" y="261"/>
                      <a:pt x="343" y="261"/>
                    </a:cubicBezTo>
                    <a:cubicBezTo>
                      <a:pt x="342" y="261"/>
                      <a:pt x="341" y="262"/>
                      <a:pt x="341" y="263"/>
                    </a:cubicBezTo>
                    <a:cubicBezTo>
                      <a:pt x="339" y="266"/>
                      <a:pt x="336" y="269"/>
                      <a:pt x="336" y="273"/>
                    </a:cubicBezTo>
                    <a:cubicBezTo>
                      <a:pt x="334" y="280"/>
                      <a:pt x="325" y="281"/>
                      <a:pt x="322" y="287"/>
                    </a:cubicBezTo>
                    <a:cubicBezTo>
                      <a:pt x="322" y="288"/>
                      <a:pt x="322" y="288"/>
                      <a:pt x="322" y="288"/>
                    </a:cubicBezTo>
                    <a:cubicBezTo>
                      <a:pt x="319" y="288"/>
                      <a:pt x="318" y="290"/>
                      <a:pt x="317" y="293"/>
                    </a:cubicBezTo>
                    <a:cubicBezTo>
                      <a:pt x="316" y="295"/>
                      <a:pt x="314" y="297"/>
                      <a:pt x="313" y="300"/>
                    </a:cubicBezTo>
                    <a:cubicBezTo>
                      <a:pt x="311" y="303"/>
                      <a:pt x="311" y="306"/>
                      <a:pt x="313" y="309"/>
                    </a:cubicBezTo>
                    <a:cubicBezTo>
                      <a:pt x="314" y="312"/>
                      <a:pt x="315" y="315"/>
                      <a:pt x="317" y="318"/>
                    </a:cubicBezTo>
                    <a:cubicBezTo>
                      <a:pt x="317" y="318"/>
                      <a:pt x="316" y="319"/>
                      <a:pt x="316" y="319"/>
                    </a:cubicBezTo>
                    <a:cubicBezTo>
                      <a:pt x="315" y="319"/>
                      <a:pt x="315" y="319"/>
                      <a:pt x="315" y="319"/>
                    </a:cubicBezTo>
                    <a:cubicBezTo>
                      <a:pt x="314" y="318"/>
                      <a:pt x="313" y="317"/>
                      <a:pt x="312" y="317"/>
                    </a:cubicBezTo>
                    <a:cubicBezTo>
                      <a:pt x="311" y="317"/>
                      <a:pt x="310" y="318"/>
                      <a:pt x="310" y="321"/>
                    </a:cubicBezTo>
                    <a:cubicBezTo>
                      <a:pt x="310" y="322"/>
                      <a:pt x="310" y="322"/>
                      <a:pt x="309" y="322"/>
                    </a:cubicBezTo>
                    <a:cubicBezTo>
                      <a:pt x="309" y="322"/>
                      <a:pt x="309" y="322"/>
                      <a:pt x="308" y="322"/>
                    </a:cubicBezTo>
                    <a:cubicBezTo>
                      <a:pt x="308" y="322"/>
                      <a:pt x="307" y="322"/>
                      <a:pt x="306" y="322"/>
                    </a:cubicBezTo>
                    <a:cubicBezTo>
                      <a:pt x="305" y="322"/>
                      <a:pt x="304" y="323"/>
                      <a:pt x="304" y="325"/>
                    </a:cubicBezTo>
                    <a:cubicBezTo>
                      <a:pt x="304" y="327"/>
                      <a:pt x="303" y="328"/>
                      <a:pt x="301" y="328"/>
                    </a:cubicBezTo>
                    <a:cubicBezTo>
                      <a:pt x="299" y="328"/>
                      <a:pt x="298" y="328"/>
                      <a:pt x="296" y="328"/>
                    </a:cubicBezTo>
                    <a:cubicBezTo>
                      <a:pt x="295" y="328"/>
                      <a:pt x="293" y="328"/>
                      <a:pt x="292" y="327"/>
                    </a:cubicBezTo>
                    <a:cubicBezTo>
                      <a:pt x="290" y="326"/>
                      <a:pt x="289" y="326"/>
                      <a:pt x="288" y="326"/>
                    </a:cubicBezTo>
                    <a:cubicBezTo>
                      <a:pt x="286" y="326"/>
                      <a:pt x="285" y="326"/>
                      <a:pt x="284" y="327"/>
                    </a:cubicBezTo>
                    <a:cubicBezTo>
                      <a:pt x="283" y="327"/>
                      <a:pt x="283" y="330"/>
                      <a:pt x="282" y="330"/>
                    </a:cubicBezTo>
                    <a:cubicBezTo>
                      <a:pt x="281" y="330"/>
                      <a:pt x="281" y="329"/>
                      <a:pt x="281" y="329"/>
                    </a:cubicBezTo>
                    <a:cubicBezTo>
                      <a:pt x="280" y="329"/>
                      <a:pt x="280" y="327"/>
                      <a:pt x="279" y="326"/>
                    </a:cubicBezTo>
                    <a:cubicBezTo>
                      <a:pt x="279" y="325"/>
                      <a:pt x="279" y="325"/>
                      <a:pt x="279" y="325"/>
                    </a:cubicBezTo>
                    <a:cubicBezTo>
                      <a:pt x="278" y="325"/>
                      <a:pt x="277" y="325"/>
                      <a:pt x="278" y="323"/>
                    </a:cubicBezTo>
                    <a:cubicBezTo>
                      <a:pt x="282" y="320"/>
                      <a:pt x="282" y="320"/>
                      <a:pt x="278" y="316"/>
                    </a:cubicBezTo>
                    <a:cubicBezTo>
                      <a:pt x="277" y="316"/>
                      <a:pt x="277" y="316"/>
                      <a:pt x="277" y="316"/>
                    </a:cubicBezTo>
                    <a:cubicBezTo>
                      <a:pt x="276" y="315"/>
                      <a:pt x="276" y="314"/>
                      <a:pt x="275" y="314"/>
                    </a:cubicBezTo>
                    <a:cubicBezTo>
                      <a:pt x="274" y="314"/>
                      <a:pt x="273" y="315"/>
                      <a:pt x="273" y="316"/>
                    </a:cubicBezTo>
                    <a:cubicBezTo>
                      <a:pt x="271" y="317"/>
                      <a:pt x="270" y="319"/>
                      <a:pt x="267" y="319"/>
                    </a:cubicBezTo>
                    <a:cubicBezTo>
                      <a:pt x="267" y="319"/>
                      <a:pt x="267" y="319"/>
                      <a:pt x="266" y="319"/>
                    </a:cubicBezTo>
                    <a:cubicBezTo>
                      <a:pt x="266" y="319"/>
                      <a:pt x="266" y="319"/>
                      <a:pt x="266" y="319"/>
                    </a:cubicBezTo>
                    <a:cubicBezTo>
                      <a:pt x="264" y="319"/>
                      <a:pt x="263" y="321"/>
                      <a:pt x="262" y="321"/>
                    </a:cubicBezTo>
                    <a:cubicBezTo>
                      <a:pt x="261" y="321"/>
                      <a:pt x="261" y="321"/>
                      <a:pt x="261" y="321"/>
                    </a:cubicBezTo>
                    <a:cubicBezTo>
                      <a:pt x="260" y="321"/>
                      <a:pt x="260" y="321"/>
                      <a:pt x="259" y="320"/>
                    </a:cubicBezTo>
                    <a:cubicBezTo>
                      <a:pt x="258" y="319"/>
                      <a:pt x="258" y="319"/>
                      <a:pt x="257" y="319"/>
                    </a:cubicBezTo>
                    <a:cubicBezTo>
                      <a:pt x="257" y="319"/>
                      <a:pt x="257" y="319"/>
                      <a:pt x="256" y="319"/>
                    </a:cubicBezTo>
                    <a:cubicBezTo>
                      <a:pt x="255" y="319"/>
                      <a:pt x="253" y="319"/>
                      <a:pt x="252" y="319"/>
                    </a:cubicBezTo>
                    <a:cubicBezTo>
                      <a:pt x="250" y="319"/>
                      <a:pt x="249" y="320"/>
                      <a:pt x="248" y="320"/>
                    </a:cubicBezTo>
                    <a:cubicBezTo>
                      <a:pt x="248" y="320"/>
                      <a:pt x="247" y="320"/>
                      <a:pt x="247" y="320"/>
                    </a:cubicBezTo>
                    <a:cubicBezTo>
                      <a:pt x="246" y="320"/>
                      <a:pt x="246" y="320"/>
                      <a:pt x="245" y="320"/>
                    </a:cubicBezTo>
                    <a:cubicBezTo>
                      <a:pt x="241" y="320"/>
                      <a:pt x="237" y="322"/>
                      <a:pt x="233" y="324"/>
                    </a:cubicBezTo>
                    <a:cubicBezTo>
                      <a:pt x="230" y="327"/>
                      <a:pt x="227" y="328"/>
                      <a:pt x="224" y="328"/>
                    </a:cubicBezTo>
                    <a:cubicBezTo>
                      <a:pt x="223" y="328"/>
                      <a:pt x="222" y="327"/>
                      <a:pt x="220" y="327"/>
                    </a:cubicBezTo>
                    <a:cubicBezTo>
                      <a:pt x="220" y="327"/>
                      <a:pt x="219" y="327"/>
                      <a:pt x="218" y="327"/>
                    </a:cubicBezTo>
                    <a:cubicBezTo>
                      <a:pt x="217" y="327"/>
                      <a:pt x="216" y="327"/>
                      <a:pt x="215" y="328"/>
                    </a:cubicBezTo>
                    <a:cubicBezTo>
                      <a:pt x="214" y="329"/>
                      <a:pt x="212" y="330"/>
                      <a:pt x="211" y="330"/>
                    </a:cubicBezTo>
                    <a:cubicBezTo>
                      <a:pt x="209" y="330"/>
                      <a:pt x="208" y="329"/>
                      <a:pt x="206" y="328"/>
                    </a:cubicBezTo>
                    <a:cubicBezTo>
                      <a:pt x="204" y="327"/>
                      <a:pt x="202" y="327"/>
                      <a:pt x="200" y="327"/>
                    </a:cubicBezTo>
                    <a:cubicBezTo>
                      <a:pt x="198" y="327"/>
                      <a:pt x="196" y="327"/>
                      <a:pt x="194" y="329"/>
                    </a:cubicBezTo>
                    <a:cubicBezTo>
                      <a:pt x="193" y="331"/>
                      <a:pt x="192" y="331"/>
                      <a:pt x="190" y="331"/>
                    </a:cubicBezTo>
                    <a:cubicBezTo>
                      <a:pt x="190" y="331"/>
                      <a:pt x="190" y="331"/>
                      <a:pt x="190" y="331"/>
                    </a:cubicBezTo>
                    <a:cubicBezTo>
                      <a:pt x="187" y="331"/>
                      <a:pt x="185" y="330"/>
                      <a:pt x="186" y="327"/>
                    </a:cubicBezTo>
                    <a:cubicBezTo>
                      <a:pt x="187" y="324"/>
                      <a:pt x="185" y="323"/>
                      <a:pt x="183" y="323"/>
                    </a:cubicBezTo>
                    <a:cubicBezTo>
                      <a:pt x="183" y="323"/>
                      <a:pt x="183" y="323"/>
                      <a:pt x="183" y="323"/>
                    </a:cubicBezTo>
                    <a:cubicBezTo>
                      <a:pt x="183" y="323"/>
                      <a:pt x="183" y="323"/>
                      <a:pt x="183" y="323"/>
                    </a:cubicBezTo>
                    <a:cubicBezTo>
                      <a:pt x="182" y="323"/>
                      <a:pt x="180" y="323"/>
                      <a:pt x="179" y="323"/>
                    </a:cubicBezTo>
                    <a:cubicBezTo>
                      <a:pt x="178" y="322"/>
                      <a:pt x="177" y="322"/>
                      <a:pt x="176" y="322"/>
                    </a:cubicBezTo>
                    <a:cubicBezTo>
                      <a:pt x="174" y="322"/>
                      <a:pt x="172" y="323"/>
                      <a:pt x="170" y="325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69" y="326"/>
                      <a:pt x="169" y="326"/>
                      <a:pt x="168" y="326"/>
                    </a:cubicBezTo>
                    <a:cubicBezTo>
                      <a:pt x="164" y="326"/>
                      <a:pt x="161" y="329"/>
                      <a:pt x="156" y="329"/>
                    </a:cubicBezTo>
                    <a:cubicBezTo>
                      <a:pt x="155" y="329"/>
                      <a:pt x="154" y="330"/>
                      <a:pt x="155" y="332"/>
                    </a:cubicBezTo>
                    <a:cubicBezTo>
                      <a:pt x="156" y="333"/>
                      <a:pt x="156" y="335"/>
                      <a:pt x="155" y="337"/>
                    </a:cubicBezTo>
                    <a:cubicBezTo>
                      <a:pt x="154" y="339"/>
                      <a:pt x="152" y="340"/>
                      <a:pt x="150" y="340"/>
                    </a:cubicBezTo>
                    <a:cubicBezTo>
                      <a:pt x="147" y="341"/>
                      <a:pt x="145" y="343"/>
                      <a:pt x="143" y="345"/>
                    </a:cubicBezTo>
                    <a:cubicBezTo>
                      <a:pt x="142" y="347"/>
                      <a:pt x="140" y="349"/>
                      <a:pt x="138" y="350"/>
                    </a:cubicBezTo>
                    <a:cubicBezTo>
                      <a:pt x="132" y="353"/>
                      <a:pt x="127" y="359"/>
                      <a:pt x="121" y="363"/>
                    </a:cubicBezTo>
                    <a:cubicBezTo>
                      <a:pt x="119" y="364"/>
                      <a:pt x="118" y="365"/>
                      <a:pt x="117" y="367"/>
                    </a:cubicBezTo>
                    <a:cubicBezTo>
                      <a:pt x="115" y="369"/>
                      <a:pt x="113" y="371"/>
                      <a:pt x="110" y="371"/>
                    </a:cubicBezTo>
                    <a:cubicBezTo>
                      <a:pt x="110" y="371"/>
                      <a:pt x="109" y="371"/>
                      <a:pt x="109" y="370"/>
                    </a:cubicBezTo>
                    <a:cubicBezTo>
                      <a:pt x="108" y="370"/>
                      <a:pt x="108" y="370"/>
                      <a:pt x="108" y="370"/>
                    </a:cubicBezTo>
                    <a:cubicBezTo>
                      <a:pt x="106" y="370"/>
                      <a:pt x="104" y="372"/>
                      <a:pt x="103" y="374"/>
                    </a:cubicBezTo>
                    <a:cubicBezTo>
                      <a:pt x="102" y="375"/>
                      <a:pt x="102" y="377"/>
                      <a:pt x="101" y="377"/>
                    </a:cubicBezTo>
                    <a:cubicBezTo>
                      <a:pt x="98" y="378"/>
                      <a:pt x="96" y="380"/>
                      <a:pt x="95" y="383"/>
                    </a:cubicBezTo>
                    <a:cubicBezTo>
                      <a:pt x="94" y="384"/>
                      <a:pt x="93" y="385"/>
                      <a:pt x="91" y="385"/>
                    </a:cubicBezTo>
                    <a:cubicBezTo>
                      <a:pt x="90" y="385"/>
                      <a:pt x="89" y="385"/>
                      <a:pt x="87" y="383"/>
                    </a:cubicBezTo>
                    <a:cubicBezTo>
                      <a:pt x="87" y="383"/>
                      <a:pt x="86" y="382"/>
                      <a:pt x="85" y="382"/>
                    </a:cubicBezTo>
                    <a:cubicBezTo>
                      <a:pt x="85" y="382"/>
                      <a:pt x="85" y="382"/>
                      <a:pt x="84" y="382"/>
                    </a:cubicBezTo>
                    <a:cubicBezTo>
                      <a:pt x="84" y="383"/>
                      <a:pt x="83" y="383"/>
                      <a:pt x="83" y="383"/>
                    </a:cubicBezTo>
                    <a:cubicBezTo>
                      <a:pt x="82" y="383"/>
                      <a:pt x="82" y="383"/>
                      <a:pt x="81" y="382"/>
                    </a:cubicBezTo>
                    <a:cubicBezTo>
                      <a:pt x="79" y="382"/>
                      <a:pt x="77" y="382"/>
                      <a:pt x="75" y="381"/>
                    </a:cubicBezTo>
                    <a:cubicBezTo>
                      <a:pt x="75" y="381"/>
                      <a:pt x="75" y="381"/>
                      <a:pt x="75" y="381"/>
                    </a:cubicBezTo>
                    <a:cubicBezTo>
                      <a:pt x="74" y="381"/>
                      <a:pt x="72" y="382"/>
                      <a:pt x="73" y="383"/>
                    </a:cubicBezTo>
                    <a:cubicBezTo>
                      <a:pt x="74" y="385"/>
                      <a:pt x="72" y="386"/>
                      <a:pt x="71" y="386"/>
                    </a:cubicBezTo>
                    <a:cubicBezTo>
                      <a:pt x="69" y="387"/>
                      <a:pt x="69" y="389"/>
                      <a:pt x="69" y="391"/>
                    </a:cubicBezTo>
                    <a:cubicBezTo>
                      <a:pt x="69" y="394"/>
                      <a:pt x="69" y="397"/>
                      <a:pt x="67" y="400"/>
                    </a:cubicBezTo>
                    <a:cubicBezTo>
                      <a:pt x="67" y="402"/>
                      <a:pt x="67" y="404"/>
                      <a:pt x="68" y="405"/>
                    </a:cubicBezTo>
                    <a:cubicBezTo>
                      <a:pt x="70" y="408"/>
                      <a:pt x="70" y="408"/>
                      <a:pt x="68" y="410"/>
                    </a:cubicBezTo>
                    <a:cubicBezTo>
                      <a:pt x="67" y="410"/>
                      <a:pt x="65" y="411"/>
                      <a:pt x="64" y="412"/>
                    </a:cubicBezTo>
                    <a:cubicBezTo>
                      <a:pt x="64" y="412"/>
                      <a:pt x="64" y="412"/>
                      <a:pt x="63" y="412"/>
                    </a:cubicBezTo>
                    <a:cubicBezTo>
                      <a:pt x="63" y="412"/>
                      <a:pt x="62" y="412"/>
                      <a:pt x="62" y="411"/>
                    </a:cubicBezTo>
                    <a:cubicBezTo>
                      <a:pt x="61" y="409"/>
                      <a:pt x="60" y="408"/>
                      <a:pt x="59" y="408"/>
                    </a:cubicBezTo>
                    <a:cubicBezTo>
                      <a:pt x="57" y="408"/>
                      <a:pt x="56" y="409"/>
                      <a:pt x="55" y="409"/>
                    </a:cubicBezTo>
                    <a:cubicBezTo>
                      <a:pt x="54" y="410"/>
                      <a:pt x="53" y="410"/>
                      <a:pt x="51" y="410"/>
                    </a:cubicBezTo>
                    <a:cubicBezTo>
                      <a:pt x="51" y="410"/>
                      <a:pt x="51" y="410"/>
                      <a:pt x="51" y="410"/>
                    </a:cubicBezTo>
                    <a:cubicBezTo>
                      <a:pt x="51" y="410"/>
                      <a:pt x="51" y="410"/>
                      <a:pt x="51" y="410"/>
                    </a:cubicBezTo>
                    <a:cubicBezTo>
                      <a:pt x="49" y="410"/>
                      <a:pt x="48" y="411"/>
                      <a:pt x="47" y="412"/>
                    </a:cubicBezTo>
                    <a:cubicBezTo>
                      <a:pt x="46" y="413"/>
                      <a:pt x="46" y="415"/>
                      <a:pt x="46" y="416"/>
                    </a:cubicBezTo>
                    <a:cubicBezTo>
                      <a:pt x="47" y="417"/>
                      <a:pt x="46" y="417"/>
                      <a:pt x="46" y="418"/>
                    </a:cubicBezTo>
                    <a:cubicBezTo>
                      <a:pt x="43" y="419"/>
                      <a:pt x="41" y="420"/>
                      <a:pt x="41" y="422"/>
                    </a:cubicBezTo>
                    <a:cubicBezTo>
                      <a:pt x="41" y="423"/>
                      <a:pt x="40" y="423"/>
                      <a:pt x="40" y="423"/>
                    </a:cubicBezTo>
                    <a:cubicBezTo>
                      <a:pt x="39" y="423"/>
                      <a:pt x="39" y="423"/>
                      <a:pt x="39" y="423"/>
                    </a:cubicBezTo>
                    <a:cubicBezTo>
                      <a:pt x="38" y="423"/>
                      <a:pt x="37" y="422"/>
                      <a:pt x="36" y="422"/>
                    </a:cubicBezTo>
                    <a:cubicBezTo>
                      <a:pt x="36" y="422"/>
                      <a:pt x="35" y="422"/>
                      <a:pt x="34" y="422"/>
                    </a:cubicBezTo>
                    <a:cubicBezTo>
                      <a:pt x="33" y="422"/>
                      <a:pt x="31" y="423"/>
                      <a:pt x="30" y="424"/>
                    </a:cubicBezTo>
                    <a:cubicBezTo>
                      <a:pt x="28" y="425"/>
                      <a:pt x="28" y="426"/>
                      <a:pt x="29" y="428"/>
                    </a:cubicBezTo>
                    <a:cubicBezTo>
                      <a:pt x="30" y="430"/>
                      <a:pt x="28" y="430"/>
                      <a:pt x="27" y="430"/>
                    </a:cubicBezTo>
                    <a:cubicBezTo>
                      <a:pt x="27" y="430"/>
                      <a:pt x="27" y="430"/>
                      <a:pt x="26" y="430"/>
                    </a:cubicBezTo>
                    <a:cubicBezTo>
                      <a:pt x="22" y="430"/>
                      <a:pt x="20" y="428"/>
                      <a:pt x="18" y="424"/>
                    </a:cubicBezTo>
                    <a:cubicBezTo>
                      <a:pt x="18" y="424"/>
                      <a:pt x="18" y="423"/>
                      <a:pt x="17" y="423"/>
                    </a:cubicBezTo>
                    <a:cubicBezTo>
                      <a:pt x="17" y="423"/>
                      <a:pt x="16" y="423"/>
                      <a:pt x="16" y="423"/>
                    </a:cubicBezTo>
                    <a:cubicBezTo>
                      <a:pt x="15" y="423"/>
                      <a:pt x="15" y="425"/>
                      <a:pt x="15" y="426"/>
                    </a:cubicBezTo>
                    <a:cubicBezTo>
                      <a:pt x="18" y="429"/>
                      <a:pt x="15" y="432"/>
                      <a:pt x="15" y="436"/>
                    </a:cubicBezTo>
                    <a:cubicBezTo>
                      <a:pt x="15" y="436"/>
                      <a:pt x="14" y="437"/>
                      <a:pt x="13" y="437"/>
                    </a:cubicBezTo>
                    <a:cubicBezTo>
                      <a:pt x="13" y="437"/>
                      <a:pt x="13" y="437"/>
                      <a:pt x="12" y="437"/>
                    </a:cubicBezTo>
                    <a:cubicBezTo>
                      <a:pt x="11" y="436"/>
                      <a:pt x="13" y="436"/>
                      <a:pt x="13" y="435"/>
                    </a:cubicBezTo>
                    <a:cubicBezTo>
                      <a:pt x="13" y="434"/>
                      <a:pt x="14" y="433"/>
                      <a:pt x="14" y="432"/>
                    </a:cubicBezTo>
                    <a:cubicBezTo>
                      <a:pt x="14" y="432"/>
                      <a:pt x="13" y="431"/>
                      <a:pt x="13" y="431"/>
                    </a:cubicBezTo>
                    <a:cubicBezTo>
                      <a:pt x="13" y="431"/>
                      <a:pt x="13" y="431"/>
                      <a:pt x="12" y="431"/>
                    </a:cubicBezTo>
                    <a:cubicBezTo>
                      <a:pt x="12" y="431"/>
                      <a:pt x="12" y="431"/>
                      <a:pt x="11" y="431"/>
                    </a:cubicBezTo>
                    <a:cubicBezTo>
                      <a:pt x="10" y="432"/>
                      <a:pt x="10" y="433"/>
                      <a:pt x="10" y="434"/>
                    </a:cubicBezTo>
                    <a:cubicBezTo>
                      <a:pt x="10" y="435"/>
                      <a:pt x="10" y="435"/>
                      <a:pt x="9" y="435"/>
                    </a:cubicBezTo>
                    <a:cubicBezTo>
                      <a:pt x="9" y="435"/>
                      <a:pt x="8" y="435"/>
                      <a:pt x="8" y="435"/>
                    </a:cubicBezTo>
                    <a:cubicBezTo>
                      <a:pt x="8" y="435"/>
                      <a:pt x="7" y="435"/>
                      <a:pt x="7" y="435"/>
                    </a:cubicBezTo>
                    <a:cubicBezTo>
                      <a:pt x="5" y="435"/>
                      <a:pt x="4" y="436"/>
                      <a:pt x="3" y="438"/>
                    </a:cubicBezTo>
                    <a:cubicBezTo>
                      <a:pt x="3" y="438"/>
                      <a:pt x="3" y="438"/>
                      <a:pt x="3" y="438"/>
                    </a:cubicBezTo>
                    <a:cubicBezTo>
                      <a:pt x="3" y="438"/>
                      <a:pt x="3" y="438"/>
                      <a:pt x="3" y="438"/>
                    </a:cubicBezTo>
                    <a:cubicBezTo>
                      <a:pt x="1" y="442"/>
                      <a:pt x="3" y="446"/>
                      <a:pt x="5" y="449"/>
                    </a:cubicBezTo>
                    <a:cubicBezTo>
                      <a:pt x="6" y="451"/>
                      <a:pt x="6" y="452"/>
                      <a:pt x="3" y="453"/>
                    </a:cubicBezTo>
                    <a:cubicBezTo>
                      <a:pt x="1" y="453"/>
                      <a:pt x="0" y="455"/>
                      <a:pt x="1" y="456"/>
                    </a:cubicBezTo>
                    <a:cubicBezTo>
                      <a:pt x="4" y="457"/>
                      <a:pt x="4" y="460"/>
                      <a:pt x="6" y="462"/>
                    </a:cubicBezTo>
                    <a:cubicBezTo>
                      <a:pt x="6" y="463"/>
                      <a:pt x="7" y="465"/>
                      <a:pt x="8" y="466"/>
                    </a:cubicBezTo>
                    <a:cubicBezTo>
                      <a:pt x="11" y="469"/>
                      <a:pt x="13" y="472"/>
                      <a:pt x="10" y="476"/>
                    </a:cubicBezTo>
                    <a:cubicBezTo>
                      <a:pt x="10" y="477"/>
                      <a:pt x="10" y="478"/>
                      <a:pt x="10" y="479"/>
                    </a:cubicBezTo>
                    <a:cubicBezTo>
                      <a:pt x="11" y="479"/>
                      <a:pt x="11" y="479"/>
                      <a:pt x="12" y="479"/>
                    </a:cubicBezTo>
                    <a:cubicBezTo>
                      <a:pt x="12" y="479"/>
                      <a:pt x="13" y="479"/>
                      <a:pt x="14" y="478"/>
                    </a:cubicBezTo>
                    <a:cubicBezTo>
                      <a:pt x="14" y="478"/>
                      <a:pt x="15" y="477"/>
                      <a:pt x="15" y="477"/>
                    </a:cubicBezTo>
                    <a:cubicBezTo>
                      <a:pt x="17" y="473"/>
                      <a:pt x="20" y="472"/>
                      <a:pt x="23" y="471"/>
                    </a:cubicBezTo>
                    <a:cubicBezTo>
                      <a:pt x="25" y="471"/>
                      <a:pt x="26" y="471"/>
                      <a:pt x="27" y="470"/>
                    </a:cubicBezTo>
                    <a:cubicBezTo>
                      <a:pt x="27" y="470"/>
                      <a:pt x="28" y="470"/>
                      <a:pt x="28" y="470"/>
                    </a:cubicBezTo>
                    <a:cubicBezTo>
                      <a:pt x="28" y="470"/>
                      <a:pt x="29" y="470"/>
                      <a:pt x="29" y="470"/>
                    </a:cubicBezTo>
                    <a:cubicBezTo>
                      <a:pt x="29" y="471"/>
                      <a:pt x="30" y="472"/>
                      <a:pt x="29" y="472"/>
                    </a:cubicBezTo>
                    <a:cubicBezTo>
                      <a:pt x="29" y="473"/>
                      <a:pt x="28" y="474"/>
                      <a:pt x="28" y="474"/>
                    </a:cubicBezTo>
                    <a:cubicBezTo>
                      <a:pt x="26" y="478"/>
                      <a:pt x="27" y="480"/>
                      <a:pt x="31" y="481"/>
                    </a:cubicBezTo>
                    <a:cubicBezTo>
                      <a:pt x="31" y="481"/>
                      <a:pt x="31" y="481"/>
                      <a:pt x="31" y="481"/>
                    </a:cubicBezTo>
                    <a:cubicBezTo>
                      <a:pt x="36" y="481"/>
                      <a:pt x="41" y="477"/>
                      <a:pt x="41" y="473"/>
                    </a:cubicBezTo>
                    <a:cubicBezTo>
                      <a:pt x="42" y="468"/>
                      <a:pt x="40" y="466"/>
                      <a:pt x="35" y="464"/>
                    </a:cubicBezTo>
                    <a:cubicBezTo>
                      <a:pt x="34" y="464"/>
                      <a:pt x="33" y="463"/>
                      <a:pt x="34" y="463"/>
                    </a:cubicBezTo>
                    <a:cubicBezTo>
                      <a:pt x="35" y="459"/>
                      <a:pt x="33" y="457"/>
                      <a:pt x="32" y="455"/>
                    </a:cubicBezTo>
                    <a:cubicBezTo>
                      <a:pt x="30" y="452"/>
                      <a:pt x="31" y="451"/>
                      <a:pt x="33" y="450"/>
                    </a:cubicBezTo>
                    <a:cubicBezTo>
                      <a:pt x="34" y="450"/>
                      <a:pt x="34" y="449"/>
                      <a:pt x="35" y="449"/>
                    </a:cubicBezTo>
                    <a:cubicBezTo>
                      <a:pt x="36" y="449"/>
                      <a:pt x="37" y="450"/>
                      <a:pt x="38" y="451"/>
                    </a:cubicBezTo>
                    <a:cubicBezTo>
                      <a:pt x="39" y="452"/>
                      <a:pt x="40" y="453"/>
                      <a:pt x="42" y="454"/>
                    </a:cubicBezTo>
                    <a:cubicBezTo>
                      <a:pt x="43" y="454"/>
                      <a:pt x="44" y="456"/>
                      <a:pt x="44" y="458"/>
                    </a:cubicBezTo>
                    <a:cubicBezTo>
                      <a:pt x="43" y="462"/>
                      <a:pt x="45" y="465"/>
                      <a:pt x="48" y="468"/>
                    </a:cubicBezTo>
                    <a:cubicBezTo>
                      <a:pt x="49" y="468"/>
                      <a:pt x="49" y="469"/>
                      <a:pt x="50" y="470"/>
                    </a:cubicBezTo>
                    <a:cubicBezTo>
                      <a:pt x="51" y="471"/>
                      <a:pt x="51" y="471"/>
                      <a:pt x="50" y="473"/>
                    </a:cubicBezTo>
                    <a:cubicBezTo>
                      <a:pt x="48" y="474"/>
                      <a:pt x="47" y="476"/>
                      <a:pt x="45" y="478"/>
                    </a:cubicBezTo>
                    <a:cubicBezTo>
                      <a:pt x="44" y="479"/>
                      <a:pt x="45" y="481"/>
                      <a:pt x="47" y="481"/>
                    </a:cubicBezTo>
                    <a:cubicBezTo>
                      <a:pt x="47" y="481"/>
                      <a:pt x="47" y="481"/>
                      <a:pt x="47" y="481"/>
                    </a:cubicBezTo>
                    <a:cubicBezTo>
                      <a:pt x="48" y="481"/>
                      <a:pt x="48" y="481"/>
                      <a:pt x="48" y="481"/>
                    </a:cubicBezTo>
                    <a:cubicBezTo>
                      <a:pt x="49" y="480"/>
                      <a:pt x="49" y="480"/>
                      <a:pt x="49" y="480"/>
                    </a:cubicBezTo>
                    <a:cubicBezTo>
                      <a:pt x="49" y="480"/>
                      <a:pt x="50" y="480"/>
                      <a:pt x="50" y="480"/>
                    </a:cubicBezTo>
                    <a:cubicBezTo>
                      <a:pt x="51" y="480"/>
                      <a:pt x="51" y="481"/>
                      <a:pt x="50" y="482"/>
                    </a:cubicBezTo>
                    <a:cubicBezTo>
                      <a:pt x="48" y="484"/>
                      <a:pt x="47" y="487"/>
                      <a:pt x="46" y="490"/>
                    </a:cubicBezTo>
                    <a:cubicBezTo>
                      <a:pt x="46" y="492"/>
                      <a:pt x="44" y="493"/>
                      <a:pt x="43" y="494"/>
                    </a:cubicBezTo>
                    <a:cubicBezTo>
                      <a:pt x="40" y="496"/>
                      <a:pt x="38" y="498"/>
                      <a:pt x="37" y="501"/>
                    </a:cubicBezTo>
                    <a:cubicBezTo>
                      <a:pt x="37" y="503"/>
                      <a:pt x="35" y="504"/>
                      <a:pt x="33" y="504"/>
                    </a:cubicBezTo>
                    <a:cubicBezTo>
                      <a:pt x="32" y="504"/>
                      <a:pt x="31" y="504"/>
                      <a:pt x="30" y="503"/>
                    </a:cubicBezTo>
                    <a:cubicBezTo>
                      <a:pt x="29" y="503"/>
                      <a:pt x="29" y="501"/>
                      <a:pt x="29" y="501"/>
                    </a:cubicBezTo>
                    <a:cubicBezTo>
                      <a:pt x="28" y="500"/>
                      <a:pt x="27" y="499"/>
                      <a:pt x="26" y="499"/>
                    </a:cubicBezTo>
                    <a:cubicBezTo>
                      <a:pt x="26" y="499"/>
                      <a:pt x="25" y="500"/>
                      <a:pt x="25" y="500"/>
                    </a:cubicBezTo>
                    <a:cubicBezTo>
                      <a:pt x="24" y="501"/>
                      <a:pt x="23" y="502"/>
                      <a:pt x="24" y="504"/>
                    </a:cubicBezTo>
                    <a:cubicBezTo>
                      <a:pt x="24" y="505"/>
                      <a:pt x="25" y="506"/>
                      <a:pt x="26" y="506"/>
                    </a:cubicBezTo>
                    <a:cubicBezTo>
                      <a:pt x="28" y="506"/>
                      <a:pt x="27" y="507"/>
                      <a:pt x="27" y="509"/>
                    </a:cubicBezTo>
                    <a:cubicBezTo>
                      <a:pt x="27" y="510"/>
                      <a:pt x="27" y="511"/>
                      <a:pt x="28" y="513"/>
                    </a:cubicBezTo>
                    <a:cubicBezTo>
                      <a:pt x="29" y="515"/>
                      <a:pt x="28" y="518"/>
                      <a:pt x="27" y="521"/>
                    </a:cubicBezTo>
                    <a:cubicBezTo>
                      <a:pt x="25" y="524"/>
                      <a:pt x="25" y="525"/>
                      <a:pt x="28" y="528"/>
                    </a:cubicBezTo>
                    <a:cubicBezTo>
                      <a:pt x="29" y="529"/>
                      <a:pt x="30" y="530"/>
                      <a:pt x="31" y="531"/>
                    </a:cubicBezTo>
                    <a:cubicBezTo>
                      <a:pt x="33" y="534"/>
                      <a:pt x="33" y="539"/>
                      <a:pt x="31" y="541"/>
                    </a:cubicBezTo>
                    <a:cubicBezTo>
                      <a:pt x="30" y="542"/>
                      <a:pt x="29" y="543"/>
                      <a:pt x="28" y="543"/>
                    </a:cubicBezTo>
                    <a:cubicBezTo>
                      <a:pt x="27" y="543"/>
                      <a:pt x="26" y="543"/>
                      <a:pt x="25" y="542"/>
                    </a:cubicBezTo>
                    <a:cubicBezTo>
                      <a:pt x="25" y="542"/>
                      <a:pt x="25" y="542"/>
                      <a:pt x="24" y="542"/>
                    </a:cubicBezTo>
                    <a:cubicBezTo>
                      <a:pt x="23" y="542"/>
                      <a:pt x="22" y="543"/>
                      <a:pt x="23" y="545"/>
                    </a:cubicBezTo>
                    <a:cubicBezTo>
                      <a:pt x="23" y="547"/>
                      <a:pt x="24" y="548"/>
                      <a:pt x="24" y="550"/>
                    </a:cubicBezTo>
                    <a:cubicBezTo>
                      <a:pt x="25" y="554"/>
                      <a:pt x="26" y="554"/>
                      <a:pt x="28" y="554"/>
                    </a:cubicBezTo>
                    <a:cubicBezTo>
                      <a:pt x="28" y="554"/>
                      <a:pt x="29" y="554"/>
                      <a:pt x="30" y="554"/>
                    </a:cubicBezTo>
                    <a:cubicBezTo>
                      <a:pt x="31" y="554"/>
                      <a:pt x="31" y="554"/>
                      <a:pt x="32" y="554"/>
                    </a:cubicBezTo>
                    <a:cubicBezTo>
                      <a:pt x="35" y="554"/>
                      <a:pt x="38" y="555"/>
                      <a:pt x="39" y="559"/>
                    </a:cubicBezTo>
                    <a:cubicBezTo>
                      <a:pt x="40" y="560"/>
                      <a:pt x="41" y="560"/>
                      <a:pt x="42" y="561"/>
                    </a:cubicBezTo>
                    <a:cubicBezTo>
                      <a:pt x="42" y="561"/>
                      <a:pt x="43" y="561"/>
                      <a:pt x="43" y="561"/>
                    </a:cubicBezTo>
                    <a:cubicBezTo>
                      <a:pt x="45" y="561"/>
                      <a:pt x="46" y="560"/>
                      <a:pt x="48" y="558"/>
                    </a:cubicBezTo>
                    <a:cubicBezTo>
                      <a:pt x="49" y="557"/>
                      <a:pt x="49" y="555"/>
                      <a:pt x="48" y="553"/>
                    </a:cubicBezTo>
                    <a:cubicBezTo>
                      <a:pt x="47" y="551"/>
                      <a:pt x="46" y="549"/>
                      <a:pt x="45" y="548"/>
                    </a:cubicBezTo>
                    <a:cubicBezTo>
                      <a:pt x="44" y="546"/>
                      <a:pt x="44" y="545"/>
                      <a:pt x="44" y="543"/>
                    </a:cubicBezTo>
                    <a:cubicBezTo>
                      <a:pt x="43" y="542"/>
                      <a:pt x="46" y="537"/>
                      <a:pt x="47" y="537"/>
                    </a:cubicBezTo>
                    <a:cubicBezTo>
                      <a:pt x="47" y="537"/>
                      <a:pt x="47" y="537"/>
                      <a:pt x="47" y="537"/>
                    </a:cubicBezTo>
                    <a:cubicBezTo>
                      <a:pt x="48" y="539"/>
                      <a:pt x="51" y="540"/>
                      <a:pt x="50" y="542"/>
                    </a:cubicBezTo>
                    <a:cubicBezTo>
                      <a:pt x="50" y="544"/>
                      <a:pt x="50" y="544"/>
                      <a:pt x="51" y="545"/>
                    </a:cubicBezTo>
                    <a:cubicBezTo>
                      <a:pt x="53" y="546"/>
                      <a:pt x="53" y="547"/>
                      <a:pt x="53" y="549"/>
                    </a:cubicBezTo>
                    <a:cubicBezTo>
                      <a:pt x="54" y="554"/>
                      <a:pt x="52" y="559"/>
                      <a:pt x="49" y="563"/>
                    </a:cubicBezTo>
                    <a:cubicBezTo>
                      <a:pt x="48" y="564"/>
                      <a:pt x="47" y="565"/>
                      <a:pt x="48" y="567"/>
                    </a:cubicBezTo>
                    <a:cubicBezTo>
                      <a:pt x="49" y="568"/>
                      <a:pt x="50" y="568"/>
                      <a:pt x="50" y="568"/>
                    </a:cubicBezTo>
                    <a:cubicBezTo>
                      <a:pt x="51" y="568"/>
                      <a:pt x="52" y="568"/>
                      <a:pt x="53" y="567"/>
                    </a:cubicBezTo>
                    <a:cubicBezTo>
                      <a:pt x="56" y="565"/>
                      <a:pt x="59" y="565"/>
                      <a:pt x="62" y="564"/>
                    </a:cubicBezTo>
                    <a:cubicBezTo>
                      <a:pt x="65" y="563"/>
                      <a:pt x="66" y="559"/>
                      <a:pt x="69" y="557"/>
                    </a:cubicBezTo>
                    <a:cubicBezTo>
                      <a:pt x="72" y="555"/>
                      <a:pt x="72" y="554"/>
                      <a:pt x="69" y="550"/>
                    </a:cubicBezTo>
                    <a:cubicBezTo>
                      <a:pt x="68" y="549"/>
                      <a:pt x="68" y="547"/>
                      <a:pt x="70" y="546"/>
                    </a:cubicBezTo>
                    <a:cubicBezTo>
                      <a:pt x="70" y="546"/>
                      <a:pt x="71" y="545"/>
                      <a:pt x="72" y="545"/>
                    </a:cubicBezTo>
                    <a:cubicBezTo>
                      <a:pt x="73" y="545"/>
                      <a:pt x="73" y="545"/>
                      <a:pt x="74" y="546"/>
                    </a:cubicBezTo>
                    <a:cubicBezTo>
                      <a:pt x="75" y="551"/>
                      <a:pt x="80" y="550"/>
                      <a:pt x="83" y="551"/>
                    </a:cubicBezTo>
                    <a:cubicBezTo>
                      <a:pt x="84" y="551"/>
                      <a:pt x="84" y="551"/>
                      <a:pt x="84" y="551"/>
                    </a:cubicBezTo>
                    <a:cubicBezTo>
                      <a:pt x="85" y="551"/>
                      <a:pt x="86" y="550"/>
                      <a:pt x="85" y="549"/>
                    </a:cubicBezTo>
                    <a:cubicBezTo>
                      <a:pt x="85" y="545"/>
                      <a:pt x="87" y="542"/>
                      <a:pt x="88" y="539"/>
                    </a:cubicBezTo>
                    <a:cubicBezTo>
                      <a:pt x="89" y="535"/>
                      <a:pt x="92" y="531"/>
                      <a:pt x="90" y="527"/>
                    </a:cubicBezTo>
                    <a:cubicBezTo>
                      <a:pt x="89" y="522"/>
                      <a:pt x="90" y="518"/>
                      <a:pt x="93" y="515"/>
                    </a:cubicBezTo>
                    <a:cubicBezTo>
                      <a:pt x="94" y="513"/>
                      <a:pt x="95" y="512"/>
                      <a:pt x="95" y="510"/>
                    </a:cubicBezTo>
                    <a:cubicBezTo>
                      <a:pt x="96" y="506"/>
                      <a:pt x="96" y="501"/>
                      <a:pt x="100" y="497"/>
                    </a:cubicBezTo>
                    <a:cubicBezTo>
                      <a:pt x="100" y="497"/>
                      <a:pt x="100" y="495"/>
                      <a:pt x="100" y="494"/>
                    </a:cubicBezTo>
                    <a:cubicBezTo>
                      <a:pt x="101" y="492"/>
                      <a:pt x="102" y="489"/>
                      <a:pt x="105" y="488"/>
                    </a:cubicBezTo>
                    <a:cubicBezTo>
                      <a:pt x="106" y="488"/>
                      <a:pt x="107" y="486"/>
                      <a:pt x="107" y="485"/>
                    </a:cubicBezTo>
                    <a:cubicBezTo>
                      <a:pt x="107" y="483"/>
                      <a:pt x="108" y="481"/>
                      <a:pt x="110" y="480"/>
                    </a:cubicBezTo>
                    <a:cubicBezTo>
                      <a:pt x="111" y="480"/>
                      <a:pt x="111" y="479"/>
                      <a:pt x="112" y="478"/>
                    </a:cubicBezTo>
                    <a:cubicBezTo>
                      <a:pt x="112" y="476"/>
                      <a:pt x="114" y="475"/>
                      <a:pt x="116" y="475"/>
                    </a:cubicBezTo>
                    <a:cubicBezTo>
                      <a:pt x="120" y="475"/>
                      <a:pt x="120" y="475"/>
                      <a:pt x="120" y="471"/>
                    </a:cubicBezTo>
                    <a:cubicBezTo>
                      <a:pt x="120" y="470"/>
                      <a:pt x="120" y="470"/>
                      <a:pt x="120" y="469"/>
                    </a:cubicBezTo>
                    <a:cubicBezTo>
                      <a:pt x="121" y="466"/>
                      <a:pt x="121" y="466"/>
                      <a:pt x="118" y="465"/>
                    </a:cubicBezTo>
                    <a:cubicBezTo>
                      <a:pt x="117" y="464"/>
                      <a:pt x="116" y="464"/>
                      <a:pt x="116" y="464"/>
                    </a:cubicBezTo>
                    <a:cubicBezTo>
                      <a:pt x="115" y="463"/>
                      <a:pt x="115" y="462"/>
                      <a:pt x="115" y="462"/>
                    </a:cubicBezTo>
                    <a:cubicBezTo>
                      <a:pt x="116" y="461"/>
                      <a:pt x="117" y="461"/>
                      <a:pt x="117" y="460"/>
                    </a:cubicBezTo>
                    <a:cubicBezTo>
                      <a:pt x="119" y="459"/>
                      <a:pt x="119" y="458"/>
                      <a:pt x="117" y="457"/>
                    </a:cubicBezTo>
                    <a:cubicBezTo>
                      <a:pt x="116" y="457"/>
                      <a:pt x="116" y="457"/>
                      <a:pt x="115" y="456"/>
                    </a:cubicBezTo>
                    <a:cubicBezTo>
                      <a:pt x="113" y="456"/>
                      <a:pt x="113" y="454"/>
                      <a:pt x="112" y="453"/>
                    </a:cubicBezTo>
                    <a:cubicBezTo>
                      <a:pt x="111" y="451"/>
                      <a:pt x="113" y="451"/>
                      <a:pt x="113" y="450"/>
                    </a:cubicBezTo>
                    <a:cubicBezTo>
                      <a:pt x="114" y="449"/>
                      <a:pt x="115" y="448"/>
                      <a:pt x="114" y="447"/>
                    </a:cubicBezTo>
                    <a:cubicBezTo>
                      <a:pt x="114" y="446"/>
                      <a:pt x="113" y="446"/>
                      <a:pt x="112" y="446"/>
                    </a:cubicBezTo>
                    <a:cubicBezTo>
                      <a:pt x="112" y="446"/>
                      <a:pt x="111" y="446"/>
                      <a:pt x="111" y="447"/>
                    </a:cubicBezTo>
                    <a:cubicBezTo>
                      <a:pt x="109" y="447"/>
                      <a:pt x="108" y="448"/>
                      <a:pt x="107" y="448"/>
                    </a:cubicBezTo>
                    <a:cubicBezTo>
                      <a:pt x="106" y="448"/>
                      <a:pt x="106" y="448"/>
                      <a:pt x="106" y="448"/>
                    </a:cubicBezTo>
                    <a:cubicBezTo>
                      <a:pt x="103" y="447"/>
                      <a:pt x="100" y="446"/>
                      <a:pt x="97" y="446"/>
                    </a:cubicBezTo>
                    <a:cubicBezTo>
                      <a:pt x="97" y="446"/>
                      <a:pt x="97" y="445"/>
                      <a:pt x="96" y="445"/>
                    </a:cubicBezTo>
                    <a:cubicBezTo>
                      <a:pt x="96" y="444"/>
                      <a:pt x="97" y="444"/>
                      <a:pt x="98" y="444"/>
                    </a:cubicBezTo>
                    <a:cubicBezTo>
                      <a:pt x="101" y="443"/>
                      <a:pt x="102" y="439"/>
                      <a:pt x="106" y="439"/>
                    </a:cubicBezTo>
                    <a:cubicBezTo>
                      <a:pt x="106" y="439"/>
                      <a:pt x="107" y="438"/>
                      <a:pt x="107" y="438"/>
                    </a:cubicBezTo>
                    <a:cubicBezTo>
                      <a:pt x="108" y="434"/>
                      <a:pt x="109" y="430"/>
                      <a:pt x="106" y="426"/>
                    </a:cubicBezTo>
                    <a:cubicBezTo>
                      <a:pt x="106" y="425"/>
                      <a:pt x="104" y="424"/>
                      <a:pt x="106" y="423"/>
                    </a:cubicBezTo>
                    <a:cubicBezTo>
                      <a:pt x="107" y="423"/>
                      <a:pt x="106" y="422"/>
                      <a:pt x="106" y="421"/>
                    </a:cubicBezTo>
                    <a:cubicBezTo>
                      <a:pt x="105" y="421"/>
                      <a:pt x="105" y="420"/>
                      <a:pt x="104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ubicBezTo>
                      <a:pt x="101" y="423"/>
                      <a:pt x="96" y="422"/>
                      <a:pt x="94" y="426"/>
                    </a:cubicBezTo>
                    <a:cubicBezTo>
                      <a:pt x="94" y="426"/>
                      <a:pt x="93" y="427"/>
                      <a:pt x="93" y="427"/>
                    </a:cubicBezTo>
                    <a:cubicBezTo>
                      <a:pt x="92" y="427"/>
                      <a:pt x="92" y="426"/>
                      <a:pt x="91" y="426"/>
                    </a:cubicBezTo>
                    <a:cubicBezTo>
                      <a:pt x="90" y="425"/>
                      <a:pt x="89" y="425"/>
                      <a:pt x="87" y="425"/>
                    </a:cubicBezTo>
                    <a:cubicBezTo>
                      <a:pt x="86" y="425"/>
                      <a:pt x="85" y="425"/>
                      <a:pt x="83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5" y="422"/>
                      <a:pt x="74" y="419"/>
                    </a:cubicBezTo>
                    <a:cubicBezTo>
                      <a:pt x="73" y="418"/>
                      <a:pt x="73" y="418"/>
                      <a:pt x="74" y="417"/>
                    </a:cubicBezTo>
                    <a:cubicBezTo>
                      <a:pt x="77" y="416"/>
                      <a:pt x="76" y="413"/>
                      <a:pt x="77" y="411"/>
                    </a:cubicBezTo>
                    <a:cubicBezTo>
                      <a:pt x="77" y="410"/>
                      <a:pt x="77" y="408"/>
                      <a:pt x="75" y="407"/>
                    </a:cubicBezTo>
                    <a:cubicBezTo>
                      <a:pt x="75" y="407"/>
                      <a:pt x="75" y="407"/>
                      <a:pt x="74" y="406"/>
                    </a:cubicBezTo>
                    <a:cubicBezTo>
                      <a:pt x="75" y="406"/>
                      <a:pt x="75" y="406"/>
                      <a:pt x="75" y="406"/>
                    </a:cubicBezTo>
                    <a:cubicBezTo>
                      <a:pt x="76" y="406"/>
                      <a:pt x="76" y="406"/>
                      <a:pt x="77" y="406"/>
                    </a:cubicBezTo>
                    <a:cubicBezTo>
                      <a:pt x="78" y="406"/>
                      <a:pt x="78" y="406"/>
                      <a:pt x="78" y="407"/>
                    </a:cubicBezTo>
                    <a:cubicBezTo>
                      <a:pt x="79" y="410"/>
                      <a:pt x="80" y="411"/>
                      <a:pt x="82" y="411"/>
                    </a:cubicBezTo>
                    <a:cubicBezTo>
                      <a:pt x="82" y="411"/>
                      <a:pt x="84" y="410"/>
                      <a:pt x="85" y="410"/>
                    </a:cubicBezTo>
                    <a:cubicBezTo>
                      <a:pt x="86" y="409"/>
                      <a:pt x="88" y="407"/>
                      <a:pt x="90" y="406"/>
                    </a:cubicBezTo>
                    <a:cubicBezTo>
                      <a:pt x="90" y="406"/>
                      <a:pt x="91" y="406"/>
                      <a:pt x="91" y="406"/>
                    </a:cubicBezTo>
                    <a:cubicBezTo>
                      <a:pt x="92" y="406"/>
                      <a:pt x="92" y="407"/>
                      <a:pt x="93" y="408"/>
                    </a:cubicBezTo>
                    <a:cubicBezTo>
                      <a:pt x="93" y="410"/>
                      <a:pt x="94" y="411"/>
                      <a:pt x="94" y="411"/>
                    </a:cubicBezTo>
                    <a:cubicBezTo>
                      <a:pt x="95" y="411"/>
                      <a:pt x="96" y="410"/>
                      <a:pt x="97" y="409"/>
                    </a:cubicBezTo>
                    <a:cubicBezTo>
                      <a:pt x="98" y="409"/>
                      <a:pt x="98" y="408"/>
                      <a:pt x="99" y="408"/>
                    </a:cubicBezTo>
                    <a:cubicBezTo>
                      <a:pt x="99" y="408"/>
                      <a:pt x="100" y="407"/>
                      <a:pt x="100" y="407"/>
                    </a:cubicBezTo>
                    <a:cubicBezTo>
                      <a:pt x="100" y="407"/>
                      <a:pt x="101" y="408"/>
                      <a:pt x="100" y="409"/>
                    </a:cubicBezTo>
                    <a:cubicBezTo>
                      <a:pt x="100" y="410"/>
                      <a:pt x="101" y="410"/>
                      <a:pt x="102" y="410"/>
                    </a:cubicBezTo>
                    <a:cubicBezTo>
                      <a:pt x="102" y="410"/>
                      <a:pt x="102" y="410"/>
                      <a:pt x="102" y="410"/>
                    </a:cubicBezTo>
                    <a:cubicBezTo>
                      <a:pt x="103" y="410"/>
                      <a:pt x="104" y="409"/>
                      <a:pt x="104" y="408"/>
                    </a:cubicBezTo>
                    <a:cubicBezTo>
                      <a:pt x="105" y="406"/>
                      <a:pt x="105" y="406"/>
                      <a:pt x="106" y="406"/>
                    </a:cubicBezTo>
                    <a:cubicBezTo>
                      <a:pt x="107" y="406"/>
                      <a:pt x="107" y="406"/>
                      <a:pt x="108" y="406"/>
                    </a:cubicBezTo>
                    <a:cubicBezTo>
                      <a:pt x="110" y="407"/>
                      <a:pt x="111" y="410"/>
                      <a:pt x="112" y="411"/>
                    </a:cubicBezTo>
                    <a:cubicBezTo>
                      <a:pt x="113" y="412"/>
                      <a:pt x="113" y="413"/>
                      <a:pt x="114" y="413"/>
                    </a:cubicBezTo>
                    <a:cubicBezTo>
                      <a:pt x="114" y="413"/>
                      <a:pt x="114" y="413"/>
                      <a:pt x="115" y="413"/>
                    </a:cubicBezTo>
                    <a:cubicBezTo>
                      <a:pt x="116" y="412"/>
                      <a:pt x="116" y="411"/>
                      <a:pt x="115" y="410"/>
                    </a:cubicBezTo>
                    <a:cubicBezTo>
                      <a:pt x="115" y="409"/>
                      <a:pt x="115" y="409"/>
                      <a:pt x="116" y="409"/>
                    </a:cubicBezTo>
                    <a:cubicBezTo>
                      <a:pt x="116" y="409"/>
                      <a:pt x="116" y="408"/>
                      <a:pt x="116" y="408"/>
                    </a:cubicBezTo>
                    <a:cubicBezTo>
                      <a:pt x="116" y="408"/>
                      <a:pt x="116" y="409"/>
                      <a:pt x="117" y="409"/>
                    </a:cubicBezTo>
                    <a:cubicBezTo>
                      <a:pt x="117" y="412"/>
                      <a:pt x="119" y="413"/>
                      <a:pt x="121" y="413"/>
                    </a:cubicBezTo>
                    <a:cubicBezTo>
                      <a:pt x="124" y="413"/>
                      <a:pt x="125" y="414"/>
                      <a:pt x="126" y="416"/>
                    </a:cubicBezTo>
                    <a:cubicBezTo>
                      <a:pt x="126" y="418"/>
                      <a:pt x="127" y="418"/>
                      <a:pt x="128" y="418"/>
                    </a:cubicBezTo>
                    <a:cubicBezTo>
                      <a:pt x="129" y="418"/>
                      <a:pt x="129" y="418"/>
                      <a:pt x="129" y="418"/>
                    </a:cubicBezTo>
                    <a:cubicBezTo>
                      <a:pt x="129" y="418"/>
                      <a:pt x="129" y="417"/>
                      <a:pt x="129" y="417"/>
                    </a:cubicBezTo>
                    <a:cubicBezTo>
                      <a:pt x="130" y="416"/>
                      <a:pt x="129" y="415"/>
                      <a:pt x="130" y="415"/>
                    </a:cubicBezTo>
                    <a:cubicBezTo>
                      <a:pt x="130" y="415"/>
                      <a:pt x="131" y="415"/>
                      <a:pt x="132" y="416"/>
                    </a:cubicBezTo>
                    <a:cubicBezTo>
                      <a:pt x="134" y="417"/>
                      <a:pt x="137" y="417"/>
                      <a:pt x="139" y="418"/>
                    </a:cubicBezTo>
                    <a:cubicBezTo>
                      <a:pt x="139" y="418"/>
                      <a:pt x="139" y="418"/>
                      <a:pt x="139" y="418"/>
                    </a:cubicBezTo>
                    <a:cubicBezTo>
                      <a:pt x="140" y="418"/>
                      <a:pt x="140" y="418"/>
                      <a:pt x="140" y="418"/>
                    </a:cubicBezTo>
                    <a:cubicBezTo>
                      <a:pt x="141" y="415"/>
                      <a:pt x="143" y="414"/>
                      <a:pt x="145" y="413"/>
                    </a:cubicBezTo>
                    <a:cubicBezTo>
                      <a:pt x="146" y="412"/>
                      <a:pt x="145" y="411"/>
                      <a:pt x="144" y="410"/>
                    </a:cubicBezTo>
                    <a:cubicBezTo>
                      <a:pt x="143" y="410"/>
                      <a:pt x="143" y="410"/>
                      <a:pt x="142" y="410"/>
                    </a:cubicBezTo>
                    <a:cubicBezTo>
                      <a:pt x="141" y="410"/>
                      <a:pt x="140" y="411"/>
                      <a:pt x="139" y="411"/>
                    </a:cubicBezTo>
                    <a:cubicBezTo>
                      <a:pt x="137" y="412"/>
                      <a:pt x="136" y="412"/>
                      <a:pt x="135" y="412"/>
                    </a:cubicBezTo>
                    <a:cubicBezTo>
                      <a:pt x="134" y="412"/>
                      <a:pt x="134" y="412"/>
                      <a:pt x="133" y="412"/>
                    </a:cubicBezTo>
                    <a:cubicBezTo>
                      <a:pt x="132" y="412"/>
                      <a:pt x="131" y="411"/>
                      <a:pt x="132" y="410"/>
                    </a:cubicBezTo>
                    <a:cubicBezTo>
                      <a:pt x="135" y="406"/>
                      <a:pt x="136" y="400"/>
                      <a:pt x="136" y="395"/>
                    </a:cubicBezTo>
                    <a:cubicBezTo>
                      <a:pt x="136" y="393"/>
                      <a:pt x="141" y="390"/>
                      <a:pt x="143" y="390"/>
                    </a:cubicBezTo>
                    <a:cubicBezTo>
                      <a:pt x="143" y="390"/>
                      <a:pt x="143" y="390"/>
                      <a:pt x="143" y="390"/>
                    </a:cubicBezTo>
                    <a:cubicBezTo>
                      <a:pt x="144" y="390"/>
                      <a:pt x="144" y="390"/>
                      <a:pt x="145" y="391"/>
                    </a:cubicBezTo>
                    <a:cubicBezTo>
                      <a:pt x="146" y="394"/>
                      <a:pt x="148" y="396"/>
                      <a:pt x="148" y="399"/>
                    </a:cubicBezTo>
                    <a:cubicBezTo>
                      <a:pt x="148" y="400"/>
                      <a:pt x="149" y="401"/>
                      <a:pt x="149" y="401"/>
                    </a:cubicBezTo>
                    <a:cubicBezTo>
                      <a:pt x="150" y="401"/>
                      <a:pt x="150" y="401"/>
                      <a:pt x="150" y="400"/>
                    </a:cubicBezTo>
                    <a:cubicBezTo>
                      <a:pt x="151" y="400"/>
                      <a:pt x="151" y="398"/>
                      <a:pt x="152" y="398"/>
                    </a:cubicBezTo>
                    <a:cubicBezTo>
                      <a:pt x="152" y="397"/>
                      <a:pt x="153" y="397"/>
                      <a:pt x="153" y="397"/>
                    </a:cubicBezTo>
                    <a:cubicBezTo>
                      <a:pt x="153" y="397"/>
                      <a:pt x="153" y="398"/>
                      <a:pt x="154" y="398"/>
                    </a:cubicBezTo>
                    <a:cubicBezTo>
                      <a:pt x="154" y="399"/>
                      <a:pt x="154" y="400"/>
                      <a:pt x="155" y="400"/>
                    </a:cubicBezTo>
                    <a:cubicBezTo>
                      <a:pt x="155" y="400"/>
                      <a:pt x="155" y="400"/>
                      <a:pt x="155" y="399"/>
                    </a:cubicBezTo>
                    <a:cubicBezTo>
                      <a:pt x="156" y="399"/>
                      <a:pt x="157" y="399"/>
                      <a:pt x="157" y="399"/>
                    </a:cubicBezTo>
                    <a:cubicBezTo>
                      <a:pt x="159" y="397"/>
                      <a:pt x="161" y="396"/>
                      <a:pt x="163" y="393"/>
                    </a:cubicBezTo>
                    <a:cubicBezTo>
                      <a:pt x="163" y="393"/>
                      <a:pt x="164" y="392"/>
                      <a:pt x="164" y="392"/>
                    </a:cubicBezTo>
                    <a:cubicBezTo>
                      <a:pt x="164" y="392"/>
                      <a:pt x="165" y="392"/>
                      <a:pt x="165" y="393"/>
                    </a:cubicBezTo>
                    <a:cubicBezTo>
                      <a:pt x="166" y="393"/>
                      <a:pt x="168" y="394"/>
                      <a:pt x="169" y="395"/>
                    </a:cubicBezTo>
                    <a:cubicBezTo>
                      <a:pt x="169" y="396"/>
                      <a:pt x="168" y="396"/>
                      <a:pt x="168" y="396"/>
                    </a:cubicBezTo>
                    <a:cubicBezTo>
                      <a:pt x="168" y="396"/>
                      <a:pt x="168" y="396"/>
                      <a:pt x="168" y="396"/>
                    </a:cubicBezTo>
                    <a:cubicBezTo>
                      <a:pt x="167" y="396"/>
                      <a:pt x="166" y="395"/>
                      <a:pt x="166" y="395"/>
                    </a:cubicBezTo>
                    <a:cubicBezTo>
                      <a:pt x="166" y="395"/>
                      <a:pt x="165" y="395"/>
                      <a:pt x="165" y="395"/>
                    </a:cubicBezTo>
                    <a:cubicBezTo>
                      <a:pt x="164" y="395"/>
                      <a:pt x="164" y="396"/>
                      <a:pt x="163" y="396"/>
                    </a:cubicBezTo>
                    <a:cubicBezTo>
                      <a:pt x="163" y="397"/>
                      <a:pt x="162" y="398"/>
                      <a:pt x="163" y="399"/>
                    </a:cubicBezTo>
                    <a:cubicBezTo>
                      <a:pt x="163" y="400"/>
                      <a:pt x="164" y="400"/>
                      <a:pt x="164" y="400"/>
                    </a:cubicBezTo>
                    <a:cubicBezTo>
                      <a:pt x="165" y="400"/>
                      <a:pt x="165" y="400"/>
                      <a:pt x="165" y="400"/>
                    </a:cubicBezTo>
                    <a:cubicBezTo>
                      <a:pt x="166" y="400"/>
                      <a:pt x="166" y="399"/>
                      <a:pt x="167" y="399"/>
                    </a:cubicBezTo>
                    <a:cubicBezTo>
                      <a:pt x="167" y="399"/>
                      <a:pt x="168" y="400"/>
                      <a:pt x="168" y="400"/>
                    </a:cubicBezTo>
                    <a:cubicBezTo>
                      <a:pt x="169" y="400"/>
                      <a:pt x="169" y="400"/>
                      <a:pt x="170" y="400"/>
                    </a:cubicBezTo>
                    <a:cubicBezTo>
                      <a:pt x="170" y="400"/>
                      <a:pt x="170" y="400"/>
                      <a:pt x="171" y="400"/>
                    </a:cubicBezTo>
                    <a:cubicBezTo>
                      <a:pt x="172" y="398"/>
                      <a:pt x="174" y="397"/>
                      <a:pt x="172" y="394"/>
                    </a:cubicBezTo>
                    <a:cubicBezTo>
                      <a:pt x="172" y="394"/>
                      <a:pt x="172" y="393"/>
                      <a:pt x="172" y="393"/>
                    </a:cubicBezTo>
                    <a:cubicBezTo>
                      <a:pt x="173" y="390"/>
                      <a:pt x="179" y="388"/>
                      <a:pt x="182" y="388"/>
                    </a:cubicBezTo>
                    <a:cubicBezTo>
                      <a:pt x="182" y="388"/>
                      <a:pt x="183" y="388"/>
                      <a:pt x="183" y="388"/>
                    </a:cubicBezTo>
                    <a:cubicBezTo>
                      <a:pt x="185" y="388"/>
                      <a:pt x="186" y="389"/>
                      <a:pt x="187" y="390"/>
                    </a:cubicBezTo>
                    <a:cubicBezTo>
                      <a:pt x="187" y="390"/>
                      <a:pt x="188" y="390"/>
                      <a:pt x="188" y="390"/>
                    </a:cubicBezTo>
                    <a:cubicBezTo>
                      <a:pt x="189" y="390"/>
                      <a:pt x="189" y="389"/>
                      <a:pt x="190" y="388"/>
                    </a:cubicBezTo>
                    <a:cubicBezTo>
                      <a:pt x="191" y="388"/>
                      <a:pt x="191" y="388"/>
                      <a:pt x="191" y="388"/>
                    </a:cubicBezTo>
                    <a:cubicBezTo>
                      <a:pt x="191" y="388"/>
                      <a:pt x="191" y="388"/>
                      <a:pt x="192" y="389"/>
                    </a:cubicBezTo>
                    <a:cubicBezTo>
                      <a:pt x="192" y="389"/>
                      <a:pt x="192" y="390"/>
                      <a:pt x="192" y="390"/>
                    </a:cubicBezTo>
                    <a:cubicBezTo>
                      <a:pt x="193" y="390"/>
                      <a:pt x="193" y="390"/>
                      <a:pt x="193" y="389"/>
                    </a:cubicBezTo>
                    <a:cubicBezTo>
                      <a:pt x="194" y="389"/>
                      <a:pt x="194" y="389"/>
                      <a:pt x="194" y="389"/>
                    </a:cubicBezTo>
                    <a:cubicBezTo>
                      <a:pt x="197" y="387"/>
                      <a:pt x="200" y="386"/>
                      <a:pt x="202" y="383"/>
                    </a:cubicBezTo>
                    <a:cubicBezTo>
                      <a:pt x="203" y="382"/>
                      <a:pt x="203" y="382"/>
                      <a:pt x="204" y="382"/>
                    </a:cubicBezTo>
                    <a:cubicBezTo>
                      <a:pt x="205" y="382"/>
                      <a:pt x="205" y="383"/>
                      <a:pt x="206" y="384"/>
                    </a:cubicBezTo>
                    <a:cubicBezTo>
                      <a:pt x="207" y="386"/>
                      <a:pt x="207" y="387"/>
                      <a:pt x="209" y="387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212" y="387"/>
                      <a:pt x="214" y="387"/>
                      <a:pt x="216" y="385"/>
                    </a:cubicBezTo>
                    <a:cubicBezTo>
                      <a:pt x="218" y="384"/>
                      <a:pt x="219" y="382"/>
                      <a:pt x="217" y="380"/>
                    </a:cubicBezTo>
                    <a:cubicBezTo>
                      <a:pt x="217" y="380"/>
                      <a:pt x="217" y="380"/>
                      <a:pt x="217" y="380"/>
                    </a:cubicBezTo>
                    <a:cubicBezTo>
                      <a:pt x="217" y="379"/>
                      <a:pt x="217" y="379"/>
                      <a:pt x="218" y="379"/>
                    </a:cubicBezTo>
                    <a:cubicBezTo>
                      <a:pt x="218" y="379"/>
                      <a:pt x="218" y="379"/>
                      <a:pt x="218" y="380"/>
                    </a:cubicBezTo>
                    <a:cubicBezTo>
                      <a:pt x="220" y="381"/>
                      <a:pt x="221" y="382"/>
                      <a:pt x="223" y="382"/>
                    </a:cubicBezTo>
                    <a:cubicBezTo>
                      <a:pt x="224" y="382"/>
                      <a:pt x="224" y="382"/>
                      <a:pt x="224" y="382"/>
                    </a:cubicBezTo>
                    <a:cubicBezTo>
                      <a:pt x="225" y="382"/>
                      <a:pt x="225" y="382"/>
                      <a:pt x="225" y="382"/>
                    </a:cubicBezTo>
                    <a:cubicBezTo>
                      <a:pt x="225" y="382"/>
                      <a:pt x="225" y="383"/>
                      <a:pt x="225" y="383"/>
                    </a:cubicBezTo>
                    <a:cubicBezTo>
                      <a:pt x="226" y="387"/>
                      <a:pt x="228" y="388"/>
                      <a:pt x="231" y="388"/>
                    </a:cubicBezTo>
                    <a:cubicBezTo>
                      <a:pt x="231" y="388"/>
                      <a:pt x="232" y="388"/>
                      <a:pt x="233" y="388"/>
                    </a:cubicBezTo>
                    <a:cubicBezTo>
                      <a:pt x="236" y="388"/>
                      <a:pt x="236" y="387"/>
                      <a:pt x="236" y="384"/>
                    </a:cubicBezTo>
                    <a:cubicBezTo>
                      <a:pt x="236" y="381"/>
                      <a:pt x="235" y="380"/>
                      <a:pt x="232" y="380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32" y="380"/>
                      <a:pt x="231" y="380"/>
                      <a:pt x="231" y="380"/>
                    </a:cubicBezTo>
                    <a:cubicBezTo>
                      <a:pt x="231" y="380"/>
                      <a:pt x="231" y="380"/>
                      <a:pt x="231" y="380"/>
                    </a:cubicBezTo>
                    <a:cubicBezTo>
                      <a:pt x="230" y="380"/>
                      <a:pt x="230" y="380"/>
                      <a:pt x="230" y="380"/>
                    </a:cubicBezTo>
                    <a:cubicBezTo>
                      <a:pt x="230" y="380"/>
                      <a:pt x="230" y="380"/>
                      <a:pt x="230" y="380"/>
                    </a:cubicBezTo>
                    <a:cubicBezTo>
                      <a:pt x="229" y="380"/>
                      <a:pt x="229" y="380"/>
                      <a:pt x="229" y="380"/>
                    </a:cubicBezTo>
                    <a:cubicBezTo>
                      <a:pt x="228" y="380"/>
                      <a:pt x="228" y="380"/>
                      <a:pt x="228" y="380"/>
                    </a:cubicBezTo>
                    <a:cubicBezTo>
                      <a:pt x="227" y="380"/>
                      <a:pt x="227" y="380"/>
                      <a:pt x="227" y="379"/>
                    </a:cubicBezTo>
                    <a:cubicBezTo>
                      <a:pt x="226" y="378"/>
                      <a:pt x="227" y="376"/>
                      <a:pt x="227" y="375"/>
                    </a:cubicBezTo>
                    <a:cubicBezTo>
                      <a:pt x="228" y="374"/>
                      <a:pt x="230" y="373"/>
                      <a:pt x="231" y="373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373"/>
                      <a:pt x="232" y="373"/>
                      <a:pt x="232" y="373"/>
                    </a:cubicBezTo>
                    <a:cubicBezTo>
                      <a:pt x="235" y="373"/>
                      <a:pt x="237" y="373"/>
                      <a:pt x="239" y="370"/>
                    </a:cubicBezTo>
                    <a:cubicBezTo>
                      <a:pt x="240" y="370"/>
                      <a:pt x="240" y="370"/>
                      <a:pt x="241" y="370"/>
                    </a:cubicBezTo>
                    <a:cubicBezTo>
                      <a:pt x="241" y="370"/>
                      <a:pt x="241" y="370"/>
                      <a:pt x="242" y="370"/>
                    </a:cubicBezTo>
                    <a:cubicBezTo>
                      <a:pt x="242" y="370"/>
                      <a:pt x="243" y="370"/>
                      <a:pt x="244" y="370"/>
                    </a:cubicBezTo>
                    <a:cubicBezTo>
                      <a:pt x="245" y="370"/>
                      <a:pt x="246" y="370"/>
                      <a:pt x="247" y="370"/>
                    </a:cubicBezTo>
                    <a:cubicBezTo>
                      <a:pt x="247" y="370"/>
                      <a:pt x="248" y="370"/>
                      <a:pt x="248" y="370"/>
                    </a:cubicBezTo>
                    <a:cubicBezTo>
                      <a:pt x="250" y="370"/>
                      <a:pt x="251" y="370"/>
                      <a:pt x="253" y="371"/>
                    </a:cubicBezTo>
                    <a:cubicBezTo>
                      <a:pt x="256" y="372"/>
                      <a:pt x="260" y="374"/>
                      <a:pt x="263" y="376"/>
                    </a:cubicBezTo>
                    <a:cubicBezTo>
                      <a:pt x="264" y="377"/>
                      <a:pt x="266" y="377"/>
                      <a:pt x="268" y="378"/>
                    </a:cubicBezTo>
                    <a:cubicBezTo>
                      <a:pt x="269" y="378"/>
                      <a:pt x="269" y="378"/>
                      <a:pt x="270" y="378"/>
                    </a:cubicBezTo>
                    <a:cubicBezTo>
                      <a:pt x="271" y="378"/>
                      <a:pt x="272" y="378"/>
                      <a:pt x="273" y="377"/>
                    </a:cubicBezTo>
                    <a:cubicBezTo>
                      <a:pt x="275" y="374"/>
                      <a:pt x="277" y="374"/>
                      <a:pt x="280" y="374"/>
                    </a:cubicBezTo>
                    <a:cubicBezTo>
                      <a:pt x="282" y="374"/>
                      <a:pt x="284" y="374"/>
                      <a:pt x="286" y="375"/>
                    </a:cubicBezTo>
                    <a:cubicBezTo>
                      <a:pt x="289" y="375"/>
                      <a:pt x="289" y="377"/>
                      <a:pt x="287" y="378"/>
                    </a:cubicBezTo>
                    <a:cubicBezTo>
                      <a:pt x="285" y="381"/>
                      <a:pt x="283" y="382"/>
                      <a:pt x="281" y="385"/>
                    </a:cubicBezTo>
                    <a:cubicBezTo>
                      <a:pt x="279" y="388"/>
                      <a:pt x="278" y="391"/>
                      <a:pt x="274" y="391"/>
                    </a:cubicBezTo>
                    <a:cubicBezTo>
                      <a:pt x="274" y="391"/>
                      <a:pt x="273" y="391"/>
                      <a:pt x="273" y="391"/>
                    </a:cubicBezTo>
                    <a:cubicBezTo>
                      <a:pt x="273" y="391"/>
                      <a:pt x="273" y="391"/>
                      <a:pt x="273" y="391"/>
                    </a:cubicBezTo>
                    <a:cubicBezTo>
                      <a:pt x="270" y="391"/>
                      <a:pt x="268" y="394"/>
                      <a:pt x="269" y="396"/>
                    </a:cubicBezTo>
                    <a:cubicBezTo>
                      <a:pt x="271" y="398"/>
                      <a:pt x="272" y="401"/>
                      <a:pt x="270" y="404"/>
                    </a:cubicBezTo>
                    <a:cubicBezTo>
                      <a:pt x="270" y="404"/>
                      <a:pt x="270" y="405"/>
                      <a:pt x="270" y="405"/>
                    </a:cubicBezTo>
                    <a:cubicBezTo>
                      <a:pt x="271" y="409"/>
                      <a:pt x="270" y="411"/>
                      <a:pt x="267" y="413"/>
                    </a:cubicBezTo>
                    <a:cubicBezTo>
                      <a:pt x="265" y="414"/>
                      <a:pt x="264" y="416"/>
                      <a:pt x="267" y="418"/>
                    </a:cubicBezTo>
                    <a:cubicBezTo>
                      <a:pt x="270" y="420"/>
                      <a:pt x="272" y="424"/>
                      <a:pt x="277" y="425"/>
                    </a:cubicBezTo>
                    <a:cubicBezTo>
                      <a:pt x="279" y="425"/>
                      <a:pt x="280" y="427"/>
                      <a:pt x="280" y="429"/>
                    </a:cubicBezTo>
                    <a:cubicBezTo>
                      <a:pt x="281" y="435"/>
                      <a:pt x="287" y="440"/>
                      <a:pt x="293" y="440"/>
                    </a:cubicBezTo>
                    <a:cubicBezTo>
                      <a:pt x="294" y="441"/>
                      <a:pt x="296" y="441"/>
                      <a:pt x="297" y="441"/>
                    </a:cubicBezTo>
                    <a:cubicBezTo>
                      <a:pt x="298" y="442"/>
                      <a:pt x="299" y="443"/>
                      <a:pt x="300" y="443"/>
                    </a:cubicBezTo>
                    <a:cubicBezTo>
                      <a:pt x="301" y="443"/>
                      <a:pt x="302" y="442"/>
                      <a:pt x="303" y="440"/>
                    </a:cubicBezTo>
                    <a:cubicBezTo>
                      <a:pt x="304" y="438"/>
                      <a:pt x="307" y="437"/>
                      <a:pt x="309" y="436"/>
                    </a:cubicBezTo>
                    <a:cubicBezTo>
                      <a:pt x="311" y="435"/>
                      <a:pt x="312" y="434"/>
                      <a:pt x="312" y="432"/>
                    </a:cubicBezTo>
                    <a:cubicBezTo>
                      <a:pt x="312" y="431"/>
                      <a:pt x="311" y="429"/>
                      <a:pt x="313" y="428"/>
                    </a:cubicBezTo>
                    <a:cubicBezTo>
                      <a:pt x="315" y="426"/>
                      <a:pt x="315" y="424"/>
                      <a:pt x="316" y="422"/>
                    </a:cubicBezTo>
                    <a:cubicBezTo>
                      <a:pt x="319" y="420"/>
                      <a:pt x="322" y="417"/>
                      <a:pt x="324" y="414"/>
                    </a:cubicBezTo>
                    <a:cubicBezTo>
                      <a:pt x="324" y="414"/>
                      <a:pt x="324" y="414"/>
                      <a:pt x="324" y="414"/>
                    </a:cubicBezTo>
                    <a:cubicBezTo>
                      <a:pt x="325" y="414"/>
                      <a:pt x="325" y="414"/>
                      <a:pt x="325" y="414"/>
                    </a:cubicBezTo>
                    <a:cubicBezTo>
                      <a:pt x="328" y="414"/>
                      <a:pt x="328" y="412"/>
                      <a:pt x="327" y="410"/>
                    </a:cubicBezTo>
                    <a:cubicBezTo>
                      <a:pt x="327" y="408"/>
                      <a:pt x="328" y="406"/>
                      <a:pt x="328" y="403"/>
                    </a:cubicBezTo>
                    <a:cubicBezTo>
                      <a:pt x="329" y="402"/>
                      <a:pt x="329" y="401"/>
                      <a:pt x="331" y="401"/>
                    </a:cubicBezTo>
                    <a:cubicBezTo>
                      <a:pt x="331" y="401"/>
                      <a:pt x="331" y="401"/>
                      <a:pt x="331" y="401"/>
                    </a:cubicBezTo>
                    <a:cubicBezTo>
                      <a:pt x="332" y="401"/>
                      <a:pt x="333" y="401"/>
                      <a:pt x="333" y="401"/>
                    </a:cubicBezTo>
                    <a:cubicBezTo>
                      <a:pt x="335" y="401"/>
                      <a:pt x="337" y="401"/>
                      <a:pt x="338" y="399"/>
                    </a:cubicBezTo>
                    <a:cubicBezTo>
                      <a:pt x="340" y="397"/>
                      <a:pt x="344" y="399"/>
                      <a:pt x="345" y="396"/>
                    </a:cubicBezTo>
                    <a:cubicBezTo>
                      <a:pt x="345" y="395"/>
                      <a:pt x="346" y="395"/>
                      <a:pt x="346" y="395"/>
                    </a:cubicBezTo>
                    <a:cubicBezTo>
                      <a:pt x="347" y="395"/>
                      <a:pt x="347" y="396"/>
                      <a:pt x="347" y="396"/>
                    </a:cubicBezTo>
                    <a:cubicBezTo>
                      <a:pt x="348" y="398"/>
                      <a:pt x="349" y="399"/>
                      <a:pt x="351" y="399"/>
                    </a:cubicBezTo>
                    <a:cubicBezTo>
                      <a:pt x="351" y="399"/>
                      <a:pt x="352" y="399"/>
                      <a:pt x="353" y="399"/>
                    </a:cubicBezTo>
                    <a:cubicBezTo>
                      <a:pt x="355" y="398"/>
                      <a:pt x="355" y="397"/>
                      <a:pt x="355" y="395"/>
                    </a:cubicBezTo>
                    <a:cubicBezTo>
                      <a:pt x="356" y="393"/>
                      <a:pt x="356" y="392"/>
                      <a:pt x="357" y="390"/>
                    </a:cubicBezTo>
                    <a:cubicBezTo>
                      <a:pt x="358" y="388"/>
                      <a:pt x="358" y="386"/>
                      <a:pt x="355" y="385"/>
                    </a:cubicBezTo>
                    <a:cubicBezTo>
                      <a:pt x="353" y="385"/>
                      <a:pt x="352" y="385"/>
                      <a:pt x="354" y="383"/>
                    </a:cubicBezTo>
                    <a:cubicBezTo>
                      <a:pt x="355" y="383"/>
                      <a:pt x="355" y="382"/>
                      <a:pt x="354" y="381"/>
                    </a:cubicBezTo>
                    <a:cubicBezTo>
                      <a:pt x="353" y="381"/>
                      <a:pt x="353" y="381"/>
                      <a:pt x="353" y="381"/>
                    </a:cubicBezTo>
                    <a:cubicBezTo>
                      <a:pt x="352" y="381"/>
                      <a:pt x="352" y="381"/>
                      <a:pt x="352" y="381"/>
                    </a:cubicBezTo>
                    <a:cubicBezTo>
                      <a:pt x="351" y="382"/>
                      <a:pt x="351" y="382"/>
                      <a:pt x="350" y="382"/>
                    </a:cubicBezTo>
                    <a:cubicBezTo>
                      <a:pt x="350" y="382"/>
                      <a:pt x="350" y="382"/>
                      <a:pt x="349" y="382"/>
                    </a:cubicBezTo>
                    <a:cubicBezTo>
                      <a:pt x="347" y="380"/>
                      <a:pt x="344" y="380"/>
                      <a:pt x="341" y="379"/>
                    </a:cubicBezTo>
                    <a:cubicBezTo>
                      <a:pt x="340" y="378"/>
                      <a:pt x="339" y="378"/>
                      <a:pt x="339" y="377"/>
                    </a:cubicBezTo>
                    <a:cubicBezTo>
                      <a:pt x="340" y="374"/>
                      <a:pt x="339" y="372"/>
                      <a:pt x="341" y="369"/>
                    </a:cubicBezTo>
                    <a:cubicBezTo>
                      <a:pt x="342" y="368"/>
                      <a:pt x="343" y="366"/>
                      <a:pt x="343" y="364"/>
                    </a:cubicBezTo>
                    <a:cubicBezTo>
                      <a:pt x="343" y="364"/>
                      <a:pt x="343" y="363"/>
                      <a:pt x="344" y="362"/>
                    </a:cubicBezTo>
                    <a:cubicBezTo>
                      <a:pt x="346" y="361"/>
                      <a:pt x="346" y="359"/>
                      <a:pt x="345" y="356"/>
                    </a:cubicBezTo>
                    <a:cubicBezTo>
                      <a:pt x="345" y="354"/>
                      <a:pt x="345" y="353"/>
                      <a:pt x="347" y="353"/>
                    </a:cubicBezTo>
                    <a:cubicBezTo>
                      <a:pt x="347" y="353"/>
                      <a:pt x="347" y="353"/>
                      <a:pt x="348" y="353"/>
                    </a:cubicBezTo>
                    <a:cubicBezTo>
                      <a:pt x="349" y="353"/>
                      <a:pt x="350" y="354"/>
                      <a:pt x="351" y="354"/>
                    </a:cubicBezTo>
                    <a:cubicBezTo>
                      <a:pt x="352" y="354"/>
                      <a:pt x="353" y="354"/>
                      <a:pt x="354" y="353"/>
                    </a:cubicBezTo>
                    <a:cubicBezTo>
                      <a:pt x="354" y="353"/>
                      <a:pt x="354" y="352"/>
                      <a:pt x="354" y="352"/>
                    </a:cubicBezTo>
                    <a:cubicBezTo>
                      <a:pt x="355" y="352"/>
                      <a:pt x="355" y="353"/>
                      <a:pt x="355" y="354"/>
                    </a:cubicBezTo>
                    <a:cubicBezTo>
                      <a:pt x="355" y="355"/>
                      <a:pt x="355" y="356"/>
                      <a:pt x="354" y="357"/>
                    </a:cubicBezTo>
                    <a:cubicBezTo>
                      <a:pt x="350" y="359"/>
                      <a:pt x="351" y="362"/>
                      <a:pt x="353" y="366"/>
                    </a:cubicBezTo>
                    <a:cubicBezTo>
                      <a:pt x="354" y="368"/>
                      <a:pt x="354" y="371"/>
                      <a:pt x="355" y="373"/>
                    </a:cubicBezTo>
                    <a:cubicBezTo>
                      <a:pt x="356" y="373"/>
                      <a:pt x="356" y="374"/>
                      <a:pt x="357" y="374"/>
                    </a:cubicBezTo>
                    <a:cubicBezTo>
                      <a:pt x="357" y="374"/>
                      <a:pt x="357" y="374"/>
                      <a:pt x="358" y="373"/>
                    </a:cubicBezTo>
                    <a:cubicBezTo>
                      <a:pt x="358" y="373"/>
                      <a:pt x="359" y="372"/>
                      <a:pt x="358" y="372"/>
                    </a:cubicBezTo>
                    <a:cubicBezTo>
                      <a:pt x="357" y="370"/>
                      <a:pt x="358" y="368"/>
                      <a:pt x="359" y="366"/>
                    </a:cubicBezTo>
                    <a:cubicBezTo>
                      <a:pt x="359" y="365"/>
                      <a:pt x="360" y="365"/>
                      <a:pt x="360" y="364"/>
                    </a:cubicBezTo>
                    <a:cubicBezTo>
                      <a:pt x="360" y="365"/>
                      <a:pt x="360" y="365"/>
                      <a:pt x="360" y="366"/>
                    </a:cubicBezTo>
                    <a:cubicBezTo>
                      <a:pt x="362" y="369"/>
                      <a:pt x="364" y="370"/>
                      <a:pt x="366" y="370"/>
                    </a:cubicBezTo>
                    <a:cubicBezTo>
                      <a:pt x="367" y="370"/>
                      <a:pt x="368" y="370"/>
                      <a:pt x="370" y="369"/>
                    </a:cubicBezTo>
                    <a:cubicBezTo>
                      <a:pt x="370" y="369"/>
                      <a:pt x="371" y="369"/>
                      <a:pt x="372" y="369"/>
                    </a:cubicBezTo>
                    <a:cubicBezTo>
                      <a:pt x="372" y="369"/>
                      <a:pt x="372" y="369"/>
                      <a:pt x="372" y="369"/>
                    </a:cubicBezTo>
                    <a:cubicBezTo>
                      <a:pt x="373" y="369"/>
                      <a:pt x="373" y="369"/>
                      <a:pt x="374" y="370"/>
                    </a:cubicBezTo>
                    <a:cubicBezTo>
                      <a:pt x="374" y="371"/>
                      <a:pt x="373" y="371"/>
                      <a:pt x="372" y="372"/>
                    </a:cubicBezTo>
                    <a:cubicBezTo>
                      <a:pt x="370" y="372"/>
                      <a:pt x="369" y="373"/>
                      <a:pt x="368" y="375"/>
                    </a:cubicBezTo>
                    <a:cubicBezTo>
                      <a:pt x="367" y="376"/>
                      <a:pt x="365" y="377"/>
                      <a:pt x="364" y="377"/>
                    </a:cubicBezTo>
                    <a:cubicBezTo>
                      <a:pt x="362" y="377"/>
                      <a:pt x="361" y="377"/>
                      <a:pt x="361" y="379"/>
                    </a:cubicBezTo>
                    <a:cubicBezTo>
                      <a:pt x="362" y="380"/>
                      <a:pt x="363" y="381"/>
                      <a:pt x="364" y="381"/>
                    </a:cubicBezTo>
                    <a:cubicBezTo>
                      <a:pt x="365" y="381"/>
                      <a:pt x="366" y="381"/>
                      <a:pt x="366" y="381"/>
                    </a:cubicBezTo>
                    <a:cubicBezTo>
                      <a:pt x="369" y="381"/>
                      <a:pt x="371" y="380"/>
                      <a:pt x="373" y="378"/>
                    </a:cubicBezTo>
                    <a:cubicBezTo>
                      <a:pt x="374" y="377"/>
                      <a:pt x="375" y="376"/>
                      <a:pt x="376" y="376"/>
                    </a:cubicBezTo>
                    <a:cubicBezTo>
                      <a:pt x="376" y="376"/>
                      <a:pt x="376" y="376"/>
                      <a:pt x="376" y="376"/>
                    </a:cubicBezTo>
                    <a:cubicBezTo>
                      <a:pt x="377" y="376"/>
                      <a:pt x="378" y="376"/>
                      <a:pt x="379" y="376"/>
                    </a:cubicBezTo>
                    <a:cubicBezTo>
                      <a:pt x="379" y="376"/>
                      <a:pt x="380" y="376"/>
                      <a:pt x="380" y="376"/>
                    </a:cubicBezTo>
                    <a:cubicBezTo>
                      <a:pt x="380" y="376"/>
                      <a:pt x="381" y="376"/>
                      <a:pt x="381" y="376"/>
                    </a:cubicBezTo>
                    <a:cubicBezTo>
                      <a:pt x="383" y="376"/>
                      <a:pt x="384" y="376"/>
                      <a:pt x="386" y="377"/>
                    </a:cubicBezTo>
                    <a:cubicBezTo>
                      <a:pt x="387" y="377"/>
                      <a:pt x="389" y="377"/>
                      <a:pt x="391" y="377"/>
                    </a:cubicBezTo>
                    <a:cubicBezTo>
                      <a:pt x="393" y="377"/>
                      <a:pt x="394" y="377"/>
                      <a:pt x="396" y="377"/>
                    </a:cubicBezTo>
                    <a:cubicBezTo>
                      <a:pt x="398" y="376"/>
                      <a:pt x="400" y="376"/>
                      <a:pt x="402" y="376"/>
                    </a:cubicBezTo>
                    <a:cubicBezTo>
                      <a:pt x="405" y="376"/>
                      <a:pt x="409" y="377"/>
                      <a:pt x="411" y="379"/>
                    </a:cubicBezTo>
                    <a:cubicBezTo>
                      <a:pt x="412" y="380"/>
                      <a:pt x="413" y="380"/>
                      <a:pt x="413" y="381"/>
                    </a:cubicBezTo>
                    <a:cubicBezTo>
                      <a:pt x="414" y="381"/>
                      <a:pt x="414" y="381"/>
                      <a:pt x="415" y="381"/>
                    </a:cubicBezTo>
                    <a:cubicBezTo>
                      <a:pt x="415" y="381"/>
                      <a:pt x="416" y="381"/>
                      <a:pt x="416" y="380"/>
                    </a:cubicBezTo>
                    <a:cubicBezTo>
                      <a:pt x="417" y="380"/>
                      <a:pt x="417" y="379"/>
                      <a:pt x="416" y="378"/>
                    </a:cubicBezTo>
                    <a:cubicBezTo>
                      <a:pt x="416" y="377"/>
                      <a:pt x="414" y="376"/>
                      <a:pt x="416" y="374"/>
                    </a:cubicBezTo>
                    <a:cubicBezTo>
                      <a:pt x="420" y="370"/>
                      <a:pt x="423" y="364"/>
                      <a:pt x="428" y="362"/>
                    </a:cubicBezTo>
                    <a:cubicBezTo>
                      <a:pt x="431" y="361"/>
                      <a:pt x="432" y="359"/>
                      <a:pt x="433" y="357"/>
                    </a:cubicBezTo>
                    <a:cubicBezTo>
                      <a:pt x="433" y="354"/>
                      <a:pt x="434" y="353"/>
                      <a:pt x="436" y="353"/>
                    </a:cubicBezTo>
                    <a:cubicBezTo>
                      <a:pt x="437" y="353"/>
                      <a:pt x="438" y="353"/>
                      <a:pt x="439" y="354"/>
                    </a:cubicBezTo>
                    <a:cubicBezTo>
                      <a:pt x="442" y="354"/>
                      <a:pt x="443" y="356"/>
                      <a:pt x="441" y="359"/>
                    </a:cubicBezTo>
                    <a:cubicBezTo>
                      <a:pt x="441" y="361"/>
                      <a:pt x="441" y="362"/>
                      <a:pt x="441" y="365"/>
                    </a:cubicBezTo>
                    <a:cubicBezTo>
                      <a:pt x="441" y="368"/>
                      <a:pt x="441" y="371"/>
                      <a:pt x="441" y="374"/>
                    </a:cubicBezTo>
                    <a:cubicBezTo>
                      <a:pt x="441" y="375"/>
                      <a:pt x="441" y="376"/>
                      <a:pt x="442" y="377"/>
                    </a:cubicBezTo>
                    <a:cubicBezTo>
                      <a:pt x="442" y="379"/>
                      <a:pt x="443" y="380"/>
                      <a:pt x="444" y="380"/>
                    </a:cubicBezTo>
                    <a:cubicBezTo>
                      <a:pt x="445" y="380"/>
                      <a:pt x="446" y="379"/>
                      <a:pt x="447" y="379"/>
                    </a:cubicBezTo>
                    <a:cubicBezTo>
                      <a:pt x="448" y="378"/>
                      <a:pt x="449" y="377"/>
                      <a:pt x="451" y="377"/>
                    </a:cubicBezTo>
                    <a:cubicBezTo>
                      <a:pt x="452" y="377"/>
                      <a:pt x="453" y="376"/>
                      <a:pt x="453" y="376"/>
                    </a:cubicBezTo>
                    <a:cubicBezTo>
                      <a:pt x="456" y="371"/>
                      <a:pt x="458" y="367"/>
                      <a:pt x="461" y="363"/>
                    </a:cubicBezTo>
                    <a:cubicBezTo>
                      <a:pt x="461" y="362"/>
                      <a:pt x="461" y="361"/>
                      <a:pt x="461" y="361"/>
                    </a:cubicBezTo>
                    <a:cubicBezTo>
                      <a:pt x="460" y="359"/>
                      <a:pt x="460" y="358"/>
                      <a:pt x="459" y="356"/>
                    </a:cubicBezTo>
                    <a:cubicBezTo>
                      <a:pt x="457" y="352"/>
                      <a:pt x="459" y="344"/>
                      <a:pt x="464" y="343"/>
                    </a:cubicBezTo>
                    <a:cubicBezTo>
                      <a:pt x="468" y="342"/>
                      <a:pt x="471" y="342"/>
                      <a:pt x="474" y="341"/>
                    </a:cubicBezTo>
                    <a:cubicBezTo>
                      <a:pt x="475" y="341"/>
                      <a:pt x="476" y="340"/>
                      <a:pt x="477" y="340"/>
                    </a:cubicBezTo>
                    <a:cubicBezTo>
                      <a:pt x="479" y="340"/>
                      <a:pt x="480" y="341"/>
                      <a:pt x="481" y="344"/>
                    </a:cubicBezTo>
                    <a:cubicBezTo>
                      <a:pt x="481" y="345"/>
                      <a:pt x="481" y="346"/>
                      <a:pt x="482" y="347"/>
                    </a:cubicBezTo>
                    <a:cubicBezTo>
                      <a:pt x="482" y="348"/>
                      <a:pt x="483" y="348"/>
                      <a:pt x="483" y="348"/>
                    </a:cubicBezTo>
                    <a:cubicBezTo>
                      <a:pt x="483" y="348"/>
                      <a:pt x="484" y="348"/>
                      <a:pt x="484" y="348"/>
                    </a:cubicBezTo>
                    <a:cubicBezTo>
                      <a:pt x="488" y="347"/>
                      <a:pt x="490" y="342"/>
                      <a:pt x="488" y="339"/>
                    </a:cubicBezTo>
                    <a:cubicBezTo>
                      <a:pt x="486" y="336"/>
                      <a:pt x="486" y="333"/>
                      <a:pt x="488" y="329"/>
                    </a:cubicBezTo>
                    <a:cubicBezTo>
                      <a:pt x="489" y="328"/>
                      <a:pt x="489" y="327"/>
                      <a:pt x="490" y="326"/>
                    </a:cubicBezTo>
                    <a:cubicBezTo>
                      <a:pt x="490" y="323"/>
                      <a:pt x="491" y="320"/>
                      <a:pt x="494" y="320"/>
                    </a:cubicBezTo>
                    <a:cubicBezTo>
                      <a:pt x="494" y="320"/>
                      <a:pt x="495" y="320"/>
                      <a:pt x="496" y="320"/>
                    </a:cubicBezTo>
                    <a:cubicBezTo>
                      <a:pt x="497" y="320"/>
                      <a:pt x="497" y="320"/>
                      <a:pt x="497" y="320"/>
                    </a:cubicBezTo>
                    <a:cubicBezTo>
                      <a:pt x="498" y="320"/>
                      <a:pt x="500" y="319"/>
                      <a:pt x="501" y="319"/>
                    </a:cubicBezTo>
                    <a:cubicBezTo>
                      <a:pt x="501" y="319"/>
                      <a:pt x="502" y="319"/>
                      <a:pt x="502" y="319"/>
                    </a:cubicBezTo>
                    <a:cubicBezTo>
                      <a:pt x="504" y="320"/>
                      <a:pt x="502" y="323"/>
                      <a:pt x="503" y="325"/>
                    </a:cubicBezTo>
                    <a:cubicBezTo>
                      <a:pt x="503" y="328"/>
                      <a:pt x="502" y="329"/>
                      <a:pt x="499" y="329"/>
                    </a:cubicBezTo>
                    <a:cubicBezTo>
                      <a:pt x="499" y="329"/>
                      <a:pt x="499" y="329"/>
                      <a:pt x="499" y="329"/>
                    </a:cubicBezTo>
                    <a:cubicBezTo>
                      <a:pt x="499" y="329"/>
                      <a:pt x="499" y="329"/>
                      <a:pt x="498" y="329"/>
                    </a:cubicBezTo>
                    <a:cubicBezTo>
                      <a:pt x="496" y="329"/>
                      <a:pt x="495" y="331"/>
                      <a:pt x="495" y="333"/>
                    </a:cubicBezTo>
                    <a:cubicBezTo>
                      <a:pt x="495" y="334"/>
                      <a:pt x="495" y="336"/>
                      <a:pt x="494" y="336"/>
                    </a:cubicBezTo>
                    <a:cubicBezTo>
                      <a:pt x="490" y="337"/>
                      <a:pt x="489" y="339"/>
                      <a:pt x="490" y="343"/>
                    </a:cubicBezTo>
                    <a:cubicBezTo>
                      <a:pt x="491" y="343"/>
                      <a:pt x="490" y="344"/>
                      <a:pt x="490" y="344"/>
                    </a:cubicBezTo>
                    <a:cubicBezTo>
                      <a:pt x="489" y="348"/>
                      <a:pt x="489" y="353"/>
                      <a:pt x="489" y="357"/>
                    </a:cubicBezTo>
                    <a:cubicBezTo>
                      <a:pt x="489" y="359"/>
                      <a:pt x="488" y="360"/>
                      <a:pt x="490" y="361"/>
                    </a:cubicBezTo>
                    <a:cubicBezTo>
                      <a:pt x="491" y="361"/>
                      <a:pt x="493" y="362"/>
                      <a:pt x="494" y="362"/>
                    </a:cubicBezTo>
                    <a:cubicBezTo>
                      <a:pt x="495" y="362"/>
                      <a:pt x="496" y="362"/>
                      <a:pt x="496" y="361"/>
                    </a:cubicBezTo>
                    <a:cubicBezTo>
                      <a:pt x="500" y="358"/>
                      <a:pt x="505" y="355"/>
                      <a:pt x="506" y="350"/>
                    </a:cubicBezTo>
                    <a:cubicBezTo>
                      <a:pt x="506" y="349"/>
                      <a:pt x="507" y="348"/>
                      <a:pt x="508" y="348"/>
                    </a:cubicBezTo>
                    <a:cubicBezTo>
                      <a:pt x="509" y="348"/>
                      <a:pt x="509" y="348"/>
                      <a:pt x="509" y="348"/>
                    </a:cubicBezTo>
                    <a:cubicBezTo>
                      <a:pt x="510" y="348"/>
                      <a:pt x="511" y="349"/>
                      <a:pt x="512" y="349"/>
                    </a:cubicBezTo>
                    <a:cubicBezTo>
                      <a:pt x="512" y="349"/>
                      <a:pt x="513" y="349"/>
                      <a:pt x="513" y="349"/>
                    </a:cubicBezTo>
                    <a:cubicBezTo>
                      <a:pt x="516" y="349"/>
                      <a:pt x="518" y="347"/>
                      <a:pt x="519" y="345"/>
                    </a:cubicBezTo>
                    <a:cubicBezTo>
                      <a:pt x="521" y="342"/>
                      <a:pt x="523" y="339"/>
                      <a:pt x="520" y="336"/>
                    </a:cubicBezTo>
                    <a:cubicBezTo>
                      <a:pt x="518" y="335"/>
                      <a:pt x="518" y="332"/>
                      <a:pt x="519" y="330"/>
                    </a:cubicBezTo>
                    <a:cubicBezTo>
                      <a:pt x="521" y="325"/>
                      <a:pt x="526" y="323"/>
                      <a:pt x="530" y="319"/>
                    </a:cubicBezTo>
                    <a:cubicBezTo>
                      <a:pt x="530" y="319"/>
                      <a:pt x="534" y="318"/>
                      <a:pt x="537" y="318"/>
                    </a:cubicBezTo>
                    <a:cubicBezTo>
                      <a:pt x="538" y="318"/>
                      <a:pt x="539" y="318"/>
                      <a:pt x="539" y="319"/>
                    </a:cubicBezTo>
                    <a:cubicBezTo>
                      <a:pt x="540" y="319"/>
                      <a:pt x="540" y="319"/>
                      <a:pt x="540" y="319"/>
                    </a:cubicBezTo>
                    <a:cubicBezTo>
                      <a:pt x="541" y="319"/>
                      <a:pt x="542" y="318"/>
                      <a:pt x="543" y="317"/>
                    </a:cubicBezTo>
                    <a:cubicBezTo>
                      <a:pt x="543" y="316"/>
                      <a:pt x="542" y="315"/>
                      <a:pt x="541" y="315"/>
                    </a:cubicBezTo>
                    <a:cubicBezTo>
                      <a:pt x="537" y="312"/>
                      <a:pt x="534" y="308"/>
                      <a:pt x="532" y="304"/>
                    </a:cubicBezTo>
                    <a:cubicBezTo>
                      <a:pt x="531" y="300"/>
                      <a:pt x="529" y="295"/>
                      <a:pt x="526" y="292"/>
                    </a:cubicBezTo>
                    <a:cubicBezTo>
                      <a:pt x="524" y="289"/>
                      <a:pt x="524" y="286"/>
                      <a:pt x="526" y="283"/>
                    </a:cubicBezTo>
                    <a:cubicBezTo>
                      <a:pt x="527" y="280"/>
                      <a:pt x="528" y="277"/>
                      <a:pt x="528" y="274"/>
                    </a:cubicBezTo>
                    <a:cubicBezTo>
                      <a:pt x="528" y="272"/>
                      <a:pt x="528" y="270"/>
                      <a:pt x="529" y="269"/>
                    </a:cubicBezTo>
                    <a:cubicBezTo>
                      <a:pt x="531" y="266"/>
                      <a:pt x="531" y="263"/>
                      <a:pt x="532" y="260"/>
                    </a:cubicBezTo>
                    <a:cubicBezTo>
                      <a:pt x="533" y="256"/>
                      <a:pt x="537" y="253"/>
                      <a:pt x="539" y="250"/>
                    </a:cubicBezTo>
                    <a:cubicBezTo>
                      <a:pt x="543" y="249"/>
                      <a:pt x="543" y="246"/>
                      <a:pt x="543" y="243"/>
                    </a:cubicBezTo>
                    <a:cubicBezTo>
                      <a:pt x="544" y="233"/>
                      <a:pt x="544" y="224"/>
                      <a:pt x="543" y="214"/>
                    </a:cubicBezTo>
                    <a:cubicBezTo>
                      <a:pt x="542" y="209"/>
                      <a:pt x="542" y="203"/>
                      <a:pt x="537" y="199"/>
                    </a:cubicBezTo>
                    <a:cubicBezTo>
                      <a:pt x="537" y="199"/>
                      <a:pt x="537" y="198"/>
                      <a:pt x="537" y="198"/>
                    </a:cubicBezTo>
                    <a:cubicBezTo>
                      <a:pt x="537" y="193"/>
                      <a:pt x="535" y="187"/>
                      <a:pt x="539" y="182"/>
                    </a:cubicBezTo>
                    <a:cubicBezTo>
                      <a:pt x="542" y="179"/>
                      <a:pt x="543" y="176"/>
                      <a:pt x="541" y="172"/>
                    </a:cubicBezTo>
                    <a:cubicBezTo>
                      <a:pt x="541" y="172"/>
                      <a:pt x="542" y="171"/>
                      <a:pt x="542" y="171"/>
                    </a:cubicBezTo>
                    <a:cubicBezTo>
                      <a:pt x="543" y="172"/>
                      <a:pt x="543" y="172"/>
                      <a:pt x="543" y="172"/>
                    </a:cubicBezTo>
                    <a:cubicBezTo>
                      <a:pt x="543" y="173"/>
                      <a:pt x="543" y="174"/>
                      <a:pt x="543" y="175"/>
                    </a:cubicBezTo>
                    <a:cubicBezTo>
                      <a:pt x="543" y="175"/>
                      <a:pt x="544" y="176"/>
                      <a:pt x="545" y="176"/>
                    </a:cubicBezTo>
                    <a:cubicBezTo>
                      <a:pt x="545" y="176"/>
                      <a:pt x="545" y="176"/>
                      <a:pt x="545" y="176"/>
                    </a:cubicBezTo>
                    <a:cubicBezTo>
                      <a:pt x="546" y="176"/>
                      <a:pt x="546" y="175"/>
                      <a:pt x="546" y="174"/>
                    </a:cubicBezTo>
                    <a:cubicBezTo>
                      <a:pt x="545" y="171"/>
                      <a:pt x="548" y="171"/>
                      <a:pt x="550" y="170"/>
                    </a:cubicBezTo>
                    <a:cubicBezTo>
                      <a:pt x="550" y="169"/>
                      <a:pt x="551" y="169"/>
                      <a:pt x="552" y="169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3" y="170"/>
                      <a:pt x="554" y="171"/>
                      <a:pt x="554" y="172"/>
                    </a:cubicBezTo>
                    <a:cubicBezTo>
                      <a:pt x="553" y="176"/>
                      <a:pt x="553" y="176"/>
                      <a:pt x="556" y="176"/>
                    </a:cubicBezTo>
                    <a:cubicBezTo>
                      <a:pt x="557" y="176"/>
                      <a:pt x="557" y="177"/>
                      <a:pt x="558" y="177"/>
                    </a:cubicBezTo>
                    <a:cubicBezTo>
                      <a:pt x="558" y="178"/>
                      <a:pt x="559" y="178"/>
                      <a:pt x="559" y="178"/>
                    </a:cubicBezTo>
                    <a:cubicBezTo>
                      <a:pt x="560" y="178"/>
                      <a:pt x="560" y="178"/>
                      <a:pt x="561" y="177"/>
                    </a:cubicBezTo>
                    <a:cubicBezTo>
                      <a:pt x="563" y="171"/>
                      <a:pt x="563" y="166"/>
                      <a:pt x="561" y="160"/>
                    </a:cubicBezTo>
                    <a:cubicBezTo>
                      <a:pt x="560" y="157"/>
                      <a:pt x="561" y="155"/>
                      <a:pt x="563" y="153"/>
                    </a:cubicBezTo>
                    <a:cubicBezTo>
                      <a:pt x="564" y="153"/>
                      <a:pt x="564" y="152"/>
                      <a:pt x="564" y="151"/>
                    </a:cubicBezTo>
                    <a:cubicBezTo>
                      <a:pt x="565" y="146"/>
                      <a:pt x="565" y="146"/>
                      <a:pt x="568" y="142"/>
                    </a:cubicBezTo>
                    <a:cubicBezTo>
                      <a:pt x="570" y="139"/>
                      <a:pt x="572" y="136"/>
                      <a:pt x="576" y="135"/>
                    </a:cubicBezTo>
                    <a:cubicBezTo>
                      <a:pt x="575" y="132"/>
                      <a:pt x="580" y="131"/>
                      <a:pt x="578" y="128"/>
                    </a:cubicBezTo>
                    <a:cubicBezTo>
                      <a:pt x="578" y="127"/>
                      <a:pt x="579" y="126"/>
                      <a:pt x="579" y="126"/>
                    </a:cubicBezTo>
                    <a:cubicBezTo>
                      <a:pt x="580" y="126"/>
                      <a:pt x="580" y="125"/>
                      <a:pt x="580" y="124"/>
                    </a:cubicBezTo>
                    <a:cubicBezTo>
                      <a:pt x="578" y="122"/>
                      <a:pt x="580" y="121"/>
                      <a:pt x="581" y="119"/>
                    </a:cubicBezTo>
                    <a:cubicBezTo>
                      <a:pt x="582" y="118"/>
                      <a:pt x="580" y="116"/>
                      <a:pt x="582" y="115"/>
                    </a:cubicBezTo>
                    <a:cubicBezTo>
                      <a:pt x="584" y="113"/>
                      <a:pt x="583" y="111"/>
                      <a:pt x="582" y="110"/>
                    </a:cubicBezTo>
                    <a:cubicBezTo>
                      <a:pt x="581" y="108"/>
                      <a:pt x="581" y="107"/>
                      <a:pt x="581" y="106"/>
                    </a:cubicBezTo>
                    <a:cubicBezTo>
                      <a:pt x="581" y="103"/>
                      <a:pt x="582" y="100"/>
                      <a:pt x="578" y="100"/>
                    </a:cubicBezTo>
                    <a:cubicBezTo>
                      <a:pt x="578" y="100"/>
                      <a:pt x="578" y="100"/>
                      <a:pt x="578" y="100"/>
                    </a:cubicBezTo>
                    <a:cubicBezTo>
                      <a:pt x="578" y="100"/>
                      <a:pt x="578" y="100"/>
                      <a:pt x="578" y="100"/>
                    </a:cubicBezTo>
                    <a:cubicBezTo>
                      <a:pt x="577" y="100"/>
                      <a:pt x="577" y="99"/>
                      <a:pt x="578" y="99"/>
                    </a:cubicBezTo>
                    <a:cubicBezTo>
                      <a:pt x="579" y="94"/>
                      <a:pt x="578" y="90"/>
                      <a:pt x="577" y="85"/>
                    </a:cubicBezTo>
                    <a:cubicBezTo>
                      <a:pt x="577" y="82"/>
                      <a:pt x="575" y="80"/>
                      <a:pt x="573" y="79"/>
                    </a:cubicBezTo>
                    <a:cubicBezTo>
                      <a:pt x="571" y="78"/>
                      <a:pt x="571" y="78"/>
                      <a:pt x="573" y="76"/>
                    </a:cubicBezTo>
                    <a:cubicBezTo>
                      <a:pt x="574" y="76"/>
                      <a:pt x="574" y="74"/>
                      <a:pt x="573" y="73"/>
                    </a:cubicBezTo>
                    <a:cubicBezTo>
                      <a:pt x="572" y="72"/>
                      <a:pt x="571" y="71"/>
                      <a:pt x="571" y="70"/>
                    </a:cubicBezTo>
                    <a:cubicBezTo>
                      <a:pt x="569" y="62"/>
                      <a:pt x="563" y="56"/>
                      <a:pt x="556" y="52"/>
                    </a:cubicBezTo>
                    <a:cubicBezTo>
                      <a:pt x="555" y="51"/>
                      <a:pt x="553" y="50"/>
                      <a:pt x="553" y="47"/>
                    </a:cubicBezTo>
                    <a:cubicBezTo>
                      <a:pt x="553" y="45"/>
                      <a:pt x="552" y="44"/>
                      <a:pt x="551" y="42"/>
                    </a:cubicBezTo>
                    <a:cubicBezTo>
                      <a:pt x="550" y="37"/>
                      <a:pt x="549" y="32"/>
                      <a:pt x="549" y="27"/>
                    </a:cubicBezTo>
                    <a:cubicBezTo>
                      <a:pt x="550" y="24"/>
                      <a:pt x="549" y="21"/>
                      <a:pt x="549" y="18"/>
                    </a:cubicBezTo>
                    <a:cubicBezTo>
                      <a:pt x="548" y="16"/>
                      <a:pt x="548" y="13"/>
                      <a:pt x="549" y="11"/>
                    </a:cubicBezTo>
                    <a:cubicBezTo>
                      <a:pt x="550" y="10"/>
                      <a:pt x="550" y="8"/>
                      <a:pt x="550" y="6"/>
                    </a:cubicBezTo>
                    <a:cubicBezTo>
                      <a:pt x="551" y="6"/>
                      <a:pt x="550" y="5"/>
                      <a:pt x="550" y="5"/>
                    </a:cubicBezTo>
                    <a:cubicBezTo>
                      <a:pt x="549" y="4"/>
                      <a:pt x="549" y="4"/>
                      <a:pt x="549" y="4"/>
                    </a:cubicBezTo>
                    <a:cubicBezTo>
                      <a:pt x="548" y="4"/>
                      <a:pt x="548" y="4"/>
                      <a:pt x="547" y="5"/>
                    </a:cubicBezTo>
                    <a:cubicBezTo>
                      <a:pt x="547" y="5"/>
                      <a:pt x="547" y="5"/>
                      <a:pt x="546" y="6"/>
                    </a:cubicBezTo>
                    <a:cubicBezTo>
                      <a:pt x="545" y="7"/>
                      <a:pt x="544" y="7"/>
                      <a:pt x="544" y="7"/>
                    </a:cubicBezTo>
                    <a:cubicBezTo>
                      <a:pt x="543" y="7"/>
                      <a:pt x="542" y="7"/>
                      <a:pt x="541" y="6"/>
                    </a:cubicBezTo>
                    <a:cubicBezTo>
                      <a:pt x="536" y="2"/>
                      <a:pt x="531" y="2"/>
                      <a:pt x="526" y="0"/>
                    </a:cubicBezTo>
                    <a:cubicBezTo>
                      <a:pt x="525" y="0"/>
                      <a:pt x="525" y="0"/>
                      <a:pt x="5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7C59373-A03E-4A85-9576-6723E4B01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0" y="1812926"/>
                <a:ext cx="1200150" cy="1098550"/>
              </a:xfrm>
              <a:custGeom>
                <a:avLst/>
                <a:gdLst>
                  <a:gd name="T0" fmla="*/ 76 w 252"/>
                  <a:gd name="T1" fmla="*/ 6 h 231"/>
                  <a:gd name="T2" fmla="*/ 71 w 252"/>
                  <a:gd name="T3" fmla="*/ 4 h 231"/>
                  <a:gd name="T4" fmla="*/ 68 w 252"/>
                  <a:gd name="T5" fmla="*/ 20 h 231"/>
                  <a:gd name="T6" fmla="*/ 75 w 252"/>
                  <a:gd name="T7" fmla="*/ 42 h 231"/>
                  <a:gd name="T8" fmla="*/ 74 w 252"/>
                  <a:gd name="T9" fmla="*/ 80 h 231"/>
                  <a:gd name="T10" fmla="*/ 67 w 252"/>
                  <a:gd name="T11" fmla="*/ 117 h 231"/>
                  <a:gd name="T12" fmla="*/ 52 w 252"/>
                  <a:gd name="T13" fmla="*/ 130 h 231"/>
                  <a:gd name="T14" fmla="*/ 32 w 252"/>
                  <a:gd name="T15" fmla="*/ 121 h 231"/>
                  <a:gd name="T16" fmla="*/ 24 w 252"/>
                  <a:gd name="T17" fmla="*/ 130 h 231"/>
                  <a:gd name="T18" fmla="*/ 24 w 252"/>
                  <a:gd name="T19" fmla="*/ 149 h 231"/>
                  <a:gd name="T20" fmla="*/ 19 w 252"/>
                  <a:gd name="T21" fmla="*/ 150 h 231"/>
                  <a:gd name="T22" fmla="*/ 3 w 252"/>
                  <a:gd name="T23" fmla="*/ 167 h 231"/>
                  <a:gd name="T24" fmla="*/ 13 w 252"/>
                  <a:gd name="T25" fmla="*/ 194 h 231"/>
                  <a:gd name="T26" fmla="*/ 13 w 252"/>
                  <a:gd name="T27" fmla="*/ 223 h 231"/>
                  <a:gd name="T28" fmla="*/ 25 w 252"/>
                  <a:gd name="T29" fmla="*/ 229 h 231"/>
                  <a:gd name="T30" fmla="*/ 38 w 252"/>
                  <a:gd name="T31" fmla="*/ 213 h 231"/>
                  <a:gd name="T32" fmla="*/ 50 w 252"/>
                  <a:gd name="T33" fmla="*/ 209 h 231"/>
                  <a:gd name="T34" fmla="*/ 64 w 252"/>
                  <a:gd name="T35" fmla="*/ 201 h 231"/>
                  <a:gd name="T36" fmla="*/ 56 w 252"/>
                  <a:gd name="T37" fmla="*/ 199 h 231"/>
                  <a:gd name="T38" fmla="*/ 47 w 252"/>
                  <a:gd name="T39" fmla="*/ 190 h 231"/>
                  <a:gd name="T40" fmla="*/ 38 w 252"/>
                  <a:gd name="T41" fmla="*/ 188 h 231"/>
                  <a:gd name="T42" fmla="*/ 25 w 252"/>
                  <a:gd name="T43" fmla="*/ 180 h 231"/>
                  <a:gd name="T44" fmla="*/ 33 w 252"/>
                  <a:gd name="T45" fmla="*/ 166 h 231"/>
                  <a:gd name="T46" fmla="*/ 38 w 252"/>
                  <a:gd name="T47" fmla="*/ 167 h 231"/>
                  <a:gd name="T48" fmla="*/ 43 w 252"/>
                  <a:gd name="T49" fmla="*/ 167 h 231"/>
                  <a:gd name="T50" fmla="*/ 59 w 252"/>
                  <a:gd name="T51" fmla="*/ 178 h 231"/>
                  <a:gd name="T52" fmla="*/ 83 w 252"/>
                  <a:gd name="T53" fmla="*/ 160 h 231"/>
                  <a:gd name="T54" fmla="*/ 102 w 252"/>
                  <a:gd name="T55" fmla="*/ 169 h 231"/>
                  <a:gd name="T56" fmla="*/ 113 w 252"/>
                  <a:gd name="T57" fmla="*/ 176 h 231"/>
                  <a:gd name="T58" fmla="*/ 127 w 252"/>
                  <a:gd name="T59" fmla="*/ 181 h 231"/>
                  <a:gd name="T60" fmla="*/ 140 w 252"/>
                  <a:gd name="T61" fmla="*/ 186 h 231"/>
                  <a:gd name="T62" fmla="*/ 149 w 252"/>
                  <a:gd name="T63" fmla="*/ 193 h 231"/>
                  <a:gd name="T64" fmla="*/ 157 w 252"/>
                  <a:gd name="T65" fmla="*/ 166 h 231"/>
                  <a:gd name="T66" fmla="*/ 186 w 252"/>
                  <a:gd name="T67" fmla="*/ 135 h 231"/>
                  <a:gd name="T68" fmla="*/ 199 w 252"/>
                  <a:gd name="T69" fmla="*/ 136 h 231"/>
                  <a:gd name="T70" fmla="*/ 207 w 252"/>
                  <a:gd name="T71" fmla="*/ 136 h 231"/>
                  <a:gd name="T72" fmla="*/ 211 w 252"/>
                  <a:gd name="T73" fmla="*/ 129 h 231"/>
                  <a:gd name="T74" fmla="*/ 215 w 252"/>
                  <a:gd name="T75" fmla="*/ 132 h 231"/>
                  <a:gd name="T76" fmla="*/ 229 w 252"/>
                  <a:gd name="T77" fmla="*/ 122 h 231"/>
                  <a:gd name="T78" fmla="*/ 239 w 252"/>
                  <a:gd name="T79" fmla="*/ 119 h 231"/>
                  <a:gd name="T80" fmla="*/ 250 w 252"/>
                  <a:gd name="T81" fmla="*/ 110 h 231"/>
                  <a:gd name="T82" fmla="*/ 245 w 252"/>
                  <a:gd name="T83" fmla="*/ 105 h 231"/>
                  <a:gd name="T84" fmla="*/ 231 w 252"/>
                  <a:gd name="T85" fmla="*/ 113 h 231"/>
                  <a:gd name="T86" fmla="*/ 231 w 252"/>
                  <a:gd name="T87" fmla="*/ 112 h 231"/>
                  <a:gd name="T88" fmla="*/ 232 w 252"/>
                  <a:gd name="T89" fmla="*/ 109 h 231"/>
                  <a:gd name="T90" fmla="*/ 228 w 252"/>
                  <a:gd name="T91" fmla="*/ 100 h 231"/>
                  <a:gd name="T92" fmla="*/ 231 w 252"/>
                  <a:gd name="T93" fmla="*/ 100 h 231"/>
                  <a:gd name="T94" fmla="*/ 222 w 252"/>
                  <a:gd name="T95" fmla="*/ 91 h 231"/>
                  <a:gd name="T96" fmla="*/ 227 w 252"/>
                  <a:gd name="T97" fmla="*/ 57 h 231"/>
                  <a:gd name="T98" fmla="*/ 223 w 252"/>
                  <a:gd name="T99" fmla="*/ 61 h 231"/>
                  <a:gd name="T100" fmla="*/ 187 w 252"/>
                  <a:gd name="T101" fmla="*/ 76 h 231"/>
                  <a:gd name="T102" fmla="*/ 181 w 252"/>
                  <a:gd name="T103" fmla="*/ 74 h 231"/>
                  <a:gd name="T104" fmla="*/ 174 w 252"/>
                  <a:gd name="T105" fmla="*/ 71 h 231"/>
                  <a:gd name="T106" fmla="*/ 162 w 252"/>
                  <a:gd name="T107" fmla="*/ 68 h 231"/>
                  <a:gd name="T108" fmla="*/ 127 w 252"/>
                  <a:gd name="T109" fmla="*/ 47 h 231"/>
                  <a:gd name="T110" fmla="*/ 104 w 252"/>
                  <a:gd name="T111" fmla="*/ 21 h 231"/>
                  <a:gd name="T112" fmla="*/ 86 w 252"/>
                  <a:gd name="T113" fmla="*/ 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2" h="231">
                    <a:moveTo>
                      <a:pt x="82" y="0"/>
                    </a:moveTo>
                    <a:cubicBezTo>
                      <a:pt x="81" y="0"/>
                      <a:pt x="80" y="1"/>
                      <a:pt x="79" y="2"/>
                    </a:cubicBezTo>
                    <a:cubicBezTo>
                      <a:pt x="78" y="3"/>
                      <a:pt x="77" y="5"/>
                      <a:pt x="76" y="6"/>
                    </a:cubicBezTo>
                    <a:cubicBezTo>
                      <a:pt x="76" y="7"/>
                      <a:pt x="75" y="7"/>
                      <a:pt x="74" y="7"/>
                    </a:cubicBezTo>
                    <a:cubicBezTo>
                      <a:pt x="74" y="7"/>
                      <a:pt x="74" y="7"/>
                      <a:pt x="73" y="6"/>
                    </a:cubicBezTo>
                    <a:cubicBezTo>
                      <a:pt x="73" y="5"/>
                      <a:pt x="72" y="4"/>
                      <a:pt x="71" y="4"/>
                    </a:cubicBezTo>
                    <a:cubicBezTo>
                      <a:pt x="71" y="4"/>
                      <a:pt x="71" y="5"/>
                      <a:pt x="71" y="5"/>
                    </a:cubicBezTo>
                    <a:cubicBezTo>
                      <a:pt x="70" y="5"/>
                      <a:pt x="69" y="6"/>
                      <a:pt x="69" y="7"/>
                    </a:cubicBezTo>
                    <a:cubicBezTo>
                      <a:pt x="69" y="12"/>
                      <a:pt x="68" y="16"/>
                      <a:pt x="68" y="20"/>
                    </a:cubicBezTo>
                    <a:cubicBezTo>
                      <a:pt x="68" y="21"/>
                      <a:pt x="68" y="23"/>
                      <a:pt x="69" y="24"/>
                    </a:cubicBezTo>
                    <a:cubicBezTo>
                      <a:pt x="72" y="28"/>
                      <a:pt x="73" y="34"/>
                      <a:pt x="74" y="39"/>
                    </a:cubicBezTo>
                    <a:cubicBezTo>
                      <a:pt x="74" y="40"/>
                      <a:pt x="75" y="41"/>
                      <a:pt x="75" y="42"/>
                    </a:cubicBezTo>
                    <a:cubicBezTo>
                      <a:pt x="78" y="46"/>
                      <a:pt x="78" y="51"/>
                      <a:pt x="76" y="55"/>
                    </a:cubicBezTo>
                    <a:cubicBezTo>
                      <a:pt x="76" y="58"/>
                      <a:pt x="75" y="60"/>
                      <a:pt x="75" y="63"/>
                    </a:cubicBezTo>
                    <a:cubicBezTo>
                      <a:pt x="74" y="69"/>
                      <a:pt x="74" y="74"/>
                      <a:pt x="74" y="80"/>
                    </a:cubicBezTo>
                    <a:cubicBezTo>
                      <a:pt x="74" y="86"/>
                      <a:pt x="73" y="92"/>
                      <a:pt x="67" y="95"/>
                    </a:cubicBezTo>
                    <a:cubicBezTo>
                      <a:pt x="65" y="96"/>
                      <a:pt x="63" y="98"/>
                      <a:pt x="64" y="101"/>
                    </a:cubicBezTo>
                    <a:cubicBezTo>
                      <a:pt x="66" y="106"/>
                      <a:pt x="64" y="112"/>
                      <a:pt x="67" y="117"/>
                    </a:cubicBezTo>
                    <a:cubicBezTo>
                      <a:pt x="69" y="121"/>
                      <a:pt x="67" y="127"/>
                      <a:pt x="64" y="129"/>
                    </a:cubicBezTo>
                    <a:cubicBezTo>
                      <a:pt x="61" y="130"/>
                      <a:pt x="59" y="131"/>
                      <a:pt x="56" y="131"/>
                    </a:cubicBezTo>
                    <a:cubicBezTo>
                      <a:pt x="54" y="131"/>
                      <a:pt x="53" y="131"/>
                      <a:pt x="52" y="130"/>
                    </a:cubicBezTo>
                    <a:cubicBezTo>
                      <a:pt x="50" y="130"/>
                      <a:pt x="48" y="129"/>
                      <a:pt x="46" y="129"/>
                    </a:cubicBezTo>
                    <a:cubicBezTo>
                      <a:pt x="42" y="128"/>
                      <a:pt x="38" y="126"/>
                      <a:pt x="35" y="123"/>
                    </a:cubicBezTo>
                    <a:cubicBezTo>
                      <a:pt x="34" y="122"/>
                      <a:pt x="33" y="122"/>
                      <a:pt x="32" y="121"/>
                    </a:cubicBezTo>
                    <a:cubicBezTo>
                      <a:pt x="31" y="121"/>
                      <a:pt x="31" y="120"/>
                      <a:pt x="30" y="120"/>
                    </a:cubicBezTo>
                    <a:cubicBezTo>
                      <a:pt x="30" y="120"/>
                      <a:pt x="29" y="120"/>
                      <a:pt x="29" y="120"/>
                    </a:cubicBezTo>
                    <a:cubicBezTo>
                      <a:pt x="23" y="122"/>
                      <a:pt x="22" y="124"/>
                      <a:pt x="24" y="130"/>
                    </a:cubicBezTo>
                    <a:cubicBezTo>
                      <a:pt x="24" y="133"/>
                      <a:pt x="25" y="135"/>
                      <a:pt x="27" y="137"/>
                    </a:cubicBezTo>
                    <a:cubicBezTo>
                      <a:pt x="30" y="140"/>
                      <a:pt x="30" y="142"/>
                      <a:pt x="28" y="145"/>
                    </a:cubicBezTo>
                    <a:cubicBezTo>
                      <a:pt x="26" y="146"/>
                      <a:pt x="25" y="147"/>
                      <a:pt x="24" y="149"/>
                    </a:cubicBezTo>
                    <a:cubicBezTo>
                      <a:pt x="23" y="150"/>
                      <a:pt x="23" y="151"/>
                      <a:pt x="22" y="151"/>
                    </a:cubicBezTo>
                    <a:cubicBezTo>
                      <a:pt x="21" y="151"/>
                      <a:pt x="21" y="151"/>
                      <a:pt x="20" y="151"/>
                    </a:cubicBezTo>
                    <a:cubicBezTo>
                      <a:pt x="20" y="150"/>
                      <a:pt x="19" y="150"/>
                      <a:pt x="19" y="150"/>
                    </a:cubicBezTo>
                    <a:cubicBezTo>
                      <a:pt x="18" y="150"/>
                      <a:pt x="17" y="152"/>
                      <a:pt x="17" y="152"/>
                    </a:cubicBezTo>
                    <a:cubicBezTo>
                      <a:pt x="16" y="156"/>
                      <a:pt x="13" y="156"/>
                      <a:pt x="10" y="157"/>
                    </a:cubicBezTo>
                    <a:cubicBezTo>
                      <a:pt x="5" y="159"/>
                      <a:pt x="3" y="162"/>
                      <a:pt x="3" y="167"/>
                    </a:cubicBezTo>
                    <a:cubicBezTo>
                      <a:pt x="3" y="170"/>
                      <a:pt x="3" y="172"/>
                      <a:pt x="2" y="175"/>
                    </a:cubicBezTo>
                    <a:cubicBezTo>
                      <a:pt x="0" y="180"/>
                      <a:pt x="2" y="184"/>
                      <a:pt x="5" y="188"/>
                    </a:cubicBezTo>
                    <a:cubicBezTo>
                      <a:pt x="8" y="190"/>
                      <a:pt x="10" y="192"/>
                      <a:pt x="13" y="194"/>
                    </a:cubicBezTo>
                    <a:cubicBezTo>
                      <a:pt x="15" y="194"/>
                      <a:pt x="16" y="195"/>
                      <a:pt x="16" y="197"/>
                    </a:cubicBezTo>
                    <a:cubicBezTo>
                      <a:pt x="16" y="201"/>
                      <a:pt x="16" y="205"/>
                      <a:pt x="14" y="209"/>
                    </a:cubicBezTo>
                    <a:cubicBezTo>
                      <a:pt x="11" y="214"/>
                      <a:pt x="12" y="218"/>
                      <a:pt x="13" y="223"/>
                    </a:cubicBezTo>
                    <a:cubicBezTo>
                      <a:pt x="14" y="229"/>
                      <a:pt x="17" y="230"/>
                      <a:pt x="21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24" y="231"/>
                      <a:pt x="25" y="230"/>
                      <a:pt x="25" y="229"/>
                    </a:cubicBezTo>
                    <a:cubicBezTo>
                      <a:pt x="27" y="227"/>
                      <a:pt x="28" y="224"/>
                      <a:pt x="31" y="224"/>
                    </a:cubicBezTo>
                    <a:cubicBezTo>
                      <a:pt x="34" y="223"/>
                      <a:pt x="34" y="222"/>
                      <a:pt x="34" y="220"/>
                    </a:cubicBezTo>
                    <a:cubicBezTo>
                      <a:pt x="33" y="216"/>
                      <a:pt x="34" y="214"/>
                      <a:pt x="38" y="213"/>
                    </a:cubicBezTo>
                    <a:cubicBezTo>
                      <a:pt x="39" y="212"/>
                      <a:pt x="39" y="212"/>
                      <a:pt x="40" y="211"/>
                    </a:cubicBezTo>
                    <a:cubicBezTo>
                      <a:pt x="43" y="209"/>
                      <a:pt x="44" y="207"/>
                      <a:pt x="45" y="207"/>
                    </a:cubicBezTo>
                    <a:cubicBezTo>
                      <a:pt x="46" y="207"/>
                      <a:pt x="48" y="208"/>
                      <a:pt x="50" y="209"/>
                    </a:cubicBezTo>
                    <a:cubicBezTo>
                      <a:pt x="52" y="210"/>
                      <a:pt x="53" y="211"/>
                      <a:pt x="55" y="211"/>
                    </a:cubicBezTo>
                    <a:cubicBezTo>
                      <a:pt x="57" y="211"/>
                      <a:pt x="59" y="210"/>
                      <a:pt x="61" y="208"/>
                    </a:cubicBezTo>
                    <a:cubicBezTo>
                      <a:pt x="63" y="206"/>
                      <a:pt x="65" y="203"/>
                      <a:pt x="64" y="201"/>
                    </a:cubicBezTo>
                    <a:cubicBezTo>
                      <a:pt x="63" y="199"/>
                      <a:pt x="60" y="199"/>
                      <a:pt x="58" y="199"/>
                    </a:cubicBezTo>
                    <a:cubicBezTo>
                      <a:pt x="58" y="199"/>
                      <a:pt x="58" y="199"/>
                      <a:pt x="57" y="199"/>
                    </a:cubicBezTo>
                    <a:cubicBezTo>
                      <a:pt x="57" y="199"/>
                      <a:pt x="57" y="199"/>
                      <a:pt x="56" y="199"/>
                    </a:cubicBezTo>
                    <a:cubicBezTo>
                      <a:pt x="56" y="199"/>
                      <a:pt x="56" y="199"/>
                      <a:pt x="55" y="199"/>
                    </a:cubicBezTo>
                    <a:cubicBezTo>
                      <a:pt x="55" y="199"/>
                      <a:pt x="54" y="199"/>
                      <a:pt x="54" y="198"/>
                    </a:cubicBezTo>
                    <a:cubicBezTo>
                      <a:pt x="52" y="195"/>
                      <a:pt x="48" y="194"/>
                      <a:pt x="47" y="190"/>
                    </a:cubicBezTo>
                    <a:cubicBezTo>
                      <a:pt x="46" y="187"/>
                      <a:pt x="45" y="186"/>
                      <a:pt x="44" y="186"/>
                    </a:cubicBezTo>
                    <a:cubicBezTo>
                      <a:pt x="43" y="186"/>
                      <a:pt x="42" y="187"/>
                      <a:pt x="40" y="188"/>
                    </a:cubicBezTo>
                    <a:cubicBezTo>
                      <a:pt x="39" y="188"/>
                      <a:pt x="39" y="188"/>
                      <a:pt x="38" y="188"/>
                    </a:cubicBezTo>
                    <a:cubicBezTo>
                      <a:pt x="37" y="188"/>
                      <a:pt x="36" y="188"/>
                      <a:pt x="35" y="187"/>
                    </a:cubicBezTo>
                    <a:cubicBezTo>
                      <a:pt x="32" y="185"/>
                      <a:pt x="30" y="182"/>
                      <a:pt x="26" y="181"/>
                    </a:cubicBezTo>
                    <a:cubicBezTo>
                      <a:pt x="26" y="181"/>
                      <a:pt x="25" y="181"/>
                      <a:pt x="25" y="180"/>
                    </a:cubicBezTo>
                    <a:cubicBezTo>
                      <a:pt x="25" y="178"/>
                      <a:pt x="25" y="176"/>
                      <a:pt x="26" y="174"/>
                    </a:cubicBezTo>
                    <a:cubicBezTo>
                      <a:pt x="28" y="172"/>
                      <a:pt x="28" y="168"/>
                      <a:pt x="30" y="167"/>
                    </a:cubicBezTo>
                    <a:cubicBezTo>
                      <a:pt x="31" y="166"/>
                      <a:pt x="32" y="166"/>
                      <a:pt x="33" y="166"/>
                    </a:cubicBezTo>
                    <a:cubicBezTo>
                      <a:pt x="34" y="166"/>
                      <a:pt x="35" y="166"/>
                      <a:pt x="36" y="166"/>
                    </a:cubicBezTo>
                    <a:cubicBezTo>
                      <a:pt x="36" y="166"/>
                      <a:pt x="37" y="167"/>
                      <a:pt x="38" y="167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9" y="167"/>
                      <a:pt x="40" y="167"/>
                      <a:pt x="40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2" y="166"/>
                      <a:pt x="42" y="167"/>
                      <a:pt x="43" y="167"/>
                    </a:cubicBezTo>
                    <a:cubicBezTo>
                      <a:pt x="45" y="170"/>
                      <a:pt x="48" y="173"/>
                      <a:pt x="50" y="176"/>
                    </a:cubicBezTo>
                    <a:cubicBezTo>
                      <a:pt x="52" y="179"/>
                      <a:pt x="53" y="180"/>
                      <a:pt x="55" y="180"/>
                    </a:cubicBezTo>
                    <a:cubicBezTo>
                      <a:pt x="56" y="180"/>
                      <a:pt x="57" y="179"/>
                      <a:pt x="59" y="178"/>
                    </a:cubicBezTo>
                    <a:cubicBezTo>
                      <a:pt x="60" y="177"/>
                      <a:pt x="61" y="176"/>
                      <a:pt x="62" y="175"/>
                    </a:cubicBezTo>
                    <a:cubicBezTo>
                      <a:pt x="64" y="170"/>
                      <a:pt x="68" y="167"/>
                      <a:pt x="72" y="164"/>
                    </a:cubicBezTo>
                    <a:cubicBezTo>
                      <a:pt x="75" y="162"/>
                      <a:pt x="79" y="160"/>
                      <a:pt x="83" y="160"/>
                    </a:cubicBezTo>
                    <a:cubicBezTo>
                      <a:pt x="88" y="160"/>
                      <a:pt x="93" y="162"/>
                      <a:pt x="97" y="166"/>
                    </a:cubicBezTo>
                    <a:cubicBezTo>
                      <a:pt x="98" y="168"/>
                      <a:pt x="100" y="169"/>
                      <a:pt x="102" y="169"/>
                    </a:cubicBezTo>
                    <a:cubicBezTo>
                      <a:pt x="102" y="169"/>
                      <a:pt x="102" y="169"/>
                      <a:pt x="102" y="169"/>
                    </a:cubicBezTo>
                    <a:cubicBezTo>
                      <a:pt x="102" y="169"/>
                      <a:pt x="103" y="169"/>
                      <a:pt x="103" y="169"/>
                    </a:cubicBezTo>
                    <a:cubicBezTo>
                      <a:pt x="105" y="169"/>
                      <a:pt x="108" y="169"/>
                      <a:pt x="109" y="172"/>
                    </a:cubicBezTo>
                    <a:cubicBezTo>
                      <a:pt x="110" y="174"/>
                      <a:pt x="111" y="175"/>
                      <a:pt x="113" y="176"/>
                    </a:cubicBezTo>
                    <a:cubicBezTo>
                      <a:pt x="116" y="177"/>
                      <a:pt x="118" y="179"/>
                      <a:pt x="121" y="179"/>
                    </a:cubicBezTo>
                    <a:cubicBezTo>
                      <a:pt x="122" y="181"/>
                      <a:pt x="123" y="181"/>
                      <a:pt x="124" y="181"/>
                    </a:cubicBezTo>
                    <a:cubicBezTo>
                      <a:pt x="125" y="181"/>
                      <a:pt x="126" y="181"/>
                      <a:pt x="127" y="181"/>
                    </a:cubicBezTo>
                    <a:cubicBezTo>
                      <a:pt x="127" y="181"/>
                      <a:pt x="127" y="181"/>
                      <a:pt x="127" y="181"/>
                    </a:cubicBezTo>
                    <a:cubicBezTo>
                      <a:pt x="129" y="181"/>
                      <a:pt x="130" y="181"/>
                      <a:pt x="131" y="182"/>
                    </a:cubicBezTo>
                    <a:cubicBezTo>
                      <a:pt x="133" y="184"/>
                      <a:pt x="137" y="185"/>
                      <a:pt x="140" y="186"/>
                    </a:cubicBezTo>
                    <a:cubicBezTo>
                      <a:pt x="143" y="187"/>
                      <a:pt x="146" y="187"/>
                      <a:pt x="147" y="191"/>
                    </a:cubicBezTo>
                    <a:cubicBezTo>
                      <a:pt x="147" y="192"/>
                      <a:pt x="148" y="193"/>
                      <a:pt x="149" y="193"/>
                    </a:cubicBezTo>
                    <a:cubicBezTo>
                      <a:pt x="149" y="193"/>
                      <a:pt x="149" y="193"/>
                      <a:pt x="149" y="193"/>
                    </a:cubicBezTo>
                    <a:cubicBezTo>
                      <a:pt x="151" y="193"/>
                      <a:pt x="152" y="191"/>
                      <a:pt x="152" y="190"/>
                    </a:cubicBezTo>
                    <a:cubicBezTo>
                      <a:pt x="154" y="185"/>
                      <a:pt x="155" y="181"/>
                      <a:pt x="154" y="175"/>
                    </a:cubicBezTo>
                    <a:cubicBezTo>
                      <a:pt x="154" y="172"/>
                      <a:pt x="154" y="169"/>
                      <a:pt x="157" y="166"/>
                    </a:cubicBezTo>
                    <a:cubicBezTo>
                      <a:pt x="158" y="166"/>
                      <a:pt x="158" y="165"/>
                      <a:pt x="158" y="164"/>
                    </a:cubicBezTo>
                    <a:cubicBezTo>
                      <a:pt x="160" y="158"/>
                      <a:pt x="165" y="153"/>
                      <a:pt x="169" y="149"/>
                    </a:cubicBezTo>
                    <a:cubicBezTo>
                      <a:pt x="174" y="143"/>
                      <a:pt x="181" y="139"/>
                      <a:pt x="186" y="135"/>
                    </a:cubicBezTo>
                    <a:cubicBezTo>
                      <a:pt x="188" y="134"/>
                      <a:pt x="189" y="133"/>
                      <a:pt x="191" y="133"/>
                    </a:cubicBezTo>
                    <a:cubicBezTo>
                      <a:pt x="192" y="133"/>
                      <a:pt x="193" y="133"/>
                      <a:pt x="194" y="134"/>
                    </a:cubicBezTo>
                    <a:cubicBezTo>
                      <a:pt x="196" y="135"/>
                      <a:pt x="197" y="136"/>
                      <a:pt x="199" y="136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201" y="135"/>
                      <a:pt x="202" y="135"/>
                      <a:pt x="203" y="135"/>
                    </a:cubicBezTo>
                    <a:cubicBezTo>
                      <a:pt x="204" y="135"/>
                      <a:pt x="206" y="136"/>
                      <a:pt x="207" y="136"/>
                    </a:cubicBezTo>
                    <a:cubicBezTo>
                      <a:pt x="208" y="136"/>
                      <a:pt x="209" y="136"/>
                      <a:pt x="209" y="136"/>
                    </a:cubicBezTo>
                    <a:cubicBezTo>
                      <a:pt x="211" y="136"/>
                      <a:pt x="211" y="135"/>
                      <a:pt x="210" y="132"/>
                    </a:cubicBezTo>
                    <a:cubicBezTo>
                      <a:pt x="209" y="130"/>
                      <a:pt x="209" y="129"/>
                      <a:pt x="211" y="129"/>
                    </a:cubicBezTo>
                    <a:cubicBezTo>
                      <a:pt x="212" y="129"/>
                      <a:pt x="213" y="128"/>
                      <a:pt x="213" y="128"/>
                    </a:cubicBezTo>
                    <a:cubicBezTo>
                      <a:pt x="214" y="128"/>
                      <a:pt x="214" y="129"/>
                      <a:pt x="213" y="131"/>
                    </a:cubicBezTo>
                    <a:cubicBezTo>
                      <a:pt x="213" y="131"/>
                      <a:pt x="214" y="131"/>
                      <a:pt x="215" y="132"/>
                    </a:cubicBezTo>
                    <a:cubicBezTo>
                      <a:pt x="215" y="132"/>
                      <a:pt x="216" y="132"/>
                      <a:pt x="216" y="132"/>
                    </a:cubicBezTo>
                    <a:cubicBezTo>
                      <a:pt x="220" y="132"/>
                      <a:pt x="224" y="130"/>
                      <a:pt x="225" y="126"/>
                    </a:cubicBezTo>
                    <a:cubicBezTo>
                      <a:pt x="226" y="124"/>
                      <a:pt x="227" y="123"/>
                      <a:pt x="229" y="122"/>
                    </a:cubicBezTo>
                    <a:cubicBezTo>
                      <a:pt x="230" y="122"/>
                      <a:pt x="231" y="121"/>
                      <a:pt x="232" y="121"/>
                    </a:cubicBezTo>
                    <a:cubicBezTo>
                      <a:pt x="233" y="119"/>
                      <a:pt x="234" y="118"/>
                      <a:pt x="236" y="118"/>
                    </a:cubicBezTo>
                    <a:cubicBezTo>
                      <a:pt x="237" y="118"/>
                      <a:pt x="238" y="119"/>
                      <a:pt x="239" y="119"/>
                    </a:cubicBezTo>
                    <a:cubicBezTo>
                      <a:pt x="240" y="120"/>
                      <a:pt x="240" y="120"/>
                      <a:pt x="241" y="120"/>
                    </a:cubicBezTo>
                    <a:cubicBezTo>
                      <a:pt x="242" y="120"/>
                      <a:pt x="242" y="120"/>
                      <a:pt x="243" y="118"/>
                    </a:cubicBezTo>
                    <a:cubicBezTo>
                      <a:pt x="244" y="114"/>
                      <a:pt x="246" y="112"/>
                      <a:pt x="250" y="110"/>
                    </a:cubicBezTo>
                    <a:cubicBezTo>
                      <a:pt x="252" y="109"/>
                      <a:pt x="251" y="108"/>
                      <a:pt x="250" y="107"/>
                    </a:cubicBezTo>
                    <a:cubicBezTo>
                      <a:pt x="249" y="106"/>
                      <a:pt x="248" y="106"/>
                      <a:pt x="246" y="105"/>
                    </a:cubicBezTo>
                    <a:cubicBezTo>
                      <a:pt x="246" y="105"/>
                      <a:pt x="245" y="105"/>
                      <a:pt x="245" y="105"/>
                    </a:cubicBezTo>
                    <a:cubicBezTo>
                      <a:pt x="242" y="105"/>
                      <a:pt x="239" y="107"/>
                      <a:pt x="239" y="108"/>
                    </a:cubicBezTo>
                    <a:cubicBezTo>
                      <a:pt x="238" y="113"/>
                      <a:pt x="234" y="112"/>
                      <a:pt x="231" y="113"/>
                    </a:cubicBezTo>
                    <a:cubicBezTo>
                      <a:pt x="231" y="113"/>
                      <a:pt x="231" y="113"/>
                      <a:pt x="231" y="113"/>
                    </a:cubicBezTo>
                    <a:cubicBezTo>
                      <a:pt x="230" y="113"/>
                      <a:pt x="230" y="113"/>
                      <a:pt x="230" y="113"/>
                    </a:cubicBezTo>
                    <a:cubicBezTo>
                      <a:pt x="229" y="112"/>
                      <a:pt x="230" y="112"/>
                      <a:pt x="230" y="112"/>
                    </a:cubicBezTo>
                    <a:cubicBezTo>
                      <a:pt x="230" y="112"/>
                      <a:pt x="230" y="112"/>
                      <a:pt x="231" y="112"/>
                    </a:cubicBezTo>
                    <a:cubicBezTo>
                      <a:pt x="231" y="112"/>
                      <a:pt x="231" y="112"/>
                      <a:pt x="231" y="112"/>
                    </a:cubicBezTo>
                    <a:cubicBezTo>
                      <a:pt x="231" y="112"/>
                      <a:pt x="231" y="112"/>
                      <a:pt x="231" y="112"/>
                    </a:cubicBezTo>
                    <a:cubicBezTo>
                      <a:pt x="233" y="111"/>
                      <a:pt x="233" y="110"/>
                      <a:pt x="232" y="109"/>
                    </a:cubicBezTo>
                    <a:cubicBezTo>
                      <a:pt x="230" y="107"/>
                      <a:pt x="230" y="104"/>
                      <a:pt x="228" y="101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9" y="100"/>
                      <a:pt x="229" y="100"/>
                      <a:pt x="229" y="100"/>
                    </a:cubicBezTo>
                    <a:cubicBezTo>
                      <a:pt x="230" y="101"/>
                      <a:pt x="230" y="101"/>
                      <a:pt x="231" y="101"/>
                    </a:cubicBezTo>
                    <a:cubicBezTo>
                      <a:pt x="231" y="101"/>
                      <a:pt x="231" y="101"/>
                      <a:pt x="231" y="100"/>
                    </a:cubicBezTo>
                    <a:cubicBezTo>
                      <a:pt x="232" y="100"/>
                      <a:pt x="232" y="99"/>
                      <a:pt x="231" y="98"/>
                    </a:cubicBezTo>
                    <a:cubicBezTo>
                      <a:pt x="230" y="96"/>
                      <a:pt x="227" y="95"/>
                      <a:pt x="225" y="94"/>
                    </a:cubicBezTo>
                    <a:cubicBezTo>
                      <a:pt x="224" y="93"/>
                      <a:pt x="222" y="92"/>
                      <a:pt x="222" y="91"/>
                    </a:cubicBezTo>
                    <a:cubicBezTo>
                      <a:pt x="221" y="86"/>
                      <a:pt x="220" y="81"/>
                      <a:pt x="223" y="77"/>
                    </a:cubicBezTo>
                    <a:cubicBezTo>
                      <a:pt x="227" y="72"/>
                      <a:pt x="228" y="66"/>
                      <a:pt x="229" y="60"/>
                    </a:cubicBezTo>
                    <a:cubicBezTo>
                      <a:pt x="229" y="59"/>
                      <a:pt x="228" y="57"/>
                      <a:pt x="227" y="57"/>
                    </a:cubicBezTo>
                    <a:cubicBezTo>
                      <a:pt x="227" y="57"/>
                      <a:pt x="226" y="57"/>
                      <a:pt x="226" y="57"/>
                    </a:cubicBezTo>
                    <a:cubicBezTo>
                      <a:pt x="225" y="57"/>
                      <a:pt x="225" y="58"/>
                      <a:pt x="224" y="59"/>
                    </a:cubicBezTo>
                    <a:cubicBezTo>
                      <a:pt x="223" y="59"/>
                      <a:pt x="223" y="60"/>
                      <a:pt x="223" y="61"/>
                    </a:cubicBezTo>
                    <a:cubicBezTo>
                      <a:pt x="217" y="70"/>
                      <a:pt x="209" y="77"/>
                      <a:pt x="198" y="80"/>
                    </a:cubicBezTo>
                    <a:cubicBezTo>
                      <a:pt x="196" y="80"/>
                      <a:pt x="195" y="81"/>
                      <a:pt x="194" y="81"/>
                    </a:cubicBezTo>
                    <a:cubicBezTo>
                      <a:pt x="191" y="81"/>
                      <a:pt x="189" y="79"/>
                      <a:pt x="187" y="76"/>
                    </a:cubicBezTo>
                    <a:cubicBezTo>
                      <a:pt x="186" y="74"/>
                      <a:pt x="186" y="73"/>
                      <a:pt x="185" y="73"/>
                    </a:cubicBezTo>
                    <a:cubicBezTo>
                      <a:pt x="184" y="73"/>
                      <a:pt x="184" y="73"/>
                      <a:pt x="182" y="74"/>
                    </a:cubicBezTo>
                    <a:cubicBezTo>
                      <a:pt x="182" y="74"/>
                      <a:pt x="181" y="74"/>
                      <a:pt x="181" y="74"/>
                    </a:cubicBezTo>
                    <a:cubicBezTo>
                      <a:pt x="180" y="74"/>
                      <a:pt x="180" y="74"/>
                      <a:pt x="180" y="74"/>
                    </a:cubicBezTo>
                    <a:cubicBezTo>
                      <a:pt x="179" y="71"/>
                      <a:pt x="178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172" y="71"/>
                      <a:pt x="171" y="70"/>
                      <a:pt x="170" y="70"/>
                    </a:cubicBezTo>
                    <a:cubicBezTo>
                      <a:pt x="167" y="69"/>
                      <a:pt x="165" y="68"/>
                      <a:pt x="162" y="68"/>
                    </a:cubicBezTo>
                    <a:cubicBezTo>
                      <a:pt x="156" y="67"/>
                      <a:pt x="151" y="64"/>
                      <a:pt x="146" y="60"/>
                    </a:cubicBezTo>
                    <a:cubicBezTo>
                      <a:pt x="143" y="58"/>
                      <a:pt x="141" y="57"/>
                      <a:pt x="139" y="56"/>
                    </a:cubicBezTo>
                    <a:cubicBezTo>
                      <a:pt x="134" y="54"/>
                      <a:pt x="130" y="51"/>
                      <a:pt x="127" y="47"/>
                    </a:cubicBezTo>
                    <a:cubicBezTo>
                      <a:pt x="125" y="45"/>
                      <a:pt x="123" y="42"/>
                      <a:pt x="121" y="41"/>
                    </a:cubicBezTo>
                    <a:cubicBezTo>
                      <a:pt x="115" y="38"/>
                      <a:pt x="112" y="34"/>
                      <a:pt x="110" y="28"/>
                    </a:cubicBezTo>
                    <a:cubicBezTo>
                      <a:pt x="108" y="25"/>
                      <a:pt x="107" y="23"/>
                      <a:pt x="104" y="21"/>
                    </a:cubicBezTo>
                    <a:cubicBezTo>
                      <a:pt x="102" y="20"/>
                      <a:pt x="101" y="18"/>
                      <a:pt x="100" y="16"/>
                    </a:cubicBezTo>
                    <a:cubicBezTo>
                      <a:pt x="99" y="13"/>
                      <a:pt x="97" y="11"/>
                      <a:pt x="94" y="10"/>
                    </a:cubicBezTo>
                    <a:cubicBezTo>
                      <a:pt x="90" y="9"/>
                      <a:pt x="88" y="8"/>
                      <a:pt x="86" y="4"/>
                    </a:cubicBezTo>
                    <a:cubicBezTo>
                      <a:pt x="86" y="4"/>
                      <a:pt x="85" y="3"/>
                      <a:pt x="85" y="2"/>
                    </a:cubicBezTo>
                    <a:cubicBezTo>
                      <a:pt x="84" y="1"/>
                      <a:pt x="83" y="0"/>
                      <a:pt x="8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E7AA5D1-47DF-4432-B0A8-EFB50ADA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238" y="4710113"/>
                <a:ext cx="642938" cy="436563"/>
              </a:xfrm>
              <a:custGeom>
                <a:avLst/>
                <a:gdLst>
                  <a:gd name="T0" fmla="*/ 102 w 135"/>
                  <a:gd name="T1" fmla="*/ 1 h 92"/>
                  <a:gd name="T2" fmla="*/ 99 w 135"/>
                  <a:gd name="T3" fmla="*/ 1 h 92"/>
                  <a:gd name="T4" fmla="*/ 88 w 135"/>
                  <a:gd name="T5" fmla="*/ 5 h 92"/>
                  <a:gd name="T6" fmla="*/ 79 w 135"/>
                  <a:gd name="T7" fmla="*/ 7 h 92"/>
                  <a:gd name="T8" fmla="*/ 78 w 135"/>
                  <a:gd name="T9" fmla="*/ 9 h 92"/>
                  <a:gd name="T10" fmla="*/ 81 w 135"/>
                  <a:gd name="T11" fmla="*/ 16 h 92"/>
                  <a:gd name="T12" fmla="*/ 77 w 135"/>
                  <a:gd name="T13" fmla="*/ 22 h 92"/>
                  <a:gd name="T14" fmla="*/ 70 w 135"/>
                  <a:gd name="T15" fmla="*/ 21 h 92"/>
                  <a:gd name="T16" fmla="*/ 59 w 135"/>
                  <a:gd name="T17" fmla="*/ 23 h 92"/>
                  <a:gd name="T18" fmla="*/ 50 w 135"/>
                  <a:gd name="T19" fmla="*/ 14 h 92"/>
                  <a:gd name="T20" fmla="*/ 46 w 135"/>
                  <a:gd name="T21" fmla="*/ 17 h 92"/>
                  <a:gd name="T22" fmla="*/ 40 w 135"/>
                  <a:gd name="T23" fmla="*/ 23 h 92"/>
                  <a:gd name="T24" fmla="*/ 36 w 135"/>
                  <a:gd name="T25" fmla="*/ 22 h 92"/>
                  <a:gd name="T26" fmla="*/ 34 w 135"/>
                  <a:gd name="T27" fmla="*/ 19 h 92"/>
                  <a:gd name="T28" fmla="*/ 32 w 135"/>
                  <a:gd name="T29" fmla="*/ 22 h 92"/>
                  <a:gd name="T30" fmla="*/ 31 w 135"/>
                  <a:gd name="T31" fmla="*/ 37 h 92"/>
                  <a:gd name="T32" fmla="*/ 13 w 135"/>
                  <a:gd name="T33" fmla="*/ 46 h 92"/>
                  <a:gd name="T34" fmla="*/ 1 w 135"/>
                  <a:gd name="T35" fmla="*/ 55 h 92"/>
                  <a:gd name="T36" fmla="*/ 5 w 135"/>
                  <a:gd name="T37" fmla="*/ 55 h 92"/>
                  <a:gd name="T38" fmla="*/ 8 w 135"/>
                  <a:gd name="T39" fmla="*/ 53 h 92"/>
                  <a:gd name="T40" fmla="*/ 18 w 135"/>
                  <a:gd name="T41" fmla="*/ 50 h 92"/>
                  <a:gd name="T42" fmla="*/ 22 w 135"/>
                  <a:gd name="T43" fmla="*/ 50 h 92"/>
                  <a:gd name="T44" fmla="*/ 24 w 135"/>
                  <a:gd name="T45" fmla="*/ 58 h 92"/>
                  <a:gd name="T46" fmla="*/ 25 w 135"/>
                  <a:gd name="T47" fmla="*/ 63 h 92"/>
                  <a:gd name="T48" fmla="*/ 23 w 135"/>
                  <a:gd name="T49" fmla="*/ 63 h 92"/>
                  <a:gd name="T50" fmla="*/ 20 w 135"/>
                  <a:gd name="T51" fmla="*/ 72 h 92"/>
                  <a:gd name="T52" fmla="*/ 21 w 135"/>
                  <a:gd name="T53" fmla="*/ 78 h 92"/>
                  <a:gd name="T54" fmla="*/ 24 w 135"/>
                  <a:gd name="T55" fmla="*/ 81 h 92"/>
                  <a:gd name="T56" fmla="*/ 26 w 135"/>
                  <a:gd name="T57" fmla="*/ 78 h 92"/>
                  <a:gd name="T58" fmla="*/ 30 w 135"/>
                  <a:gd name="T59" fmla="*/ 80 h 92"/>
                  <a:gd name="T60" fmla="*/ 32 w 135"/>
                  <a:gd name="T61" fmla="*/ 79 h 92"/>
                  <a:gd name="T62" fmla="*/ 33 w 135"/>
                  <a:gd name="T63" fmla="*/ 82 h 92"/>
                  <a:gd name="T64" fmla="*/ 30 w 135"/>
                  <a:gd name="T65" fmla="*/ 89 h 92"/>
                  <a:gd name="T66" fmla="*/ 34 w 135"/>
                  <a:gd name="T67" fmla="*/ 88 h 92"/>
                  <a:gd name="T68" fmla="*/ 38 w 135"/>
                  <a:gd name="T69" fmla="*/ 89 h 92"/>
                  <a:gd name="T70" fmla="*/ 45 w 135"/>
                  <a:gd name="T71" fmla="*/ 90 h 92"/>
                  <a:gd name="T72" fmla="*/ 48 w 135"/>
                  <a:gd name="T73" fmla="*/ 92 h 92"/>
                  <a:gd name="T74" fmla="*/ 50 w 135"/>
                  <a:gd name="T75" fmla="*/ 81 h 92"/>
                  <a:gd name="T76" fmla="*/ 53 w 135"/>
                  <a:gd name="T77" fmla="*/ 74 h 92"/>
                  <a:gd name="T78" fmla="*/ 68 w 135"/>
                  <a:gd name="T79" fmla="*/ 56 h 92"/>
                  <a:gd name="T80" fmla="*/ 70 w 135"/>
                  <a:gd name="T81" fmla="*/ 56 h 92"/>
                  <a:gd name="T82" fmla="*/ 72 w 135"/>
                  <a:gd name="T83" fmla="*/ 52 h 92"/>
                  <a:gd name="T84" fmla="*/ 76 w 135"/>
                  <a:gd name="T85" fmla="*/ 53 h 92"/>
                  <a:gd name="T86" fmla="*/ 81 w 135"/>
                  <a:gd name="T87" fmla="*/ 49 h 92"/>
                  <a:gd name="T88" fmla="*/ 92 w 135"/>
                  <a:gd name="T89" fmla="*/ 51 h 92"/>
                  <a:gd name="T90" fmla="*/ 96 w 135"/>
                  <a:gd name="T91" fmla="*/ 52 h 92"/>
                  <a:gd name="T92" fmla="*/ 104 w 135"/>
                  <a:gd name="T93" fmla="*/ 63 h 92"/>
                  <a:gd name="T94" fmla="*/ 109 w 135"/>
                  <a:gd name="T95" fmla="*/ 62 h 92"/>
                  <a:gd name="T96" fmla="*/ 111 w 135"/>
                  <a:gd name="T97" fmla="*/ 55 h 92"/>
                  <a:gd name="T98" fmla="*/ 122 w 135"/>
                  <a:gd name="T99" fmla="*/ 42 h 92"/>
                  <a:gd name="T100" fmla="*/ 132 w 135"/>
                  <a:gd name="T101" fmla="*/ 35 h 92"/>
                  <a:gd name="T102" fmla="*/ 132 w 135"/>
                  <a:gd name="T103" fmla="*/ 28 h 92"/>
                  <a:gd name="T104" fmla="*/ 129 w 135"/>
                  <a:gd name="T105" fmla="*/ 17 h 92"/>
                  <a:gd name="T106" fmla="*/ 125 w 135"/>
                  <a:gd name="T107" fmla="*/ 9 h 92"/>
                  <a:gd name="T108" fmla="*/ 123 w 135"/>
                  <a:gd name="T109" fmla="*/ 9 h 92"/>
                  <a:gd name="T110" fmla="*/ 113 w 135"/>
                  <a:gd name="T111" fmla="*/ 4 h 92"/>
                  <a:gd name="T112" fmla="*/ 111 w 135"/>
                  <a:gd name="T113" fmla="*/ 2 h 92"/>
                  <a:gd name="T114" fmla="*/ 108 w 135"/>
                  <a:gd name="T115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5" h="92">
                    <a:moveTo>
                      <a:pt x="105" y="0"/>
                    </a:moveTo>
                    <a:cubicBezTo>
                      <a:pt x="104" y="0"/>
                      <a:pt x="103" y="0"/>
                      <a:pt x="102" y="1"/>
                    </a:cubicBezTo>
                    <a:cubicBezTo>
                      <a:pt x="102" y="1"/>
                      <a:pt x="101" y="1"/>
                      <a:pt x="101" y="1"/>
                    </a:cubicBezTo>
                    <a:cubicBezTo>
                      <a:pt x="100" y="1"/>
                      <a:pt x="99" y="1"/>
                      <a:pt x="99" y="1"/>
                    </a:cubicBezTo>
                    <a:cubicBezTo>
                      <a:pt x="98" y="1"/>
                      <a:pt x="97" y="1"/>
                      <a:pt x="97" y="1"/>
                    </a:cubicBezTo>
                    <a:cubicBezTo>
                      <a:pt x="93" y="1"/>
                      <a:pt x="90" y="3"/>
                      <a:pt x="88" y="5"/>
                    </a:cubicBezTo>
                    <a:cubicBezTo>
                      <a:pt x="86" y="6"/>
                      <a:pt x="84" y="8"/>
                      <a:pt x="82" y="8"/>
                    </a:cubicBezTo>
                    <a:cubicBezTo>
                      <a:pt x="81" y="8"/>
                      <a:pt x="80" y="8"/>
                      <a:pt x="79" y="7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7" y="8"/>
                      <a:pt x="77" y="9"/>
                      <a:pt x="78" y="9"/>
                    </a:cubicBezTo>
                    <a:cubicBezTo>
                      <a:pt x="79" y="10"/>
                      <a:pt x="79" y="10"/>
                      <a:pt x="80" y="11"/>
                    </a:cubicBezTo>
                    <a:cubicBezTo>
                      <a:pt x="82" y="12"/>
                      <a:pt x="83" y="14"/>
                      <a:pt x="81" y="16"/>
                    </a:cubicBezTo>
                    <a:cubicBezTo>
                      <a:pt x="80" y="18"/>
                      <a:pt x="79" y="19"/>
                      <a:pt x="78" y="21"/>
                    </a:cubicBezTo>
                    <a:cubicBezTo>
                      <a:pt x="78" y="22"/>
                      <a:pt x="77" y="22"/>
                      <a:pt x="77" y="22"/>
                    </a:cubicBezTo>
                    <a:cubicBezTo>
                      <a:pt x="76" y="22"/>
                      <a:pt x="76" y="22"/>
                      <a:pt x="75" y="22"/>
                    </a:cubicBezTo>
                    <a:cubicBezTo>
                      <a:pt x="73" y="21"/>
                      <a:pt x="72" y="21"/>
                      <a:pt x="70" y="21"/>
                    </a:cubicBezTo>
                    <a:cubicBezTo>
                      <a:pt x="68" y="21"/>
                      <a:pt x="66" y="21"/>
                      <a:pt x="64" y="22"/>
                    </a:cubicBezTo>
                    <a:cubicBezTo>
                      <a:pt x="62" y="23"/>
                      <a:pt x="60" y="23"/>
                      <a:pt x="59" y="23"/>
                    </a:cubicBezTo>
                    <a:cubicBezTo>
                      <a:pt x="56" y="23"/>
                      <a:pt x="54" y="22"/>
                      <a:pt x="52" y="18"/>
                    </a:cubicBezTo>
                    <a:cubicBezTo>
                      <a:pt x="51" y="16"/>
                      <a:pt x="51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6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2" y="19"/>
                      <a:pt x="41" y="21"/>
                      <a:pt x="40" y="23"/>
                    </a:cubicBezTo>
                    <a:cubicBezTo>
                      <a:pt x="39" y="24"/>
                      <a:pt x="38" y="24"/>
                      <a:pt x="38" y="24"/>
                    </a:cubicBezTo>
                    <a:cubicBezTo>
                      <a:pt x="37" y="24"/>
                      <a:pt x="37" y="24"/>
                      <a:pt x="36" y="22"/>
                    </a:cubicBezTo>
                    <a:cubicBezTo>
                      <a:pt x="36" y="22"/>
                      <a:pt x="36" y="21"/>
                      <a:pt x="35" y="21"/>
                    </a:cubicBezTo>
                    <a:cubicBezTo>
                      <a:pt x="35" y="20"/>
                      <a:pt x="34" y="19"/>
                      <a:pt x="34" y="19"/>
                    </a:cubicBezTo>
                    <a:cubicBezTo>
                      <a:pt x="34" y="19"/>
                      <a:pt x="33" y="19"/>
                      <a:pt x="33" y="19"/>
                    </a:cubicBezTo>
                    <a:cubicBezTo>
                      <a:pt x="32" y="20"/>
                      <a:pt x="32" y="21"/>
                      <a:pt x="32" y="22"/>
                    </a:cubicBezTo>
                    <a:cubicBezTo>
                      <a:pt x="32" y="23"/>
                      <a:pt x="33" y="24"/>
                      <a:pt x="34" y="25"/>
                    </a:cubicBezTo>
                    <a:cubicBezTo>
                      <a:pt x="38" y="30"/>
                      <a:pt x="36" y="35"/>
                      <a:pt x="31" y="37"/>
                    </a:cubicBezTo>
                    <a:cubicBezTo>
                      <a:pt x="28" y="38"/>
                      <a:pt x="26" y="40"/>
                      <a:pt x="23" y="42"/>
                    </a:cubicBezTo>
                    <a:cubicBezTo>
                      <a:pt x="20" y="44"/>
                      <a:pt x="17" y="46"/>
                      <a:pt x="13" y="46"/>
                    </a:cubicBezTo>
                    <a:cubicBezTo>
                      <a:pt x="9" y="46"/>
                      <a:pt x="5" y="49"/>
                      <a:pt x="2" y="52"/>
                    </a:cubicBezTo>
                    <a:cubicBezTo>
                      <a:pt x="1" y="53"/>
                      <a:pt x="0" y="54"/>
                      <a:pt x="1" y="55"/>
                    </a:cubicBezTo>
                    <a:cubicBezTo>
                      <a:pt x="2" y="56"/>
                      <a:pt x="2" y="56"/>
                      <a:pt x="3" y="56"/>
                    </a:cubicBezTo>
                    <a:cubicBezTo>
                      <a:pt x="3" y="56"/>
                      <a:pt x="4" y="55"/>
                      <a:pt x="5" y="55"/>
                    </a:cubicBezTo>
                    <a:cubicBezTo>
                      <a:pt x="6" y="54"/>
                      <a:pt x="7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12" y="53"/>
                      <a:pt x="15" y="51"/>
                      <a:pt x="18" y="50"/>
                    </a:cubicBezTo>
                    <a:cubicBezTo>
                      <a:pt x="18" y="50"/>
                      <a:pt x="19" y="49"/>
                      <a:pt x="20" y="49"/>
                    </a:cubicBezTo>
                    <a:cubicBezTo>
                      <a:pt x="21" y="49"/>
                      <a:pt x="21" y="49"/>
                      <a:pt x="22" y="50"/>
                    </a:cubicBezTo>
                    <a:cubicBezTo>
                      <a:pt x="23" y="51"/>
                      <a:pt x="21" y="52"/>
                      <a:pt x="21" y="53"/>
                    </a:cubicBezTo>
                    <a:cubicBezTo>
                      <a:pt x="20" y="57"/>
                      <a:pt x="20" y="57"/>
                      <a:pt x="24" y="58"/>
                    </a:cubicBezTo>
                    <a:cubicBezTo>
                      <a:pt x="26" y="59"/>
                      <a:pt x="27" y="60"/>
                      <a:pt x="27" y="62"/>
                    </a:cubicBezTo>
                    <a:cubicBezTo>
                      <a:pt x="27" y="63"/>
                      <a:pt x="26" y="63"/>
                      <a:pt x="25" y="63"/>
                    </a:cubicBezTo>
                    <a:cubicBezTo>
                      <a:pt x="25" y="63"/>
                      <a:pt x="24" y="63"/>
                      <a:pt x="24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2" y="66"/>
                      <a:pt x="22" y="69"/>
                      <a:pt x="19" y="70"/>
                    </a:cubicBezTo>
                    <a:cubicBezTo>
                      <a:pt x="18" y="70"/>
                      <a:pt x="19" y="71"/>
                      <a:pt x="20" y="72"/>
                    </a:cubicBezTo>
                    <a:cubicBezTo>
                      <a:pt x="22" y="72"/>
                      <a:pt x="22" y="74"/>
                      <a:pt x="22" y="76"/>
                    </a:cubicBezTo>
                    <a:cubicBezTo>
                      <a:pt x="21" y="77"/>
                      <a:pt x="21" y="77"/>
                      <a:pt x="21" y="78"/>
                    </a:cubicBezTo>
                    <a:cubicBezTo>
                      <a:pt x="21" y="79"/>
                      <a:pt x="21" y="81"/>
                      <a:pt x="23" y="81"/>
                    </a:cubicBezTo>
                    <a:cubicBezTo>
                      <a:pt x="23" y="81"/>
                      <a:pt x="23" y="81"/>
                      <a:pt x="24" y="81"/>
                    </a:cubicBezTo>
                    <a:cubicBezTo>
                      <a:pt x="25" y="81"/>
                      <a:pt x="25" y="80"/>
                      <a:pt x="25" y="79"/>
                    </a:cubicBezTo>
                    <a:cubicBezTo>
                      <a:pt x="26" y="79"/>
                      <a:pt x="26" y="78"/>
                      <a:pt x="26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80"/>
                      <a:pt x="29" y="80"/>
                      <a:pt x="30" y="80"/>
                    </a:cubicBezTo>
                    <a:cubicBezTo>
                      <a:pt x="30" y="80"/>
                      <a:pt x="31" y="80"/>
                      <a:pt x="32" y="80"/>
                    </a:cubicBezTo>
                    <a:cubicBezTo>
                      <a:pt x="32" y="80"/>
                      <a:pt x="32" y="79"/>
                      <a:pt x="32" y="79"/>
                    </a:cubicBezTo>
                    <a:cubicBezTo>
                      <a:pt x="32" y="79"/>
                      <a:pt x="33" y="80"/>
                      <a:pt x="33" y="80"/>
                    </a:cubicBezTo>
                    <a:cubicBezTo>
                      <a:pt x="33" y="80"/>
                      <a:pt x="33" y="81"/>
                      <a:pt x="33" y="82"/>
                    </a:cubicBezTo>
                    <a:cubicBezTo>
                      <a:pt x="31" y="83"/>
                      <a:pt x="30" y="84"/>
                      <a:pt x="29" y="86"/>
                    </a:cubicBezTo>
                    <a:cubicBezTo>
                      <a:pt x="28" y="87"/>
                      <a:pt x="29" y="89"/>
                      <a:pt x="30" y="89"/>
                    </a:cubicBezTo>
                    <a:cubicBezTo>
                      <a:pt x="30" y="89"/>
                      <a:pt x="31" y="89"/>
                      <a:pt x="31" y="89"/>
                    </a:cubicBezTo>
                    <a:cubicBezTo>
                      <a:pt x="32" y="89"/>
                      <a:pt x="33" y="88"/>
                      <a:pt x="34" y="88"/>
                    </a:cubicBezTo>
                    <a:cubicBezTo>
                      <a:pt x="35" y="88"/>
                      <a:pt x="36" y="88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8"/>
                      <a:pt x="40" y="88"/>
                      <a:pt x="41" y="88"/>
                    </a:cubicBezTo>
                    <a:cubicBezTo>
                      <a:pt x="43" y="88"/>
                      <a:pt x="44" y="89"/>
                      <a:pt x="45" y="90"/>
                    </a:cubicBezTo>
                    <a:cubicBezTo>
                      <a:pt x="46" y="91"/>
                      <a:pt x="47" y="91"/>
                      <a:pt x="47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9" y="92"/>
                      <a:pt x="50" y="91"/>
                      <a:pt x="50" y="89"/>
                    </a:cubicBezTo>
                    <a:cubicBezTo>
                      <a:pt x="49" y="86"/>
                      <a:pt x="47" y="84"/>
                      <a:pt x="50" y="81"/>
                    </a:cubicBezTo>
                    <a:cubicBezTo>
                      <a:pt x="51" y="81"/>
                      <a:pt x="51" y="80"/>
                      <a:pt x="50" y="79"/>
                    </a:cubicBezTo>
                    <a:cubicBezTo>
                      <a:pt x="49" y="76"/>
                      <a:pt x="51" y="75"/>
                      <a:pt x="53" y="74"/>
                    </a:cubicBezTo>
                    <a:cubicBezTo>
                      <a:pt x="58" y="73"/>
                      <a:pt x="61" y="68"/>
                      <a:pt x="62" y="64"/>
                    </a:cubicBezTo>
                    <a:cubicBezTo>
                      <a:pt x="63" y="59"/>
                      <a:pt x="64" y="56"/>
                      <a:pt x="68" y="56"/>
                    </a:cubicBezTo>
                    <a:cubicBezTo>
                      <a:pt x="69" y="56"/>
                      <a:pt x="69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2" y="56"/>
                      <a:pt x="71" y="53"/>
                      <a:pt x="72" y="52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4" y="52"/>
                    </a:cubicBezTo>
                    <a:cubicBezTo>
                      <a:pt x="75" y="53"/>
                      <a:pt x="75" y="53"/>
                      <a:pt x="76" y="53"/>
                    </a:cubicBezTo>
                    <a:cubicBezTo>
                      <a:pt x="76" y="53"/>
                      <a:pt x="77" y="53"/>
                      <a:pt x="77" y="52"/>
                    </a:cubicBezTo>
                    <a:cubicBezTo>
                      <a:pt x="78" y="50"/>
                      <a:pt x="80" y="50"/>
                      <a:pt x="81" y="49"/>
                    </a:cubicBezTo>
                    <a:cubicBezTo>
                      <a:pt x="83" y="48"/>
                      <a:pt x="84" y="48"/>
                      <a:pt x="86" y="48"/>
                    </a:cubicBezTo>
                    <a:cubicBezTo>
                      <a:pt x="88" y="48"/>
                      <a:pt x="90" y="49"/>
                      <a:pt x="92" y="51"/>
                    </a:cubicBezTo>
                    <a:cubicBezTo>
                      <a:pt x="92" y="51"/>
                      <a:pt x="94" y="51"/>
                      <a:pt x="95" y="51"/>
                    </a:cubicBezTo>
                    <a:cubicBezTo>
                      <a:pt x="95" y="52"/>
                      <a:pt x="96" y="52"/>
                      <a:pt x="96" y="52"/>
                    </a:cubicBezTo>
                    <a:cubicBezTo>
                      <a:pt x="98" y="55"/>
                      <a:pt x="101" y="56"/>
                      <a:pt x="102" y="60"/>
                    </a:cubicBezTo>
                    <a:cubicBezTo>
                      <a:pt x="102" y="61"/>
                      <a:pt x="103" y="62"/>
                      <a:pt x="104" y="63"/>
                    </a:cubicBezTo>
                    <a:cubicBezTo>
                      <a:pt x="105" y="64"/>
                      <a:pt x="106" y="64"/>
                      <a:pt x="107" y="64"/>
                    </a:cubicBezTo>
                    <a:cubicBezTo>
                      <a:pt x="108" y="64"/>
                      <a:pt x="109" y="63"/>
                      <a:pt x="109" y="62"/>
                    </a:cubicBezTo>
                    <a:cubicBezTo>
                      <a:pt x="110" y="61"/>
                      <a:pt x="110" y="59"/>
                      <a:pt x="110" y="58"/>
                    </a:cubicBezTo>
                    <a:cubicBezTo>
                      <a:pt x="110" y="57"/>
                      <a:pt x="110" y="55"/>
                      <a:pt x="111" y="55"/>
                    </a:cubicBezTo>
                    <a:cubicBezTo>
                      <a:pt x="113" y="54"/>
                      <a:pt x="113" y="51"/>
                      <a:pt x="114" y="49"/>
                    </a:cubicBezTo>
                    <a:cubicBezTo>
                      <a:pt x="116" y="46"/>
                      <a:pt x="118" y="43"/>
                      <a:pt x="122" y="42"/>
                    </a:cubicBezTo>
                    <a:cubicBezTo>
                      <a:pt x="124" y="41"/>
                      <a:pt x="125" y="40"/>
                      <a:pt x="126" y="39"/>
                    </a:cubicBezTo>
                    <a:cubicBezTo>
                      <a:pt x="128" y="36"/>
                      <a:pt x="129" y="35"/>
                      <a:pt x="132" y="35"/>
                    </a:cubicBezTo>
                    <a:cubicBezTo>
                      <a:pt x="135" y="34"/>
                      <a:pt x="135" y="33"/>
                      <a:pt x="134" y="31"/>
                    </a:cubicBezTo>
                    <a:cubicBezTo>
                      <a:pt x="133" y="30"/>
                      <a:pt x="131" y="29"/>
                      <a:pt x="132" y="28"/>
                    </a:cubicBezTo>
                    <a:cubicBezTo>
                      <a:pt x="135" y="24"/>
                      <a:pt x="133" y="22"/>
                      <a:pt x="130" y="20"/>
                    </a:cubicBezTo>
                    <a:cubicBezTo>
                      <a:pt x="129" y="19"/>
                      <a:pt x="129" y="18"/>
                      <a:pt x="129" y="17"/>
                    </a:cubicBezTo>
                    <a:cubicBezTo>
                      <a:pt x="130" y="16"/>
                      <a:pt x="130" y="15"/>
                      <a:pt x="130" y="14"/>
                    </a:cubicBezTo>
                    <a:cubicBezTo>
                      <a:pt x="130" y="10"/>
                      <a:pt x="129" y="10"/>
                      <a:pt x="125" y="9"/>
                    </a:cubicBezTo>
                    <a:cubicBezTo>
                      <a:pt x="125" y="9"/>
                      <a:pt x="125" y="9"/>
                      <a:pt x="124" y="9"/>
                    </a:cubicBezTo>
                    <a:cubicBezTo>
                      <a:pt x="124" y="9"/>
                      <a:pt x="124" y="9"/>
                      <a:pt x="123" y="9"/>
                    </a:cubicBezTo>
                    <a:cubicBezTo>
                      <a:pt x="123" y="9"/>
                      <a:pt x="123" y="9"/>
                      <a:pt x="122" y="9"/>
                    </a:cubicBezTo>
                    <a:cubicBezTo>
                      <a:pt x="118" y="9"/>
                      <a:pt x="115" y="7"/>
                      <a:pt x="113" y="4"/>
                    </a:cubicBezTo>
                    <a:cubicBezTo>
                      <a:pt x="112" y="3"/>
                      <a:pt x="112" y="2"/>
                      <a:pt x="111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10" y="2"/>
                      <a:pt x="109" y="2"/>
                      <a:pt x="108" y="1"/>
                    </a:cubicBezTo>
                    <a:cubicBezTo>
                      <a:pt x="107" y="1"/>
                      <a:pt x="106" y="0"/>
                      <a:pt x="10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0FA44CC-F2C9-4313-8FB9-1FF586818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4662488"/>
                <a:ext cx="95250" cy="109538"/>
              </a:xfrm>
              <a:custGeom>
                <a:avLst/>
                <a:gdLst>
                  <a:gd name="T0" fmla="*/ 16 w 20"/>
                  <a:gd name="T1" fmla="*/ 0 h 23"/>
                  <a:gd name="T2" fmla="*/ 13 w 20"/>
                  <a:gd name="T3" fmla="*/ 1 h 23"/>
                  <a:gd name="T4" fmla="*/ 12 w 20"/>
                  <a:gd name="T5" fmla="*/ 2 h 23"/>
                  <a:gd name="T6" fmla="*/ 2 w 20"/>
                  <a:gd name="T7" fmla="*/ 11 h 23"/>
                  <a:gd name="T8" fmla="*/ 0 w 20"/>
                  <a:gd name="T9" fmla="*/ 18 h 23"/>
                  <a:gd name="T10" fmla="*/ 4 w 20"/>
                  <a:gd name="T11" fmla="*/ 23 h 23"/>
                  <a:gd name="T12" fmla="*/ 6 w 20"/>
                  <a:gd name="T13" fmla="*/ 22 h 23"/>
                  <a:gd name="T14" fmla="*/ 12 w 20"/>
                  <a:gd name="T15" fmla="*/ 20 h 23"/>
                  <a:gd name="T16" fmla="*/ 14 w 20"/>
                  <a:gd name="T17" fmla="*/ 16 h 23"/>
                  <a:gd name="T18" fmla="*/ 18 w 20"/>
                  <a:gd name="T19" fmla="*/ 6 h 23"/>
                  <a:gd name="T20" fmla="*/ 18 w 20"/>
                  <a:gd name="T21" fmla="*/ 0 h 23"/>
                  <a:gd name="T22" fmla="*/ 16 w 20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3">
                    <a:moveTo>
                      <a:pt x="16" y="0"/>
                    </a:moveTo>
                    <a:cubicBezTo>
                      <a:pt x="15" y="0"/>
                      <a:pt x="14" y="0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5" y="8"/>
                      <a:pt x="2" y="11"/>
                    </a:cubicBezTo>
                    <a:cubicBezTo>
                      <a:pt x="1" y="13"/>
                      <a:pt x="0" y="15"/>
                      <a:pt x="0" y="18"/>
                    </a:cubicBezTo>
                    <a:cubicBezTo>
                      <a:pt x="0" y="21"/>
                      <a:pt x="1" y="23"/>
                      <a:pt x="4" y="23"/>
                    </a:cubicBezTo>
                    <a:cubicBezTo>
                      <a:pt x="4" y="23"/>
                      <a:pt x="5" y="23"/>
                      <a:pt x="6" y="22"/>
                    </a:cubicBezTo>
                    <a:cubicBezTo>
                      <a:pt x="8" y="22"/>
                      <a:pt x="10" y="21"/>
                      <a:pt x="12" y="20"/>
                    </a:cubicBezTo>
                    <a:cubicBezTo>
                      <a:pt x="13" y="19"/>
                      <a:pt x="14" y="18"/>
                      <a:pt x="14" y="16"/>
                    </a:cubicBezTo>
                    <a:cubicBezTo>
                      <a:pt x="14" y="12"/>
                      <a:pt x="15" y="9"/>
                      <a:pt x="18" y="6"/>
                    </a:cubicBezTo>
                    <a:cubicBezTo>
                      <a:pt x="20" y="5"/>
                      <a:pt x="20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59B92B4-E816-4D61-8A52-6C4881F9A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5141913"/>
                <a:ext cx="76200" cy="114300"/>
              </a:xfrm>
              <a:custGeom>
                <a:avLst/>
                <a:gdLst>
                  <a:gd name="T0" fmla="*/ 6 w 16"/>
                  <a:gd name="T1" fmla="*/ 0 h 24"/>
                  <a:gd name="T2" fmla="*/ 5 w 16"/>
                  <a:gd name="T3" fmla="*/ 1 h 24"/>
                  <a:gd name="T4" fmla="*/ 0 w 16"/>
                  <a:gd name="T5" fmla="*/ 11 h 24"/>
                  <a:gd name="T6" fmla="*/ 0 w 16"/>
                  <a:gd name="T7" fmla="*/ 12 h 24"/>
                  <a:gd name="T8" fmla="*/ 0 w 16"/>
                  <a:gd name="T9" fmla="*/ 18 h 24"/>
                  <a:gd name="T10" fmla="*/ 0 w 16"/>
                  <a:gd name="T11" fmla="*/ 21 h 24"/>
                  <a:gd name="T12" fmla="*/ 3 w 16"/>
                  <a:gd name="T13" fmla="*/ 24 h 24"/>
                  <a:gd name="T14" fmla="*/ 3 w 16"/>
                  <a:gd name="T15" fmla="*/ 24 h 24"/>
                  <a:gd name="T16" fmla="*/ 5 w 16"/>
                  <a:gd name="T17" fmla="*/ 21 h 24"/>
                  <a:gd name="T18" fmla="*/ 10 w 16"/>
                  <a:gd name="T19" fmla="*/ 17 h 24"/>
                  <a:gd name="T20" fmla="*/ 13 w 16"/>
                  <a:gd name="T21" fmla="*/ 18 h 24"/>
                  <a:gd name="T22" fmla="*/ 14 w 16"/>
                  <a:gd name="T23" fmla="*/ 18 h 24"/>
                  <a:gd name="T24" fmla="*/ 15 w 16"/>
                  <a:gd name="T25" fmla="*/ 18 h 24"/>
                  <a:gd name="T26" fmla="*/ 15 w 16"/>
                  <a:gd name="T27" fmla="*/ 15 h 24"/>
                  <a:gd name="T28" fmla="*/ 14 w 16"/>
                  <a:gd name="T29" fmla="*/ 11 h 24"/>
                  <a:gd name="T30" fmla="*/ 14 w 16"/>
                  <a:gd name="T31" fmla="*/ 11 h 24"/>
                  <a:gd name="T32" fmla="*/ 14 w 16"/>
                  <a:gd name="T33" fmla="*/ 11 h 24"/>
                  <a:gd name="T34" fmla="*/ 14 w 16"/>
                  <a:gd name="T35" fmla="*/ 11 h 24"/>
                  <a:gd name="T36" fmla="*/ 13 w 16"/>
                  <a:gd name="T37" fmla="*/ 5 h 24"/>
                  <a:gd name="T38" fmla="*/ 10 w 16"/>
                  <a:gd name="T39" fmla="*/ 2 h 24"/>
                  <a:gd name="T40" fmla="*/ 10 w 16"/>
                  <a:gd name="T41" fmla="*/ 2 h 24"/>
                  <a:gd name="T42" fmla="*/ 10 w 16"/>
                  <a:gd name="T43" fmla="*/ 2 h 24"/>
                  <a:gd name="T44" fmla="*/ 8 w 16"/>
                  <a:gd name="T45" fmla="*/ 1 h 24"/>
                  <a:gd name="T46" fmla="*/ 6 w 16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24">
                    <a:moveTo>
                      <a:pt x="6" y="0"/>
                    </a:moveTo>
                    <a:cubicBezTo>
                      <a:pt x="6" y="0"/>
                      <a:pt x="5" y="1"/>
                      <a:pt x="5" y="1"/>
                    </a:cubicBezTo>
                    <a:cubicBezTo>
                      <a:pt x="2" y="4"/>
                      <a:pt x="1" y="8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4"/>
                      <a:pt x="1" y="16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4"/>
                      <a:pt x="4" y="22"/>
                      <a:pt x="5" y="21"/>
                    </a:cubicBezTo>
                    <a:cubicBezTo>
                      <a:pt x="5" y="19"/>
                      <a:pt x="8" y="17"/>
                      <a:pt x="10" y="17"/>
                    </a:cubicBezTo>
                    <a:cubicBezTo>
                      <a:pt x="11" y="17"/>
                      <a:pt x="12" y="17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7"/>
                      <a:pt x="16" y="16"/>
                      <a:pt x="15" y="15"/>
                    </a:cubicBezTo>
                    <a:cubicBezTo>
                      <a:pt x="12" y="14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2" y="9"/>
                      <a:pt x="13" y="7"/>
                      <a:pt x="13" y="5"/>
                    </a:cubicBezTo>
                    <a:cubicBezTo>
                      <a:pt x="13" y="3"/>
                      <a:pt x="12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C3466E7-924B-44AC-955E-70223DD26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5160963"/>
                <a:ext cx="57150" cy="42863"/>
              </a:xfrm>
              <a:custGeom>
                <a:avLst/>
                <a:gdLst>
                  <a:gd name="T0" fmla="*/ 7 w 12"/>
                  <a:gd name="T1" fmla="*/ 0 h 9"/>
                  <a:gd name="T2" fmla="*/ 0 w 12"/>
                  <a:gd name="T3" fmla="*/ 7 h 9"/>
                  <a:gd name="T4" fmla="*/ 2 w 12"/>
                  <a:gd name="T5" fmla="*/ 8 h 9"/>
                  <a:gd name="T6" fmla="*/ 3 w 12"/>
                  <a:gd name="T7" fmla="*/ 8 h 9"/>
                  <a:gd name="T8" fmla="*/ 4 w 12"/>
                  <a:gd name="T9" fmla="*/ 8 h 9"/>
                  <a:gd name="T10" fmla="*/ 5 w 12"/>
                  <a:gd name="T11" fmla="*/ 8 h 9"/>
                  <a:gd name="T12" fmla="*/ 7 w 12"/>
                  <a:gd name="T13" fmla="*/ 9 h 9"/>
                  <a:gd name="T14" fmla="*/ 9 w 12"/>
                  <a:gd name="T15" fmla="*/ 7 h 9"/>
                  <a:gd name="T16" fmla="*/ 11 w 12"/>
                  <a:gd name="T17" fmla="*/ 4 h 9"/>
                  <a:gd name="T18" fmla="*/ 9 w 12"/>
                  <a:gd name="T19" fmla="*/ 0 h 9"/>
                  <a:gd name="T20" fmla="*/ 7 w 1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9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193B38C-EB7C-4E16-BBFF-D22E572B69BB}"/>
                </a:ext>
              </a:extLst>
            </p:cNvPr>
            <p:cNvGrpSpPr/>
            <p:nvPr/>
          </p:nvGrpSpPr>
          <p:grpSpPr>
            <a:xfrm>
              <a:off x="8769004" y="4178210"/>
              <a:ext cx="404232" cy="519883"/>
              <a:chOff x="1265238" y="639763"/>
              <a:chExt cx="582613" cy="74930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A3D47BD-9D86-4FAB-B7AD-7E04C2DF27FB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22" name="Freeform 6">
                  <a:extLst>
                    <a:ext uri="{FF2B5EF4-FFF2-40B4-BE49-F238E27FC236}">
                      <a16:creationId xmlns:a16="http://schemas.microsoft.com/office/drawing/2014/main" id="{C1A9D015-6BB4-4731-B97E-B2B9AD63F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7">
                  <a:extLst>
                    <a:ext uri="{FF2B5EF4-FFF2-40B4-BE49-F238E27FC236}">
                      <a16:creationId xmlns:a16="http://schemas.microsoft.com/office/drawing/2014/main" id="{322C172A-4CAC-4C76-9808-110C45ADE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23FE240-0EFB-4A09-94D1-B69AD768FC99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09CC570-8B0A-4399-88EB-AE5E5622AD14}"/>
                </a:ext>
              </a:extLst>
            </p:cNvPr>
            <p:cNvGrpSpPr/>
            <p:nvPr/>
          </p:nvGrpSpPr>
          <p:grpSpPr>
            <a:xfrm>
              <a:off x="9724843" y="2501996"/>
              <a:ext cx="404232" cy="519883"/>
              <a:chOff x="1265238" y="639763"/>
              <a:chExt cx="582613" cy="749300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24FBD8B1-F634-4A7A-A3A1-E67266EC1A32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id="{E014CCEB-863D-4974-9952-8F0FBA590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7">
                  <a:extLst>
                    <a:ext uri="{FF2B5EF4-FFF2-40B4-BE49-F238E27FC236}">
                      <a16:creationId xmlns:a16="http://schemas.microsoft.com/office/drawing/2014/main" id="{6B0A18B7-127C-4BB6-A758-9B957AA82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9CC3A78-FB13-4120-AAD4-C32C7EF9D684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D8A6434-B878-407D-B9E8-EFCC45C2ED9A}"/>
                </a:ext>
              </a:extLst>
            </p:cNvPr>
            <p:cNvGrpSpPr/>
            <p:nvPr/>
          </p:nvGrpSpPr>
          <p:grpSpPr>
            <a:xfrm>
              <a:off x="6971027" y="4383693"/>
              <a:ext cx="404232" cy="519883"/>
              <a:chOff x="1265238" y="639763"/>
              <a:chExt cx="582613" cy="74930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27B7BE95-203B-484B-A916-4D463579FB8D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35" name="Freeform 6">
                  <a:extLst>
                    <a:ext uri="{FF2B5EF4-FFF2-40B4-BE49-F238E27FC236}">
                      <a16:creationId xmlns:a16="http://schemas.microsoft.com/office/drawing/2014/main" id="{3760E819-2F12-4EFF-9B9E-57425E9E3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7">
                  <a:extLst>
                    <a:ext uri="{FF2B5EF4-FFF2-40B4-BE49-F238E27FC236}">
                      <a16:creationId xmlns:a16="http://schemas.microsoft.com/office/drawing/2014/main" id="{9097A011-65A7-4090-85CA-03A0158ED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65C312-8518-4675-9E26-9B3B20280D7A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A94111B-0E32-4CC3-B18C-41D3346A5A57}"/>
                </a:ext>
              </a:extLst>
            </p:cNvPr>
            <p:cNvGrpSpPr/>
            <p:nvPr/>
          </p:nvGrpSpPr>
          <p:grpSpPr>
            <a:xfrm>
              <a:off x="10299854" y="767190"/>
              <a:ext cx="404232" cy="519883"/>
              <a:chOff x="1265238" y="639763"/>
              <a:chExt cx="582613" cy="749300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8CDE84E-4F2B-45C6-873B-9B94D91DE958}"/>
                  </a:ext>
                </a:extLst>
              </p:cNvPr>
              <p:cNvGrpSpPr/>
              <p:nvPr/>
            </p:nvGrpSpPr>
            <p:grpSpPr>
              <a:xfrm>
                <a:off x="1265238" y="639763"/>
                <a:ext cx="582613" cy="749300"/>
                <a:chOff x="1265238" y="639763"/>
                <a:chExt cx="582613" cy="749300"/>
              </a:xfrm>
            </p:grpSpPr>
            <p:sp>
              <p:nvSpPr>
                <p:cNvPr id="140" name="Freeform 6">
                  <a:extLst>
                    <a:ext uri="{FF2B5EF4-FFF2-40B4-BE49-F238E27FC236}">
                      <a16:creationId xmlns:a16="http://schemas.microsoft.com/office/drawing/2014/main" id="{092DDC86-2197-40A9-A1EB-CF6D0B014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582613" cy="749300"/>
                </a:xfrm>
                <a:custGeom>
                  <a:avLst/>
                  <a:gdLst>
                    <a:gd name="T0" fmla="*/ 77 w 154"/>
                    <a:gd name="T1" fmla="*/ 0 h 198"/>
                    <a:gd name="T2" fmla="*/ 0 w 154"/>
                    <a:gd name="T3" fmla="*/ 74 h 198"/>
                    <a:gd name="T4" fmla="*/ 72 w 154"/>
                    <a:gd name="T5" fmla="*/ 196 h 198"/>
                    <a:gd name="T6" fmla="*/ 77 w 154"/>
                    <a:gd name="T7" fmla="*/ 198 h 198"/>
                    <a:gd name="T8" fmla="*/ 82 w 154"/>
                    <a:gd name="T9" fmla="*/ 196 h 198"/>
                    <a:gd name="T10" fmla="*/ 154 w 154"/>
                    <a:gd name="T11" fmla="*/ 74 h 198"/>
                    <a:gd name="T12" fmla="*/ 77 w 154"/>
                    <a:gd name="T1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98">
                      <a:moveTo>
                        <a:pt x="77" y="0"/>
                      </a:moveTo>
                      <a:cubicBezTo>
                        <a:pt x="35" y="0"/>
                        <a:pt x="0" y="33"/>
                        <a:pt x="0" y="74"/>
                      </a:cubicBez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9" y="198"/>
                        <a:pt x="81" y="197"/>
                        <a:pt x="82" y="196"/>
                      </a:cubicBezTo>
                      <a:cubicBezTo>
                        <a:pt x="99" y="176"/>
                        <a:pt x="154" y="109"/>
                        <a:pt x="154" y="74"/>
                      </a:cubicBezTo>
                      <a:cubicBezTo>
                        <a:pt x="154" y="33"/>
                        <a:pt x="119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CA716B80-CCB4-477E-865C-5E8E06CBF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639763"/>
                  <a:ext cx="290513" cy="749300"/>
                </a:xfrm>
                <a:custGeom>
                  <a:avLst/>
                  <a:gdLst>
                    <a:gd name="T0" fmla="*/ 0 w 77"/>
                    <a:gd name="T1" fmla="*/ 74 h 198"/>
                    <a:gd name="T2" fmla="*/ 72 w 77"/>
                    <a:gd name="T3" fmla="*/ 196 h 198"/>
                    <a:gd name="T4" fmla="*/ 77 w 77"/>
                    <a:gd name="T5" fmla="*/ 198 h 198"/>
                    <a:gd name="T6" fmla="*/ 77 w 77"/>
                    <a:gd name="T7" fmla="*/ 0 h 198"/>
                    <a:gd name="T8" fmla="*/ 0 w 77"/>
                    <a:gd name="T9" fmla="*/ 74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198">
                      <a:moveTo>
                        <a:pt x="0" y="74"/>
                      </a:moveTo>
                      <a:cubicBezTo>
                        <a:pt x="0" y="109"/>
                        <a:pt x="55" y="176"/>
                        <a:pt x="72" y="196"/>
                      </a:cubicBezTo>
                      <a:cubicBezTo>
                        <a:pt x="73" y="197"/>
                        <a:pt x="75" y="198"/>
                        <a:pt x="77" y="198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5" y="0"/>
                        <a:pt x="0" y="33"/>
                        <a:pt x="0" y="74"/>
                      </a:cubicBezTo>
                      <a:close/>
                    </a:path>
                  </a:pathLst>
                </a:custGeom>
                <a:solidFill>
                  <a:srgbClr val="FA56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05B22FF-D779-4E07-AA4E-344AC86FF0E0}"/>
                  </a:ext>
                </a:extLst>
              </p:cNvPr>
              <p:cNvSpPr/>
              <p:nvPr/>
            </p:nvSpPr>
            <p:spPr>
              <a:xfrm>
                <a:off x="1414850" y="770008"/>
                <a:ext cx="283388" cy="283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3" name="Arc 2050">
              <a:extLst>
                <a:ext uri="{FF2B5EF4-FFF2-40B4-BE49-F238E27FC236}">
                  <a16:creationId xmlns:a16="http://schemas.microsoft.com/office/drawing/2014/main" id="{62494DEB-AEFB-4C56-8DE5-6C06F57C6061}"/>
                </a:ext>
              </a:extLst>
            </p:cNvPr>
            <p:cNvSpPr/>
            <p:nvPr/>
          </p:nvSpPr>
          <p:spPr>
            <a:xfrm rot="326701">
              <a:off x="7174366" y="3779004"/>
              <a:ext cx="1796075" cy="1664301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Arc 2050">
              <a:extLst>
                <a:ext uri="{FF2B5EF4-FFF2-40B4-BE49-F238E27FC236}">
                  <a16:creationId xmlns:a16="http://schemas.microsoft.com/office/drawing/2014/main" id="{8B12E179-B20B-4AA8-94BE-0EEC209592D3}"/>
                </a:ext>
              </a:extLst>
            </p:cNvPr>
            <p:cNvSpPr/>
            <p:nvPr/>
          </p:nvSpPr>
          <p:spPr>
            <a:xfrm rot="19877360">
              <a:off x="7061186" y="2891046"/>
              <a:ext cx="3203637" cy="1639850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Arc 2050">
              <a:extLst>
                <a:ext uri="{FF2B5EF4-FFF2-40B4-BE49-F238E27FC236}">
                  <a16:creationId xmlns:a16="http://schemas.microsoft.com/office/drawing/2014/main" id="{4198AA38-90E0-4130-B810-5967D5780242}"/>
                </a:ext>
              </a:extLst>
            </p:cNvPr>
            <p:cNvSpPr/>
            <p:nvPr/>
          </p:nvSpPr>
          <p:spPr>
            <a:xfrm rot="18000000">
              <a:off x="9571838" y="931409"/>
              <a:ext cx="1844512" cy="1709184"/>
            </a:xfrm>
            <a:custGeom>
              <a:avLst/>
              <a:gdLst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2" fmla="*/ 1132767 w 2265534"/>
                <a:gd name="connsiteY2" fmla="*/ 1132767 h 2265534"/>
                <a:gd name="connsiteX3" fmla="*/ 482240 w 2265534"/>
                <a:gd name="connsiteY3" fmla="*/ 205419 h 2265534"/>
                <a:gd name="connsiteX0" fmla="*/ 482240 w 2265534"/>
                <a:gd name="connsiteY0" fmla="*/ 205419 h 2265534"/>
                <a:gd name="connsiteX1" fmla="*/ 1946202 w 2265534"/>
                <a:gd name="connsiteY1" fmla="*/ 344424 h 2265534"/>
                <a:gd name="connsiteX0" fmla="*/ 0 w 1749712"/>
                <a:gd name="connsiteY0" fmla="*/ 225535 h 1152883"/>
                <a:gd name="connsiteX1" fmla="*/ 1463962 w 1749712"/>
                <a:gd name="connsiteY1" fmla="*/ 364540 h 1152883"/>
                <a:gd name="connsiteX2" fmla="*/ 650527 w 1749712"/>
                <a:gd name="connsiteY2" fmla="*/ 1152883 h 1152883"/>
                <a:gd name="connsiteX3" fmla="*/ 0 w 1749712"/>
                <a:gd name="connsiteY3" fmla="*/ 225535 h 1152883"/>
                <a:gd name="connsiteX0" fmla="*/ 0 w 1749712"/>
                <a:gd name="connsiteY0" fmla="*/ 225535 h 1152883"/>
                <a:gd name="connsiteX1" fmla="*/ 1749712 w 1749712"/>
                <a:gd name="connsiteY1" fmla="*/ 316915 h 1152883"/>
                <a:gd name="connsiteX0" fmla="*/ 0 w 1916400"/>
                <a:gd name="connsiteY0" fmla="*/ 271486 h 1198834"/>
                <a:gd name="connsiteX1" fmla="*/ 1463962 w 1916400"/>
                <a:gd name="connsiteY1" fmla="*/ 410491 h 1198834"/>
                <a:gd name="connsiteX2" fmla="*/ 650527 w 1916400"/>
                <a:gd name="connsiteY2" fmla="*/ 1198834 h 1198834"/>
                <a:gd name="connsiteX3" fmla="*/ 0 w 1916400"/>
                <a:gd name="connsiteY3" fmla="*/ 271486 h 1198834"/>
                <a:gd name="connsiteX0" fmla="*/ 0 w 1916400"/>
                <a:gd name="connsiteY0" fmla="*/ 271486 h 1198834"/>
                <a:gd name="connsiteX1" fmla="*/ 1916400 w 1916400"/>
                <a:gd name="connsiteY1" fmla="*/ 269997 h 1198834"/>
                <a:gd name="connsiteX0" fmla="*/ 35719 w 1952119"/>
                <a:gd name="connsiteY0" fmla="*/ 205439 h 1132787"/>
                <a:gd name="connsiteX1" fmla="*/ 1499681 w 1952119"/>
                <a:gd name="connsiteY1" fmla="*/ 344444 h 1132787"/>
                <a:gd name="connsiteX2" fmla="*/ 686246 w 1952119"/>
                <a:gd name="connsiteY2" fmla="*/ 1132787 h 1132787"/>
                <a:gd name="connsiteX3" fmla="*/ 35719 w 1952119"/>
                <a:gd name="connsiteY3" fmla="*/ 205439 h 1132787"/>
                <a:gd name="connsiteX0" fmla="*/ 0 w 1952119"/>
                <a:gd name="connsiteY0" fmla="*/ 419752 h 1132787"/>
                <a:gd name="connsiteX1" fmla="*/ 1952119 w 1952119"/>
                <a:gd name="connsiteY1" fmla="*/ 203950 h 1132787"/>
                <a:gd name="connsiteX0" fmla="*/ 35719 w 1952119"/>
                <a:gd name="connsiteY0" fmla="*/ 241883 h 1169231"/>
                <a:gd name="connsiteX1" fmla="*/ 1499681 w 1952119"/>
                <a:gd name="connsiteY1" fmla="*/ 380888 h 1169231"/>
                <a:gd name="connsiteX2" fmla="*/ 686246 w 1952119"/>
                <a:gd name="connsiteY2" fmla="*/ 1169231 h 1169231"/>
                <a:gd name="connsiteX3" fmla="*/ 35719 w 1952119"/>
                <a:gd name="connsiteY3" fmla="*/ 241883 h 1169231"/>
                <a:gd name="connsiteX0" fmla="*/ 0 w 1952119"/>
                <a:gd name="connsiteY0" fmla="*/ 456196 h 1169231"/>
                <a:gd name="connsiteX1" fmla="*/ 1952119 w 1952119"/>
                <a:gd name="connsiteY1" fmla="*/ 240394 h 116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119" h="1169231" stroke="0" extrusionOk="0">
                  <a:moveTo>
                    <a:pt x="35719" y="241883"/>
                  </a:moveTo>
                  <a:cubicBezTo>
                    <a:pt x="491549" y="-77878"/>
                    <a:pt x="1112178" y="-18948"/>
                    <a:pt x="1499681" y="380888"/>
                  </a:cubicBezTo>
                  <a:lnTo>
                    <a:pt x="686246" y="1169231"/>
                  </a:lnTo>
                  <a:lnTo>
                    <a:pt x="35719" y="241883"/>
                  </a:lnTo>
                  <a:close/>
                </a:path>
                <a:path w="1952119" h="1169231" fill="none">
                  <a:moveTo>
                    <a:pt x="0" y="456196"/>
                  </a:moveTo>
                  <a:cubicBezTo>
                    <a:pt x="334386" y="-42159"/>
                    <a:pt x="1564616" y="-159442"/>
                    <a:pt x="1952119" y="240394"/>
                  </a:cubicBezTo>
                </a:path>
              </a:pathLst>
            </a:cu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2CDA8-EF43-46A4-B9DB-1DFCD518CE20}"/>
              </a:ext>
            </a:extLst>
          </p:cNvPr>
          <p:cNvGrpSpPr/>
          <p:nvPr/>
        </p:nvGrpSpPr>
        <p:grpSpPr>
          <a:xfrm>
            <a:off x="1171289" y="2509956"/>
            <a:ext cx="6712771" cy="2003703"/>
            <a:chOff x="881108" y="1338618"/>
            <a:chExt cx="4737049" cy="20037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D5D42-8038-41C9-9B4A-6CED82311BD3}"/>
                </a:ext>
              </a:extLst>
            </p:cNvPr>
            <p:cNvSpPr txBox="1"/>
            <p:nvPr/>
          </p:nvSpPr>
          <p:spPr>
            <a:xfrm>
              <a:off x="881108" y="1587995"/>
              <a:ext cx="47370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314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Macroeconomic Performance, Policy and Planning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8E9DE9-EB16-432E-8BE2-CCC1F591FEDB}"/>
                </a:ext>
              </a:extLst>
            </p:cNvPr>
            <p:cNvGrpSpPr/>
            <p:nvPr/>
          </p:nvGrpSpPr>
          <p:grpSpPr>
            <a:xfrm>
              <a:off x="947784" y="1338618"/>
              <a:ext cx="663302" cy="122470"/>
              <a:chOff x="881109" y="865483"/>
              <a:chExt cx="852780" cy="157455"/>
            </a:xfrm>
            <a:solidFill>
              <a:schemeClr val="accent2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7C27415-B5DB-4B53-B0A5-4D813BAFF419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CDCC7D4-FA2C-476F-BE38-0BE6642B1707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C05162-A9D0-4994-9EE4-ECC01AFA04CE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4DF93325-1DDA-46F7-9396-C195AEFEE50C}"/>
              </a:ext>
            </a:extLst>
          </p:cNvPr>
          <p:cNvGrpSpPr/>
          <p:nvPr/>
        </p:nvGrpSpPr>
        <p:grpSpPr>
          <a:xfrm>
            <a:off x="8294688" y="4994276"/>
            <a:ext cx="3897312" cy="1652588"/>
            <a:chOff x="8294688" y="4994276"/>
            <a:chExt cx="3897312" cy="1652588"/>
          </a:xfrm>
        </p:grpSpPr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99685BFF-8BB9-4B85-AAEA-A0E2CC17C0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20504" y="5348611"/>
              <a:ext cx="3671496" cy="760904"/>
            </a:xfrm>
            <a:custGeom>
              <a:avLst/>
              <a:gdLst>
                <a:gd name="connsiteX0" fmla="*/ 0 w 3671496"/>
                <a:gd name="connsiteY0" fmla="*/ 0 h 760904"/>
                <a:gd name="connsiteX1" fmla="*/ 0 w 3671496"/>
                <a:gd name="connsiteY1" fmla="*/ 162090 h 760904"/>
                <a:gd name="connsiteX2" fmla="*/ 115083 w 3671496"/>
                <a:gd name="connsiteY2" fmla="*/ 211559 h 760904"/>
                <a:gd name="connsiteX3" fmla="*/ 361366 w 3671496"/>
                <a:gd name="connsiteY3" fmla="*/ 327982 h 760904"/>
                <a:gd name="connsiteX4" fmla="*/ 550450 w 3671496"/>
                <a:gd name="connsiteY4" fmla="*/ 343126 h 760904"/>
                <a:gd name="connsiteX5" fmla="*/ 1212247 w 3671496"/>
                <a:gd name="connsiteY5" fmla="*/ 468068 h 760904"/>
                <a:gd name="connsiteX6" fmla="*/ 1571508 w 3671496"/>
                <a:gd name="connsiteY6" fmla="*/ 456710 h 760904"/>
                <a:gd name="connsiteX7" fmla="*/ 1764375 w 3671496"/>
                <a:gd name="connsiteY7" fmla="*/ 502143 h 760904"/>
                <a:gd name="connsiteX8" fmla="*/ 1953460 w 3671496"/>
                <a:gd name="connsiteY8" fmla="*/ 687663 h 760904"/>
                <a:gd name="connsiteX9" fmla="*/ 2184143 w 3671496"/>
                <a:gd name="connsiteY9" fmla="*/ 755813 h 760904"/>
                <a:gd name="connsiteX10" fmla="*/ 2622820 w 3671496"/>
                <a:gd name="connsiteY10" fmla="*/ 706594 h 760904"/>
                <a:gd name="connsiteX11" fmla="*/ 2679546 w 3671496"/>
                <a:gd name="connsiteY11" fmla="*/ 683877 h 760904"/>
                <a:gd name="connsiteX12" fmla="*/ 3367814 w 3671496"/>
                <a:gd name="connsiteY12" fmla="*/ 524860 h 760904"/>
                <a:gd name="connsiteX13" fmla="*/ 3662786 w 3671496"/>
                <a:gd name="connsiteY13" fmla="*/ 464282 h 760904"/>
                <a:gd name="connsiteX14" fmla="*/ 3239236 w 3671496"/>
                <a:gd name="connsiteY14" fmla="*/ 505929 h 760904"/>
                <a:gd name="connsiteX15" fmla="*/ 3193856 w 3671496"/>
                <a:gd name="connsiteY15" fmla="*/ 509716 h 760904"/>
                <a:gd name="connsiteX16" fmla="*/ 2543404 w 3671496"/>
                <a:gd name="connsiteY16" fmla="*/ 657374 h 760904"/>
                <a:gd name="connsiteX17" fmla="*/ 2097164 w 3671496"/>
                <a:gd name="connsiteY17" fmla="*/ 680091 h 760904"/>
                <a:gd name="connsiteX18" fmla="*/ 1821100 w 3671496"/>
                <a:gd name="connsiteY18" fmla="*/ 437779 h 760904"/>
                <a:gd name="connsiteX19" fmla="*/ 2248432 w 3671496"/>
                <a:gd name="connsiteY19" fmla="*/ 309051 h 760904"/>
                <a:gd name="connsiteX20" fmla="*/ 2017749 w 3671496"/>
                <a:gd name="connsiteY20" fmla="*/ 331768 h 760904"/>
                <a:gd name="connsiteX21" fmla="*/ 1352170 w 3671496"/>
                <a:gd name="connsiteY21" fmla="*/ 369629 h 760904"/>
                <a:gd name="connsiteX22" fmla="*/ 758444 w 3671496"/>
                <a:gd name="connsiteY22" fmla="*/ 256046 h 760904"/>
                <a:gd name="connsiteX23" fmla="*/ 266823 w 3671496"/>
                <a:gd name="connsiteY23" fmla="*/ 97029 h 760904"/>
                <a:gd name="connsiteX24" fmla="*/ 78625 w 3671496"/>
                <a:gd name="connsiteY24" fmla="*/ 24087 h 76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71496" h="760904">
                  <a:moveTo>
                    <a:pt x="0" y="0"/>
                  </a:moveTo>
                  <a:lnTo>
                    <a:pt x="0" y="162090"/>
                  </a:lnTo>
                  <a:lnTo>
                    <a:pt x="115083" y="211559"/>
                  </a:lnTo>
                  <a:cubicBezTo>
                    <a:pt x="224279" y="259832"/>
                    <a:pt x="325440" y="307158"/>
                    <a:pt x="361366" y="327982"/>
                  </a:cubicBezTo>
                  <a:cubicBezTo>
                    <a:pt x="437000" y="365843"/>
                    <a:pt x="455908" y="343126"/>
                    <a:pt x="550450" y="343126"/>
                  </a:cubicBezTo>
                  <a:cubicBezTo>
                    <a:pt x="644993" y="339340"/>
                    <a:pt x="1091233" y="460496"/>
                    <a:pt x="1212247" y="468068"/>
                  </a:cubicBezTo>
                  <a:cubicBezTo>
                    <a:pt x="1291663" y="471854"/>
                    <a:pt x="1461839" y="460496"/>
                    <a:pt x="1571508" y="456710"/>
                  </a:cubicBezTo>
                  <a:cubicBezTo>
                    <a:pt x="1635797" y="452924"/>
                    <a:pt x="1718994" y="452924"/>
                    <a:pt x="1764375" y="502143"/>
                  </a:cubicBezTo>
                  <a:cubicBezTo>
                    <a:pt x="1817319" y="570294"/>
                    <a:pt x="1874044" y="630871"/>
                    <a:pt x="1953460" y="687663"/>
                  </a:cubicBezTo>
                  <a:cubicBezTo>
                    <a:pt x="2082038" y="782316"/>
                    <a:pt x="2063129" y="759600"/>
                    <a:pt x="2184143" y="755813"/>
                  </a:cubicBezTo>
                  <a:cubicBezTo>
                    <a:pt x="2305158" y="755813"/>
                    <a:pt x="2622820" y="706594"/>
                    <a:pt x="2622820" y="706594"/>
                  </a:cubicBezTo>
                  <a:cubicBezTo>
                    <a:pt x="2622820" y="706594"/>
                    <a:pt x="2622820" y="706594"/>
                    <a:pt x="2679546" y="683877"/>
                  </a:cubicBezTo>
                  <a:cubicBezTo>
                    <a:pt x="2838377" y="630871"/>
                    <a:pt x="3250582" y="543791"/>
                    <a:pt x="3367814" y="524860"/>
                  </a:cubicBezTo>
                  <a:cubicBezTo>
                    <a:pt x="3485047" y="505929"/>
                    <a:pt x="3719512" y="479427"/>
                    <a:pt x="3662786" y="464282"/>
                  </a:cubicBezTo>
                  <a:cubicBezTo>
                    <a:pt x="3602280" y="449138"/>
                    <a:pt x="3239236" y="505929"/>
                    <a:pt x="3239236" y="505929"/>
                  </a:cubicBezTo>
                  <a:cubicBezTo>
                    <a:pt x="3239236" y="505929"/>
                    <a:pt x="3212765" y="498357"/>
                    <a:pt x="3193856" y="509716"/>
                  </a:cubicBezTo>
                  <a:cubicBezTo>
                    <a:pt x="3174948" y="517288"/>
                    <a:pt x="2690890" y="623299"/>
                    <a:pt x="2543404" y="657374"/>
                  </a:cubicBezTo>
                  <a:cubicBezTo>
                    <a:pt x="2369446" y="699022"/>
                    <a:pt x="2233305" y="710380"/>
                    <a:pt x="2097164" y="680091"/>
                  </a:cubicBezTo>
                  <a:cubicBezTo>
                    <a:pt x="1961023" y="649802"/>
                    <a:pt x="1821100" y="437779"/>
                    <a:pt x="1821100" y="437779"/>
                  </a:cubicBezTo>
                  <a:cubicBezTo>
                    <a:pt x="1821100" y="437779"/>
                    <a:pt x="2150108" y="350699"/>
                    <a:pt x="2248432" y="309051"/>
                  </a:cubicBezTo>
                  <a:cubicBezTo>
                    <a:pt x="2346756" y="271190"/>
                    <a:pt x="2134981" y="290121"/>
                    <a:pt x="2017749" y="331768"/>
                  </a:cubicBezTo>
                  <a:cubicBezTo>
                    <a:pt x="1703868" y="441565"/>
                    <a:pt x="1597980" y="377201"/>
                    <a:pt x="1352170" y="369629"/>
                  </a:cubicBezTo>
                  <a:cubicBezTo>
                    <a:pt x="1110142" y="362057"/>
                    <a:pt x="1045853" y="309051"/>
                    <a:pt x="758444" y="256046"/>
                  </a:cubicBezTo>
                  <a:cubicBezTo>
                    <a:pt x="471035" y="206826"/>
                    <a:pt x="508852" y="203040"/>
                    <a:pt x="266823" y="97029"/>
                  </a:cubicBezTo>
                  <a:cubicBezTo>
                    <a:pt x="205371" y="69579"/>
                    <a:pt x="140845" y="45206"/>
                    <a:pt x="78625" y="2408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25">
              <a:extLst>
                <a:ext uri="{FF2B5EF4-FFF2-40B4-BE49-F238E27FC236}">
                  <a16:creationId xmlns:a16="http://schemas.microsoft.com/office/drawing/2014/main" id="{F0410C22-AA3E-4983-BF8A-C9EC7FB5DA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3250" y="6111876"/>
              <a:ext cx="265112" cy="163513"/>
            </a:xfrm>
            <a:custGeom>
              <a:avLst/>
              <a:gdLst>
                <a:gd name="T0" fmla="*/ 68 w 70"/>
                <a:gd name="T1" fmla="*/ 16 h 43"/>
                <a:gd name="T2" fmla="*/ 62 w 70"/>
                <a:gd name="T3" fmla="*/ 5 h 43"/>
                <a:gd name="T4" fmla="*/ 57 w 70"/>
                <a:gd name="T5" fmla="*/ 1 h 43"/>
                <a:gd name="T6" fmla="*/ 45 w 70"/>
                <a:gd name="T7" fmla="*/ 2 h 43"/>
                <a:gd name="T8" fmla="*/ 33 w 70"/>
                <a:gd name="T9" fmla="*/ 7 h 43"/>
                <a:gd name="T10" fmla="*/ 45 w 70"/>
                <a:gd name="T11" fmla="*/ 8 h 43"/>
                <a:gd name="T12" fmla="*/ 26 w 70"/>
                <a:gd name="T13" fmla="*/ 10 h 43"/>
                <a:gd name="T14" fmla="*/ 4 w 70"/>
                <a:gd name="T15" fmla="*/ 21 h 43"/>
                <a:gd name="T16" fmla="*/ 5 w 70"/>
                <a:gd name="T17" fmla="*/ 22 h 43"/>
                <a:gd name="T18" fmla="*/ 1 w 70"/>
                <a:gd name="T19" fmla="*/ 37 h 43"/>
                <a:gd name="T20" fmla="*/ 17 w 70"/>
                <a:gd name="T21" fmla="*/ 40 h 43"/>
                <a:gd name="T22" fmla="*/ 31 w 70"/>
                <a:gd name="T23" fmla="*/ 43 h 43"/>
                <a:gd name="T24" fmla="*/ 43 w 70"/>
                <a:gd name="T25" fmla="*/ 41 h 43"/>
                <a:gd name="T26" fmla="*/ 44 w 70"/>
                <a:gd name="T27" fmla="*/ 41 h 43"/>
                <a:gd name="T28" fmla="*/ 59 w 70"/>
                <a:gd name="T29" fmla="*/ 36 h 43"/>
                <a:gd name="T30" fmla="*/ 68 w 70"/>
                <a:gd name="T31" fmla="*/ 22 h 43"/>
                <a:gd name="T32" fmla="*/ 68 w 70"/>
                <a:gd name="T33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43">
                  <a:moveTo>
                    <a:pt x="68" y="16"/>
                  </a:moveTo>
                  <a:cubicBezTo>
                    <a:pt x="66" y="14"/>
                    <a:pt x="67" y="10"/>
                    <a:pt x="62" y="5"/>
                  </a:cubicBezTo>
                  <a:cubicBezTo>
                    <a:pt x="61" y="4"/>
                    <a:pt x="59" y="2"/>
                    <a:pt x="57" y="1"/>
                  </a:cubicBezTo>
                  <a:cubicBezTo>
                    <a:pt x="55" y="0"/>
                    <a:pt x="51" y="0"/>
                    <a:pt x="45" y="2"/>
                  </a:cubicBezTo>
                  <a:cubicBezTo>
                    <a:pt x="41" y="3"/>
                    <a:pt x="37" y="5"/>
                    <a:pt x="33" y="7"/>
                  </a:cubicBezTo>
                  <a:cubicBezTo>
                    <a:pt x="38" y="7"/>
                    <a:pt x="43" y="7"/>
                    <a:pt x="45" y="8"/>
                  </a:cubicBezTo>
                  <a:cubicBezTo>
                    <a:pt x="40" y="7"/>
                    <a:pt x="33" y="8"/>
                    <a:pt x="26" y="10"/>
                  </a:cubicBezTo>
                  <a:cubicBezTo>
                    <a:pt x="18" y="14"/>
                    <a:pt x="10" y="18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6" y="26"/>
                    <a:pt x="0" y="37"/>
                    <a:pt x="1" y="3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7" y="43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9" y="40"/>
                    <a:pt x="56" y="38"/>
                    <a:pt x="59" y="36"/>
                  </a:cubicBezTo>
                  <a:cubicBezTo>
                    <a:pt x="66" y="31"/>
                    <a:pt x="67" y="24"/>
                    <a:pt x="68" y="22"/>
                  </a:cubicBezTo>
                  <a:cubicBezTo>
                    <a:pt x="68" y="21"/>
                    <a:pt x="70" y="20"/>
                    <a:pt x="68" y="1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26">
              <a:extLst>
                <a:ext uri="{FF2B5EF4-FFF2-40B4-BE49-F238E27FC236}">
                  <a16:creationId xmlns:a16="http://schemas.microsoft.com/office/drawing/2014/main" id="{2EF9F55C-7E30-45B0-BB7F-5FD4FB09158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96425" y="6130926"/>
              <a:ext cx="103187" cy="130175"/>
            </a:xfrm>
            <a:custGeom>
              <a:avLst/>
              <a:gdLst>
                <a:gd name="T0" fmla="*/ 13 w 27"/>
                <a:gd name="T1" fmla="*/ 30 h 34"/>
                <a:gd name="T2" fmla="*/ 10 w 27"/>
                <a:gd name="T3" fmla="*/ 32 h 34"/>
                <a:gd name="T4" fmla="*/ 11 w 27"/>
                <a:gd name="T5" fmla="*/ 34 h 34"/>
                <a:gd name="T6" fmla="*/ 15 w 27"/>
                <a:gd name="T7" fmla="*/ 32 h 34"/>
                <a:gd name="T8" fmla="*/ 13 w 27"/>
                <a:gd name="T9" fmla="*/ 30 h 34"/>
                <a:gd name="T10" fmla="*/ 4 w 27"/>
                <a:gd name="T11" fmla="*/ 21 h 34"/>
                <a:gd name="T12" fmla="*/ 0 w 27"/>
                <a:gd name="T13" fmla="*/ 23 h 34"/>
                <a:gd name="T14" fmla="*/ 5 w 27"/>
                <a:gd name="T15" fmla="*/ 22 h 34"/>
                <a:gd name="T16" fmla="*/ 4 w 27"/>
                <a:gd name="T17" fmla="*/ 21 h 34"/>
                <a:gd name="T18" fmla="*/ 11 w 27"/>
                <a:gd name="T19" fmla="*/ 18 h 34"/>
                <a:gd name="T20" fmla="*/ 6 w 27"/>
                <a:gd name="T21" fmla="*/ 20 h 34"/>
                <a:gd name="T22" fmla="*/ 7 w 27"/>
                <a:gd name="T23" fmla="*/ 21 h 34"/>
                <a:gd name="T24" fmla="*/ 10 w 27"/>
                <a:gd name="T25" fmla="*/ 21 h 34"/>
                <a:gd name="T26" fmla="*/ 17 w 27"/>
                <a:gd name="T27" fmla="*/ 24 h 34"/>
                <a:gd name="T28" fmla="*/ 14 w 27"/>
                <a:gd name="T29" fmla="*/ 29 h 34"/>
                <a:gd name="T30" fmla="*/ 16 w 27"/>
                <a:gd name="T31" fmla="*/ 31 h 34"/>
                <a:gd name="T32" fmla="*/ 17 w 27"/>
                <a:gd name="T33" fmla="*/ 31 h 34"/>
                <a:gd name="T34" fmla="*/ 21 w 27"/>
                <a:gd name="T35" fmla="*/ 27 h 34"/>
                <a:gd name="T36" fmla="*/ 11 w 27"/>
                <a:gd name="T37" fmla="*/ 18 h 34"/>
                <a:gd name="T38" fmla="*/ 13 w 27"/>
                <a:gd name="T39" fmla="*/ 11 h 34"/>
                <a:gd name="T40" fmla="*/ 13 w 27"/>
                <a:gd name="T41" fmla="*/ 11 h 34"/>
                <a:gd name="T42" fmla="*/ 16 w 27"/>
                <a:gd name="T43" fmla="*/ 14 h 34"/>
                <a:gd name="T44" fmla="*/ 12 w 27"/>
                <a:gd name="T45" fmla="*/ 17 h 34"/>
                <a:gd name="T46" fmla="*/ 22 w 27"/>
                <a:gd name="T47" fmla="*/ 25 h 34"/>
                <a:gd name="T48" fmla="*/ 26 w 27"/>
                <a:gd name="T49" fmla="*/ 17 h 34"/>
                <a:gd name="T50" fmla="*/ 13 w 27"/>
                <a:gd name="T51" fmla="*/ 11 h 34"/>
                <a:gd name="T52" fmla="*/ 18 w 27"/>
                <a:gd name="T53" fmla="*/ 5 h 34"/>
                <a:gd name="T54" fmla="*/ 18 w 27"/>
                <a:gd name="T55" fmla="*/ 6 h 34"/>
                <a:gd name="T56" fmla="*/ 15 w 27"/>
                <a:gd name="T57" fmla="*/ 9 h 34"/>
                <a:gd name="T58" fmla="*/ 14 w 27"/>
                <a:gd name="T59" fmla="*/ 9 h 34"/>
                <a:gd name="T60" fmla="*/ 27 w 27"/>
                <a:gd name="T61" fmla="*/ 15 h 34"/>
                <a:gd name="T62" fmla="*/ 27 w 27"/>
                <a:gd name="T63" fmla="*/ 14 h 34"/>
                <a:gd name="T64" fmla="*/ 26 w 27"/>
                <a:gd name="T65" fmla="*/ 11 h 34"/>
                <a:gd name="T66" fmla="*/ 24 w 27"/>
                <a:gd name="T67" fmla="*/ 7 h 34"/>
                <a:gd name="T68" fmla="*/ 18 w 27"/>
                <a:gd name="T69" fmla="*/ 5 h 34"/>
                <a:gd name="T70" fmla="*/ 20 w 27"/>
                <a:gd name="T71" fmla="*/ 0 h 34"/>
                <a:gd name="T72" fmla="*/ 19 w 27"/>
                <a:gd name="T73" fmla="*/ 2 h 34"/>
                <a:gd name="T74" fmla="*/ 23 w 27"/>
                <a:gd name="T75" fmla="*/ 4 h 34"/>
                <a:gd name="T76" fmla="*/ 20 w 27"/>
                <a:gd name="T77" fmla="*/ 0 h 34"/>
                <a:gd name="T78" fmla="*/ 20 w 27"/>
                <a:gd name="T7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" h="34">
                  <a:moveTo>
                    <a:pt x="13" y="30"/>
                  </a:moveTo>
                  <a:cubicBezTo>
                    <a:pt x="12" y="31"/>
                    <a:pt x="11" y="31"/>
                    <a:pt x="10" y="32"/>
                  </a:cubicBezTo>
                  <a:cubicBezTo>
                    <a:pt x="10" y="33"/>
                    <a:pt x="11" y="33"/>
                    <a:pt x="11" y="34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1"/>
                    <a:pt x="14" y="30"/>
                    <a:pt x="13" y="30"/>
                  </a:cubicBezTo>
                  <a:moveTo>
                    <a:pt x="4" y="21"/>
                  </a:moveTo>
                  <a:cubicBezTo>
                    <a:pt x="2" y="22"/>
                    <a:pt x="0" y="22"/>
                    <a:pt x="0" y="23"/>
                  </a:cubicBezTo>
                  <a:cubicBezTo>
                    <a:pt x="0" y="22"/>
                    <a:pt x="2" y="22"/>
                    <a:pt x="5" y="22"/>
                  </a:cubicBezTo>
                  <a:cubicBezTo>
                    <a:pt x="5" y="21"/>
                    <a:pt x="4" y="21"/>
                    <a:pt x="4" y="21"/>
                  </a:cubicBezTo>
                  <a:moveTo>
                    <a:pt x="11" y="18"/>
                  </a:moveTo>
                  <a:cubicBezTo>
                    <a:pt x="9" y="19"/>
                    <a:pt x="8" y="20"/>
                    <a:pt x="6" y="20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4" y="21"/>
                    <a:pt x="17" y="22"/>
                    <a:pt x="17" y="24"/>
                  </a:cubicBezTo>
                  <a:cubicBezTo>
                    <a:pt x="17" y="26"/>
                    <a:pt x="16" y="27"/>
                    <a:pt x="14" y="29"/>
                  </a:cubicBezTo>
                  <a:cubicBezTo>
                    <a:pt x="15" y="29"/>
                    <a:pt x="16" y="30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29"/>
                    <a:pt x="20" y="28"/>
                    <a:pt x="21" y="27"/>
                  </a:cubicBezTo>
                  <a:cubicBezTo>
                    <a:pt x="18" y="24"/>
                    <a:pt x="15" y="21"/>
                    <a:pt x="11" y="18"/>
                  </a:cubicBezTo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5" y="12"/>
                    <a:pt x="16" y="12"/>
                    <a:pt x="16" y="14"/>
                  </a:cubicBezTo>
                  <a:cubicBezTo>
                    <a:pt x="16" y="15"/>
                    <a:pt x="14" y="16"/>
                    <a:pt x="12" y="17"/>
                  </a:cubicBezTo>
                  <a:cubicBezTo>
                    <a:pt x="16" y="19"/>
                    <a:pt x="19" y="22"/>
                    <a:pt x="22" y="25"/>
                  </a:cubicBezTo>
                  <a:cubicBezTo>
                    <a:pt x="25" y="22"/>
                    <a:pt x="25" y="18"/>
                    <a:pt x="26" y="17"/>
                  </a:cubicBezTo>
                  <a:cubicBezTo>
                    <a:pt x="22" y="15"/>
                    <a:pt x="18" y="13"/>
                    <a:pt x="13" y="11"/>
                  </a:cubicBezTo>
                  <a:moveTo>
                    <a:pt x="18" y="5"/>
                  </a:moveTo>
                  <a:cubicBezTo>
                    <a:pt x="19" y="5"/>
                    <a:pt x="19" y="6"/>
                    <a:pt x="18" y="6"/>
                  </a:cubicBezTo>
                  <a:cubicBezTo>
                    <a:pt x="18" y="7"/>
                    <a:pt x="17" y="8"/>
                    <a:pt x="15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9" y="11"/>
                    <a:pt x="23" y="13"/>
                    <a:pt x="27" y="15"/>
                  </a:cubicBezTo>
                  <a:cubicBezTo>
                    <a:pt x="27" y="15"/>
                    <a:pt x="27" y="15"/>
                    <a:pt x="27" y="14"/>
                  </a:cubicBezTo>
                  <a:cubicBezTo>
                    <a:pt x="27" y="13"/>
                    <a:pt x="27" y="13"/>
                    <a:pt x="26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2" y="6"/>
                    <a:pt x="20" y="5"/>
                    <a:pt x="18" y="5"/>
                  </a:cubicBezTo>
                  <a:moveTo>
                    <a:pt x="20" y="0"/>
                  </a:moveTo>
                  <a:cubicBezTo>
                    <a:pt x="20" y="1"/>
                    <a:pt x="19" y="1"/>
                    <a:pt x="19" y="2"/>
                  </a:cubicBezTo>
                  <a:cubicBezTo>
                    <a:pt x="20" y="3"/>
                    <a:pt x="22" y="3"/>
                    <a:pt x="23" y="4"/>
                  </a:cubicBezTo>
                  <a:cubicBezTo>
                    <a:pt x="22" y="3"/>
                    <a:pt x="21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469769F6-09B1-406A-9856-6B7623BF14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6321426"/>
              <a:ext cx="238125" cy="227013"/>
            </a:xfrm>
            <a:custGeom>
              <a:avLst/>
              <a:gdLst>
                <a:gd name="T0" fmla="*/ 60 w 63"/>
                <a:gd name="T1" fmla="*/ 24 h 60"/>
                <a:gd name="T2" fmla="*/ 60 w 63"/>
                <a:gd name="T3" fmla="*/ 24 h 60"/>
                <a:gd name="T4" fmla="*/ 60 w 63"/>
                <a:gd name="T5" fmla="*/ 23 h 60"/>
                <a:gd name="T6" fmla="*/ 41 w 63"/>
                <a:gd name="T7" fmla="*/ 0 h 60"/>
                <a:gd name="T8" fmla="*/ 0 w 63"/>
                <a:gd name="T9" fmla="*/ 9 h 60"/>
                <a:gd name="T10" fmla="*/ 27 w 63"/>
                <a:gd name="T11" fmla="*/ 49 h 60"/>
                <a:gd name="T12" fmla="*/ 27 w 63"/>
                <a:gd name="T13" fmla="*/ 49 h 60"/>
                <a:gd name="T14" fmla="*/ 42 w 63"/>
                <a:gd name="T15" fmla="*/ 57 h 60"/>
                <a:gd name="T16" fmla="*/ 48 w 63"/>
                <a:gd name="T17" fmla="*/ 57 h 60"/>
                <a:gd name="T18" fmla="*/ 53 w 63"/>
                <a:gd name="T19" fmla="*/ 48 h 60"/>
                <a:gd name="T20" fmla="*/ 55 w 63"/>
                <a:gd name="T21" fmla="*/ 47 h 60"/>
                <a:gd name="T22" fmla="*/ 60 w 63"/>
                <a:gd name="T23" fmla="*/ 45 h 60"/>
                <a:gd name="T24" fmla="*/ 60 w 63"/>
                <a:gd name="T2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0">
                  <a:moveTo>
                    <a:pt x="60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8" y="16"/>
                    <a:pt x="52" y="7"/>
                    <a:pt x="4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34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1" y="52"/>
                    <a:pt x="36" y="55"/>
                    <a:pt x="42" y="57"/>
                  </a:cubicBezTo>
                  <a:cubicBezTo>
                    <a:pt x="42" y="57"/>
                    <a:pt x="45" y="60"/>
                    <a:pt x="48" y="57"/>
                  </a:cubicBezTo>
                  <a:cubicBezTo>
                    <a:pt x="51" y="54"/>
                    <a:pt x="49" y="49"/>
                    <a:pt x="53" y="48"/>
                  </a:cubicBezTo>
                  <a:cubicBezTo>
                    <a:pt x="54" y="47"/>
                    <a:pt x="54" y="47"/>
                    <a:pt x="55" y="47"/>
                  </a:cubicBezTo>
                  <a:cubicBezTo>
                    <a:pt x="57" y="47"/>
                    <a:pt x="58" y="47"/>
                    <a:pt x="60" y="45"/>
                  </a:cubicBezTo>
                  <a:cubicBezTo>
                    <a:pt x="61" y="42"/>
                    <a:pt x="63" y="34"/>
                    <a:pt x="60" y="24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7" name="Freeform 28">
              <a:extLst>
                <a:ext uri="{FF2B5EF4-FFF2-40B4-BE49-F238E27FC236}">
                  <a16:creationId xmlns:a16="http://schemas.microsoft.com/office/drawing/2014/main" id="{355F9449-D745-44FA-B380-F6D9F6793E9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75800" y="6411914"/>
              <a:ext cx="133350" cy="128588"/>
            </a:xfrm>
            <a:custGeom>
              <a:avLst/>
              <a:gdLst>
                <a:gd name="T0" fmla="*/ 0 w 35"/>
                <a:gd name="T1" fmla="*/ 25 h 34"/>
                <a:gd name="T2" fmla="*/ 15 w 35"/>
                <a:gd name="T3" fmla="*/ 33 h 34"/>
                <a:gd name="T4" fmla="*/ 18 w 35"/>
                <a:gd name="T5" fmla="*/ 34 h 34"/>
                <a:gd name="T6" fmla="*/ 9 w 35"/>
                <a:gd name="T7" fmla="*/ 28 h 34"/>
                <a:gd name="T8" fmla="*/ 0 w 35"/>
                <a:gd name="T9" fmla="*/ 25 h 34"/>
                <a:gd name="T10" fmla="*/ 6 w 35"/>
                <a:gd name="T11" fmla="*/ 15 h 34"/>
                <a:gd name="T12" fmla="*/ 15 w 35"/>
                <a:gd name="T13" fmla="*/ 27 h 34"/>
                <a:gd name="T14" fmla="*/ 12 w 35"/>
                <a:gd name="T15" fmla="*/ 28 h 34"/>
                <a:gd name="T16" fmla="*/ 20 w 35"/>
                <a:gd name="T17" fmla="*/ 33 h 34"/>
                <a:gd name="T18" fmla="*/ 21 w 35"/>
                <a:gd name="T19" fmla="*/ 33 h 34"/>
                <a:gd name="T20" fmla="*/ 26 w 35"/>
                <a:gd name="T21" fmla="*/ 24 h 34"/>
                <a:gd name="T22" fmla="*/ 28 w 35"/>
                <a:gd name="T23" fmla="*/ 23 h 34"/>
                <a:gd name="T24" fmla="*/ 28 w 35"/>
                <a:gd name="T25" fmla="*/ 23 h 34"/>
                <a:gd name="T26" fmla="*/ 29 w 35"/>
                <a:gd name="T27" fmla="*/ 23 h 34"/>
                <a:gd name="T28" fmla="*/ 33 w 35"/>
                <a:gd name="T29" fmla="*/ 21 h 34"/>
                <a:gd name="T30" fmla="*/ 30 w 35"/>
                <a:gd name="T31" fmla="*/ 21 h 34"/>
                <a:gd name="T32" fmla="*/ 20 w 35"/>
                <a:gd name="T33" fmla="*/ 20 h 34"/>
                <a:gd name="T34" fmla="*/ 19 w 35"/>
                <a:gd name="T35" fmla="*/ 20 h 34"/>
                <a:gd name="T36" fmla="*/ 6 w 35"/>
                <a:gd name="T37" fmla="*/ 15 h 34"/>
                <a:gd name="T38" fmla="*/ 18 w 35"/>
                <a:gd name="T39" fmla="*/ 10 h 34"/>
                <a:gd name="T40" fmla="*/ 22 w 35"/>
                <a:gd name="T41" fmla="*/ 19 h 34"/>
                <a:gd name="T42" fmla="*/ 29 w 35"/>
                <a:gd name="T43" fmla="*/ 19 h 34"/>
                <a:gd name="T44" fmla="*/ 33 w 35"/>
                <a:gd name="T45" fmla="*/ 19 h 34"/>
                <a:gd name="T46" fmla="*/ 35 w 35"/>
                <a:gd name="T47" fmla="*/ 13 h 34"/>
                <a:gd name="T48" fmla="*/ 27 w 35"/>
                <a:gd name="T49" fmla="*/ 12 h 34"/>
                <a:gd name="T50" fmla="*/ 27 w 35"/>
                <a:gd name="T51" fmla="*/ 15 h 34"/>
                <a:gd name="T52" fmla="*/ 26 w 35"/>
                <a:gd name="T53" fmla="*/ 15 h 34"/>
                <a:gd name="T54" fmla="*/ 19 w 35"/>
                <a:gd name="T55" fmla="*/ 10 h 34"/>
                <a:gd name="T56" fmla="*/ 18 w 35"/>
                <a:gd name="T57" fmla="*/ 10 h 34"/>
                <a:gd name="T58" fmla="*/ 34 w 35"/>
                <a:gd name="T59" fmla="*/ 7 h 34"/>
                <a:gd name="T60" fmla="*/ 32 w 35"/>
                <a:gd name="T61" fmla="*/ 10 h 34"/>
                <a:gd name="T62" fmla="*/ 32 w 35"/>
                <a:gd name="T63" fmla="*/ 11 h 34"/>
                <a:gd name="T64" fmla="*/ 35 w 35"/>
                <a:gd name="T65" fmla="*/ 11 h 34"/>
                <a:gd name="T66" fmla="*/ 35 w 35"/>
                <a:gd name="T67" fmla="*/ 10 h 34"/>
                <a:gd name="T68" fmla="*/ 35 w 35"/>
                <a:gd name="T69" fmla="*/ 7 h 34"/>
                <a:gd name="T70" fmla="*/ 34 w 35"/>
                <a:gd name="T71" fmla="*/ 7 h 34"/>
                <a:gd name="T72" fmla="*/ 15 w 35"/>
                <a:gd name="T73" fmla="*/ 7 h 34"/>
                <a:gd name="T74" fmla="*/ 16 w 35"/>
                <a:gd name="T75" fmla="*/ 7 h 34"/>
                <a:gd name="T76" fmla="*/ 16 w 35"/>
                <a:gd name="T77" fmla="*/ 7 h 34"/>
                <a:gd name="T78" fmla="*/ 15 w 35"/>
                <a:gd name="T79" fmla="*/ 7 h 34"/>
                <a:gd name="T80" fmla="*/ 27 w 35"/>
                <a:gd name="T81" fmla="*/ 6 h 34"/>
                <a:gd name="T82" fmla="*/ 27 w 35"/>
                <a:gd name="T83" fmla="*/ 10 h 34"/>
                <a:gd name="T84" fmla="*/ 31 w 35"/>
                <a:gd name="T85" fmla="*/ 10 h 34"/>
                <a:gd name="T86" fmla="*/ 28 w 35"/>
                <a:gd name="T87" fmla="*/ 7 h 34"/>
                <a:gd name="T88" fmla="*/ 27 w 35"/>
                <a:gd name="T89" fmla="*/ 6 h 34"/>
                <a:gd name="T90" fmla="*/ 27 w 35"/>
                <a:gd name="T91" fmla="*/ 2 h 34"/>
                <a:gd name="T92" fmla="*/ 27 w 35"/>
                <a:gd name="T93" fmla="*/ 5 h 34"/>
                <a:gd name="T94" fmla="*/ 28 w 35"/>
                <a:gd name="T95" fmla="*/ 5 h 34"/>
                <a:gd name="T96" fmla="*/ 27 w 35"/>
                <a:gd name="T97" fmla="*/ 2 h 34"/>
                <a:gd name="T98" fmla="*/ 33 w 35"/>
                <a:gd name="T99" fmla="*/ 0 h 34"/>
                <a:gd name="T100" fmla="*/ 34 w 35"/>
                <a:gd name="T101" fmla="*/ 6 h 34"/>
                <a:gd name="T102" fmla="*/ 35 w 35"/>
                <a:gd name="T103" fmla="*/ 6 h 34"/>
                <a:gd name="T104" fmla="*/ 33 w 35"/>
                <a:gd name="T10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" h="34">
                  <a:moveTo>
                    <a:pt x="0" y="25"/>
                  </a:moveTo>
                  <a:cubicBezTo>
                    <a:pt x="4" y="28"/>
                    <a:pt x="9" y="31"/>
                    <a:pt x="15" y="33"/>
                  </a:cubicBezTo>
                  <a:cubicBezTo>
                    <a:pt x="15" y="33"/>
                    <a:pt x="17" y="34"/>
                    <a:pt x="18" y="34"/>
                  </a:cubicBezTo>
                  <a:cubicBezTo>
                    <a:pt x="15" y="32"/>
                    <a:pt x="12" y="30"/>
                    <a:pt x="9" y="28"/>
                  </a:cubicBezTo>
                  <a:cubicBezTo>
                    <a:pt x="5" y="27"/>
                    <a:pt x="0" y="25"/>
                    <a:pt x="0" y="25"/>
                  </a:cubicBezTo>
                  <a:moveTo>
                    <a:pt x="6" y="15"/>
                  </a:moveTo>
                  <a:cubicBezTo>
                    <a:pt x="8" y="16"/>
                    <a:pt x="18" y="24"/>
                    <a:pt x="15" y="27"/>
                  </a:cubicBezTo>
                  <a:cubicBezTo>
                    <a:pt x="15" y="28"/>
                    <a:pt x="14" y="28"/>
                    <a:pt x="12" y="28"/>
                  </a:cubicBezTo>
                  <a:cubicBezTo>
                    <a:pt x="15" y="30"/>
                    <a:pt x="18" y="32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0"/>
                    <a:pt x="22" y="25"/>
                    <a:pt x="26" y="24"/>
                  </a:cubicBezTo>
                  <a:cubicBezTo>
                    <a:pt x="26" y="23"/>
                    <a:pt x="27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3"/>
                    <a:pt x="29" y="23"/>
                  </a:cubicBezTo>
                  <a:cubicBezTo>
                    <a:pt x="30" y="23"/>
                    <a:pt x="31" y="23"/>
                    <a:pt x="33" y="21"/>
                  </a:cubicBezTo>
                  <a:cubicBezTo>
                    <a:pt x="32" y="21"/>
                    <a:pt x="31" y="21"/>
                    <a:pt x="30" y="21"/>
                  </a:cubicBezTo>
                  <a:cubicBezTo>
                    <a:pt x="26" y="21"/>
                    <a:pt x="23" y="21"/>
                    <a:pt x="20" y="20"/>
                  </a:cubicBezTo>
                  <a:cubicBezTo>
                    <a:pt x="20" y="20"/>
                    <a:pt x="20" y="20"/>
                    <a:pt x="19" y="20"/>
                  </a:cubicBezTo>
                  <a:cubicBezTo>
                    <a:pt x="15" y="20"/>
                    <a:pt x="7" y="16"/>
                    <a:pt x="6" y="15"/>
                  </a:cubicBezTo>
                  <a:moveTo>
                    <a:pt x="18" y="10"/>
                  </a:moveTo>
                  <a:cubicBezTo>
                    <a:pt x="20" y="13"/>
                    <a:pt x="23" y="17"/>
                    <a:pt x="22" y="19"/>
                  </a:cubicBezTo>
                  <a:cubicBezTo>
                    <a:pt x="24" y="19"/>
                    <a:pt x="26" y="19"/>
                    <a:pt x="29" y="19"/>
                  </a:cubicBezTo>
                  <a:cubicBezTo>
                    <a:pt x="30" y="19"/>
                    <a:pt x="32" y="19"/>
                    <a:pt x="33" y="19"/>
                  </a:cubicBezTo>
                  <a:cubicBezTo>
                    <a:pt x="34" y="18"/>
                    <a:pt x="34" y="16"/>
                    <a:pt x="35" y="13"/>
                  </a:cubicBezTo>
                  <a:cubicBezTo>
                    <a:pt x="32" y="13"/>
                    <a:pt x="30" y="12"/>
                    <a:pt x="27" y="12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2" y="13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moveTo>
                    <a:pt x="34" y="7"/>
                  </a:moveTo>
                  <a:cubicBezTo>
                    <a:pt x="33" y="9"/>
                    <a:pt x="33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moveTo>
                    <a:pt x="15" y="7"/>
                  </a:move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moveTo>
                    <a:pt x="27" y="6"/>
                  </a:moveTo>
                  <a:cubicBezTo>
                    <a:pt x="27" y="8"/>
                    <a:pt x="27" y="9"/>
                    <a:pt x="27" y="10"/>
                  </a:cubicBezTo>
                  <a:cubicBezTo>
                    <a:pt x="29" y="10"/>
                    <a:pt x="30" y="10"/>
                    <a:pt x="31" y="10"/>
                  </a:cubicBezTo>
                  <a:cubicBezTo>
                    <a:pt x="30" y="10"/>
                    <a:pt x="29" y="8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moveTo>
                    <a:pt x="27" y="2"/>
                  </a:moveTo>
                  <a:cubicBezTo>
                    <a:pt x="27" y="2"/>
                    <a:pt x="27" y="3"/>
                    <a:pt x="27" y="5"/>
                  </a:cubicBezTo>
                  <a:cubicBezTo>
                    <a:pt x="27" y="5"/>
                    <a:pt x="27" y="5"/>
                    <a:pt x="28" y="5"/>
                  </a:cubicBezTo>
                  <a:cubicBezTo>
                    <a:pt x="27" y="3"/>
                    <a:pt x="27" y="2"/>
                    <a:pt x="27" y="2"/>
                  </a:cubicBezTo>
                  <a:moveTo>
                    <a:pt x="33" y="0"/>
                  </a:moveTo>
                  <a:cubicBezTo>
                    <a:pt x="33" y="1"/>
                    <a:pt x="34" y="3"/>
                    <a:pt x="34" y="6"/>
                  </a:cubicBezTo>
                  <a:cubicBezTo>
                    <a:pt x="34" y="6"/>
                    <a:pt x="34" y="6"/>
                    <a:pt x="35" y="6"/>
                  </a:cubicBezTo>
                  <a:cubicBezTo>
                    <a:pt x="34" y="4"/>
                    <a:pt x="34" y="2"/>
                    <a:pt x="33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8" name="Freeform 29">
              <a:extLst>
                <a:ext uri="{FF2B5EF4-FFF2-40B4-BE49-F238E27FC236}">
                  <a16:creationId xmlns:a16="http://schemas.microsoft.com/office/drawing/2014/main" id="{3F930C6D-C946-4F0C-9421-758B3C12C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226176"/>
              <a:ext cx="279400" cy="155575"/>
            </a:xfrm>
            <a:custGeom>
              <a:avLst/>
              <a:gdLst>
                <a:gd name="T0" fmla="*/ 67 w 74"/>
                <a:gd name="T1" fmla="*/ 32 h 41"/>
                <a:gd name="T2" fmla="*/ 27 w 74"/>
                <a:gd name="T3" fmla="*/ 25 h 41"/>
                <a:gd name="T4" fmla="*/ 1 w 74"/>
                <a:gd name="T5" fmla="*/ 0 h 41"/>
                <a:gd name="T6" fmla="*/ 0 w 74"/>
                <a:gd name="T7" fmla="*/ 3 h 41"/>
                <a:gd name="T8" fmla="*/ 67 w 74"/>
                <a:gd name="T9" fmla="*/ 33 h 41"/>
                <a:gd name="T10" fmla="*/ 68 w 74"/>
                <a:gd name="T11" fmla="*/ 33 h 41"/>
                <a:gd name="T12" fmla="*/ 72 w 74"/>
                <a:gd name="T13" fmla="*/ 34 h 41"/>
                <a:gd name="T14" fmla="*/ 70 w 74"/>
                <a:gd name="T15" fmla="*/ 30 h 41"/>
                <a:gd name="T16" fmla="*/ 67 w 74"/>
                <a:gd name="T1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1">
                  <a:moveTo>
                    <a:pt x="67" y="32"/>
                  </a:moveTo>
                  <a:cubicBezTo>
                    <a:pt x="60" y="33"/>
                    <a:pt x="43" y="34"/>
                    <a:pt x="27" y="25"/>
                  </a:cubicBezTo>
                  <a:cubicBezTo>
                    <a:pt x="8" y="13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3" y="41"/>
                    <a:pt x="67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9" y="33"/>
                    <a:pt x="70" y="34"/>
                    <a:pt x="72" y="34"/>
                  </a:cubicBezTo>
                  <a:cubicBezTo>
                    <a:pt x="74" y="33"/>
                    <a:pt x="73" y="30"/>
                    <a:pt x="70" y="30"/>
                  </a:cubicBezTo>
                  <a:cubicBezTo>
                    <a:pt x="67" y="30"/>
                    <a:pt x="67" y="31"/>
                    <a:pt x="67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reeform 30">
              <a:extLst>
                <a:ext uri="{FF2B5EF4-FFF2-40B4-BE49-F238E27FC236}">
                  <a16:creationId xmlns:a16="http://schemas.microsoft.com/office/drawing/2014/main" id="{AD37FC40-9EDF-4746-B8E6-140E000F61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66263" y="6176964"/>
              <a:ext cx="311150" cy="166688"/>
            </a:xfrm>
            <a:custGeom>
              <a:avLst/>
              <a:gdLst>
                <a:gd name="T0" fmla="*/ 0 w 82"/>
                <a:gd name="T1" fmla="*/ 5 h 44"/>
                <a:gd name="T2" fmla="*/ 0 w 82"/>
                <a:gd name="T3" fmla="*/ 0 h 44"/>
                <a:gd name="T4" fmla="*/ 74 w 82"/>
                <a:gd name="T5" fmla="*/ 41 h 44"/>
                <a:gd name="T6" fmla="*/ 80 w 82"/>
                <a:gd name="T7" fmla="*/ 40 h 44"/>
                <a:gd name="T8" fmla="*/ 74 w 82"/>
                <a:gd name="T9" fmla="*/ 42 h 44"/>
                <a:gd name="T10" fmla="*/ 74 w 82"/>
                <a:gd name="T11" fmla="*/ 42 h 44"/>
                <a:gd name="T12" fmla="*/ 47 w 82"/>
                <a:gd name="T13" fmla="*/ 36 h 44"/>
                <a:gd name="T14" fmla="*/ 0 w 82"/>
                <a:gd name="T15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44">
                  <a:moveTo>
                    <a:pt x="0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39"/>
                    <a:pt x="74" y="41"/>
                  </a:cubicBezTo>
                  <a:cubicBezTo>
                    <a:pt x="74" y="41"/>
                    <a:pt x="78" y="38"/>
                    <a:pt x="80" y="40"/>
                  </a:cubicBezTo>
                  <a:cubicBezTo>
                    <a:pt x="82" y="42"/>
                    <a:pt x="78" y="44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58" y="40"/>
                    <a:pt x="47" y="36"/>
                  </a:cubicBezTo>
                  <a:cubicBezTo>
                    <a:pt x="29" y="28"/>
                    <a:pt x="7" y="11"/>
                    <a:pt x="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reeform 31">
              <a:extLst>
                <a:ext uri="{FF2B5EF4-FFF2-40B4-BE49-F238E27FC236}">
                  <a16:creationId xmlns:a16="http://schemas.microsoft.com/office/drawing/2014/main" id="{135E0259-E38F-4E3A-A0EE-F2741DF4F6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69413" y="6002339"/>
              <a:ext cx="495300" cy="269875"/>
            </a:xfrm>
            <a:custGeom>
              <a:avLst/>
              <a:gdLst>
                <a:gd name="T0" fmla="*/ 126 w 131"/>
                <a:gd name="T1" fmla="*/ 61 h 71"/>
                <a:gd name="T2" fmla="*/ 131 w 131"/>
                <a:gd name="T3" fmla="*/ 66 h 71"/>
                <a:gd name="T4" fmla="*/ 123 w 131"/>
                <a:gd name="T5" fmla="*/ 61 h 71"/>
                <a:gd name="T6" fmla="*/ 2 w 131"/>
                <a:gd name="T7" fmla="*/ 52 h 71"/>
                <a:gd name="T8" fmla="*/ 0 w 131"/>
                <a:gd name="T9" fmla="*/ 49 h 71"/>
                <a:gd name="T10" fmla="*/ 126 w 131"/>
                <a:gd name="T11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71">
                  <a:moveTo>
                    <a:pt x="126" y="61"/>
                  </a:moveTo>
                  <a:cubicBezTo>
                    <a:pt x="129" y="62"/>
                    <a:pt x="131" y="64"/>
                    <a:pt x="131" y="66"/>
                  </a:cubicBezTo>
                  <a:cubicBezTo>
                    <a:pt x="130" y="71"/>
                    <a:pt x="119" y="66"/>
                    <a:pt x="123" y="61"/>
                  </a:cubicBezTo>
                  <a:cubicBezTo>
                    <a:pt x="78" y="2"/>
                    <a:pt x="2" y="52"/>
                    <a:pt x="2" y="5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8"/>
                    <a:pt x="82" y="0"/>
                    <a:pt x="126" y="6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" name="Freeform 32">
              <a:extLst>
                <a:ext uri="{FF2B5EF4-FFF2-40B4-BE49-F238E27FC236}">
                  <a16:creationId xmlns:a16="http://schemas.microsoft.com/office/drawing/2014/main" id="{E821FDAC-7464-4989-BE37-D188361E12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6056314"/>
              <a:ext cx="468312" cy="303213"/>
            </a:xfrm>
            <a:custGeom>
              <a:avLst/>
              <a:gdLst>
                <a:gd name="T0" fmla="*/ 120 w 124"/>
                <a:gd name="T1" fmla="*/ 70 h 80"/>
                <a:gd name="T2" fmla="*/ 123 w 124"/>
                <a:gd name="T3" fmla="*/ 76 h 80"/>
                <a:gd name="T4" fmla="*/ 117 w 124"/>
                <a:gd name="T5" fmla="*/ 68 h 80"/>
                <a:gd name="T6" fmla="*/ 1 w 124"/>
                <a:gd name="T7" fmla="*/ 33 h 80"/>
                <a:gd name="T8" fmla="*/ 0 w 124"/>
                <a:gd name="T9" fmla="*/ 29 h 80"/>
                <a:gd name="T10" fmla="*/ 120 w 124"/>
                <a:gd name="T11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80">
                  <a:moveTo>
                    <a:pt x="120" y="70"/>
                  </a:moveTo>
                  <a:cubicBezTo>
                    <a:pt x="122" y="71"/>
                    <a:pt x="124" y="73"/>
                    <a:pt x="123" y="76"/>
                  </a:cubicBezTo>
                  <a:cubicBezTo>
                    <a:pt x="121" y="80"/>
                    <a:pt x="112" y="73"/>
                    <a:pt x="117" y="68"/>
                  </a:cubicBezTo>
                  <a:cubicBezTo>
                    <a:pt x="87" y="1"/>
                    <a:pt x="2" y="33"/>
                    <a:pt x="1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91" y="0"/>
                    <a:pt x="120" y="7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2" name="Freeform 33">
              <a:extLst>
                <a:ext uri="{FF2B5EF4-FFF2-40B4-BE49-F238E27FC236}">
                  <a16:creationId xmlns:a16="http://schemas.microsoft.com/office/drawing/2014/main" id="{600CECB1-63BD-43EF-8F2B-9BCD25BF8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17050" y="6230939"/>
              <a:ext cx="469900" cy="322263"/>
            </a:xfrm>
            <a:custGeom>
              <a:avLst/>
              <a:gdLst>
                <a:gd name="T0" fmla="*/ 116 w 124"/>
                <a:gd name="T1" fmla="*/ 54 h 85"/>
                <a:gd name="T2" fmla="*/ 122 w 124"/>
                <a:gd name="T3" fmla="*/ 51 h 85"/>
                <a:gd name="T4" fmla="*/ 113 w 124"/>
                <a:gd name="T5" fmla="*/ 52 h 85"/>
                <a:gd name="T6" fmla="*/ 3 w 124"/>
                <a:gd name="T7" fmla="*/ 0 h 85"/>
                <a:gd name="T8" fmla="*/ 0 w 124"/>
                <a:gd name="T9" fmla="*/ 2 h 85"/>
                <a:gd name="T10" fmla="*/ 116 w 124"/>
                <a:gd name="T11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85">
                  <a:moveTo>
                    <a:pt x="116" y="54"/>
                  </a:moveTo>
                  <a:cubicBezTo>
                    <a:pt x="119" y="54"/>
                    <a:pt x="121" y="54"/>
                    <a:pt x="122" y="51"/>
                  </a:cubicBezTo>
                  <a:cubicBezTo>
                    <a:pt x="124" y="47"/>
                    <a:pt x="112" y="46"/>
                    <a:pt x="113" y="52"/>
                  </a:cubicBezTo>
                  <a:cubicBezTo>
                    <a:pt x="45" y="81"/>
                    <a:pt x="4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48" y="85"/>
                    <a:pt x="116" y="5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Freeform 34">
              <a:extLst>
                <a:ext uri="{FF2B5EF4-FFF2-40B4-BE49-F238E27FC236}">
                  <a16:creationId xmlns:a16="http://schemas.microsoft.com/office/drawing/2014/main" id="{58424E08-25F4-45F6-BA08-B8C362516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7538" y="6316664"/>
              <a:ext cx="306387" cy="228600"/>
            </a:xfrm>
            <a:custGeom>
              <a:avLst/>
              <a:gdLst>
                <a:gd name="T0" fmla="*/ 76 w 81"/>
                <a:gd name="T1" fmla="*/ 43 h 60"/>
                <a:gd name="T2" fmla="*/ 80 w 81"/>
                <a:gd name="T3" fmla="*/ 41 h 60"/>
                <a:gd name="T4" fmla="*/ 73 w 81"/>
                <a:gd name="T5" fmla="*/ 42 h 60"/>
                <a:gd name="T6" fmla="*/ 2 w 81"/>
                <a:gd name="T7" fmla="*/ 0 h 60"/>
                <a:gd name="T8" fmla="*/ 0 w 81"/>
                <a:gd name="T9" fmla="*/ 1 h 60"/>
                <a:gd name="T10" fmla="*/ 76 w 81"/>
                <a:gd name="T11" fmla="*/ 4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0">
                  <a:moveTo>
                    <a:pt x="76" y="43"/>
                  </a:moveTo>
                  <a:cubicBezTo>
                    <a:pt x="77" y="43"/>
                    <a:pt x="79" y="43"/>
                    <a:pt x="80" y="41"/>
                  </a:cubicBezTo>
                  <a:cubicBezTo>
                    <a:pt x="81" y="38"/>
                    <a:pt x="73" y="37"/>
                    <a:pt x="73" y="42"/>
                  </a:cubicBezTo>
                  <a:cubicBezTo>
                    <a:pt x="26" y="58"/>
                    <a:pt x="2" y="1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7" y="60"/>
                    <a:pt x="7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Freeform 35">
              <a:extLst>
                <a:ext uri="{FF2B5EF4-FFF2-40B4-BE49-F238E27FC236}">
                  <a16:creationId xmlns:a16="http://schemas.microsoft.com/office/drawing/2014/main" id="{CC2AB151-40A7-4116-9A9C-1FA8CD08CE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8000" y="6032501"/>
              <a:ext cx="330200" cy="198438"/>
            </a:xfrm>
            <a:custGeom>
              <a:avLst/>
              <a:gdLst>
                <a:gd name="T0" fmla="*/ 84 w 87"/>
                <a:gd name="T1" fmla="*/ 45 h 52"/>
                <a:gd name="T2" fmla="*/ 87 w 87"/>
                <a:gd name="T3" fmla="*/ 49 h 52"/>
                <a:gd name="T4" fmla="*/ 82 w 87"/>
                <a:gd name="T5" fmla="*/ 44 h 52"/>
                <a:gd name="T6" fmla="*/ 1 w 87"/>
                <a:gd name="T7" fmla="*/ 28 h 52"/>
                <a:gd name="T8" fmla="*/ 0 w 87"/>
                <a:gd name="T9" fmla="*/ 25 h 52"/>
                <a:gd name="T10" fmla="*/ 84 w 87"/>
                <a:gd name="T11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52">
                  <a:moveTo>
                    <a:pt x="84" y="45"/>
                  </a:moveTo>
                  <a:cubicBezTo>
                    <a:pt x="86" y="46"/>
                    <a:pt x="87" y="47"/>
                    <a:pt x="87" y="49"/>
                  </a:cubicBezTo>
                  <a:cubicBezTo>
                    <a:pt x="86" y="52"/>
                    <a:pt x="79" y="48"/>
                    <a:pt x="82" y="44"/>
                  </a:cubicBezTo>
                  <a:cubicBezTo>
                    <a:pt x="57" y="1"/>
                    <a:pt x="2" y="28"/>
                    <a:pt x="1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60" y="0"/>
                    <a:pt x="8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Freeform 36">
              <a:extLst>
                <a:ext uri="{FF2B5EF4-FFF2-40B4-BE49-F238E27FC236}">
                  <a16:creationId xmlns:a16="http://schemas.microsoft.com/office/drawing/2014/main" id="{A4CB76E8-E56B-4D3B-8447-0559BDD69E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1025" y="6275389"/>
              <a:ext cx="328612" cy="314325"/>
            </a:xfrm>
            <a:custGeom>
              <a:avLst/>
              <a:gdLst>
                <a:gd name="T0" fmla="*/ 79 w 87"/>
                <a:gd name="T1" fmla="*/ 78 h 83"/>
                <a:gd name="T2" fmla="*/ 84 w 87"/>
                <a:gd name="T3" fmla="*/ 78 h 83"/>
                <a:gd name="T4" fmla="*/ 76 w 87"/>
                <a:gd name="T5" fmla="*/ 75 h 83"/>
                <a:gd name="T6" fmla="*/ 3 w 87"/>
                <a:gd name="T7" fmla="*/ 0 h 83"/>
                <a:gd name="T8" fmla="*/ 0 w 87"/>
                <a:gd name="T9" fmla="*/ 1 h 83"/>
                <a:gd name="T10" fmla="*/ 79 w 87"/>
                <a:gd name="T11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3">
                  <a:moveTo>
                    <a:pt x="79" y="78"/>
                  </a:moveTo>
                  <a:cubicBezTo>
                    <a:pt x="80" y="79"/>
                    <a:pt x="83" y="79"/>
                    <a:pt x="84" y="78"/>
                  </a:cubicBezTo>
                  <a:cubicBezTo>
                    <a:pt x="87" y="74"/>
                    <a:pt x="78" y="70"/>
                    <a:pt x="76" y="75"/>
                  </a:cubicBezTo>
                  <a:cubicBezTo>
                    <a:pt x="12" y="79"/>
                    <a:pt x="3" y="1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3" y="83"/>
                    <a:pt x="79" y="7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" name="Freeform 37">
              <a:extLst>
                <a:ext uri="{FF2B5EF4-FFF2-40B4-BE49-F238E27FC236}">
                  <a16:creationId xmlns:a16="http://schemas.microsoft.com/office/drawing/2014/main" id="{0AC3DFFD-566C-4D73-A47F-EAAF32A40A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1025" y="6283326"/>
              <a:ext cx="320675" cy="220663"/>
            </a:xfrm>
            <a:custGeom>
              <a:avLst/>
              <a:gdLst>
                <a:gd name="T0" fmla="*/ 80 w 85"/>
                <a:gd name="T1" fmla="*/ 36 h 58"/>
                <a:gd name="T2" fmla="*/ 84 w 85"/>
                <a:gd name="T3" fmla="*/ 34 h 58"/>
                <a:gd name="T4" fmla="*/ 77 w 85"/>
                <a:gd name="T5" fmla="*/ 35 h 58"/>
                <a:gd name="T6" fmla="*/ 2 w 85"/>
                <a:gd name="T7" fmla="*/ 0 h 58"/>
                <a:gd name="T8" fmla="*/ 0 w 85"/>
                <a:gd name="T9" fmla="*/ 2 h 58"/>
                <a:gd name="T10" fmla="*/ 80 w 85"/>
                <a:gd name="T1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8">
                  <a:moveTo>
                    <a:pt x="80" y="36"/>
                  </a:moveTo>
                  <a:cubicBezTo>
                    <a:pt x="81" y="36"/>
                    <a:pt x="83" y="36"/>
                    <a:pt x="84" y="34"/>
                  </a:cubicBezTo>
                  <a:cubicBezTo>
                    <a:pt x="85" y="31"/>
                    <a:pt x="77" y="31"/>
                    <a:pt x="77" y="35"/>
                  </a:cubicBezTo>
                  <a:cubicBezTo>
                    <a:pt x="31" y="55"/>
                    <a:pt x="3" y="1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3" y="58"/>
                    <a:pt x="80" y="3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" name="Freeform 38">
              <a:extLst>
                <a:ext uri="{FF2B5EF4-FFF2-40B4-BE49-F238E27FC236}">
                  <a16:creationId xmlns:a16="http://schemas.microsoft.com/office/drawing/2014/main" id="{696EFECC-9755-4595-96C4-23A6AA1074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58325" y="6130926"/>
              <a:ext cx="273050" cy="174625"/>
            </a:xfrm>
            <a:custGeom>
              <a:avLst/>
              <a:gdLst>
                <a:gd name="T0" fmla="*/ 67 w 72"/>
                <a:gd name="T1" fmla="*/ 40 h 46"/>
                <a:gd name="T2" fmla="*/ 36 w 72"/>
                <a:gd name="T3" fmla="*/ 14 h 46"/>
                <a:gd name="T4" fmla="*/ 0 w 72"/>
                <a:gd name="T5" fmla="*/ 9 h 46"/>
                <a:gd name="T6" fmla="*/ 2 w 72"/>
                <a:gd name="T7" fmla="*/ 6 h 46"/>
                <a:gd name="T8" fmla="*/ 68 w 72"/>
                <a:gd name="T9" fmla="*/ 39 h 46"/>
                <a:gd name="T10" fmla="*/ 68 w 72"/>
                <a:gd name="T11" fmla="*/ 40 h 46"/>
                <a:gd name="T12" fmla="*/ 71 w 72"/>
                <a:gd name="T13" fmla="*/ 43 h 46"/>
                <a:gd name="T14" fmla="*/ 67 w 72"/>
                <a:gd name="T15" fmla="*/ 43 h 46"/>
                <a:gd name="T16" fmla="*/ 67 w 72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6">
                  <a:moveTo>
                    <a:pt x="67" y="40"/>
                  </a:moveTo>
                  <a:cubicBezTo>
                    <a:pt x="63" y="34"/>
                    <a:pt x="53" y="19"/>
                    <a:pt x="36" y="14"/>
                  </a:cubicBezTo>
                  <a:cubicBezTo>
                    <a:pt x="14" y="6"/>
                    <a:pt x="0" y="9"/>
                    <a:pt x="0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46" y="0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41"/>
                    <a:pt x="71" y="43"/>
                  </a:cubicBezTo>
                  <a:cubicBezTo>
                    <a:pt x="72" y="44"/>
                    <a:pt x="69" y="46"/>
                    <a:pt x="67" y="43"/>
                  </a:cubicBezTo>
                  <a:cubicBezTo>
                    <a:pt x="65" y="41"/>
                    <a:pt x="66" y="40"/>
                    <a:pt x="67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Freeform 39">
              <a:extLst>
                <a:ext uri="{FF2B5EF4-FFF2-40B4-BE49-F238E27FC236}">
                  <a16:creationId xmlns:a16="http://schemas.microsoft.com/office/drawing/2014/main" id="{9570D2CF-EFBF-4E4E-B733-34F91B3B09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3413" y="6154739"/>
              <a:ext cx="271462" cy="169863"/>
            </a:xfrm>
            <a:custGeom>
              <a:avLst/>
              <a:gdLst>
                <a:gd name="T0" fmla="*/ 67 w 72"/>
                <a:gd name="T1" fmla="*/ 39 h 45"/>
                <a:gd name="T2" fmla="*/ 36 w 72"/>
                <a:gd name="T3" fmla="*/ 13 h 45"/>
                <a:gd name="T4" fmla="*/ 0 w 72"/>
                <a:gd name="T5" fmla="*/ 8 h 45"/>
                <a:gd name="T6" fmla="*/ 2 w 72"/>
                <a:gd name="T7" fmla="*/ 5 h 45"/>
                <a:gd name="T8" fmla="*/ 67 w 72"/>
                <a:gd name="T9" fmla="*/ 39 h 45"/>
                <a:gd name="T10" fmla="*/ 68 w 72"/>
                <a:gd name="T11" fmla="*/ 39 h 45"/>
                <a:gd name="T12" fmla="*/ 71 w 72"/>
                <a:gd name="T13" fmla="*/ 42 h 45"/>
                <a:gd name="T14" fmla="*/ 66 w 72"/>
                <a:gd name="T15" fmla="*/ 42 h 45"/>
                <a:gd name="T16" fmla="*/ 67 w 72"/>
                <a:gd name="T1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5">
                  <a:moveTo>
                    <a:pt x="67" y="39"/>
                  </a:moveTo>
                  <a:cubicBezTo>
                    <a:pt x="63" y="33"/>
                    <a:pt x="53" y="19"/>
                    <a:pt x="36" y="13"/>
                  </a:cubicBezTo>
                  <a:cubicBezTo>
                    <a:pt x="14" y="5"/>
                    <a:pt x="0" y="8"/>
                    <a:pt x="0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5" y="0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9"/>
                    <a:pt x="70" y="40"/>
                    <a:pt x="71" y="42"/>
                  </a:cubicBezTo>
                  <a:cubicBezTo>
                    <a:pt x="72" y="44"/>
                    <a:pt x="69" y="45"/>
                    <a:pt x="66" y="42"/>
                  </a:cubicBezTo>
                  <a:cubicBezTo>
                    <a:pt x="65" y="40"/>
                    <a:pt x="66" y="39"/>
                    <a:pt x="67" y="3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" name="Freeform 40">
              <a:extLst>
                <a:ext uri="{FF2B5EF4-FFF2-40B4-BE49-F238E27FC236}">
                  <a16:creationId xmlns:a16="http://schemas.microsoft.com/office/drawing/2014/main" id="{2BB8471A-BC87-42D7-8E4E-5383DD816C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3250" y="6143626"/>
              <a:ext cx="260350" cy="177800"/>
            </a:xfrm>
            <a:custGeom>
              <a:avLst/>
              <a:gdLst>
                <a:gd name="T0" fmla="*/ 64 w 69"/>
                <a:gd name="T1" fmla="*/ 41 h 47"/>
                <a:gd name="T2" fmla="*/ 35 w 69"/>
                <a:gd name="T3" fmla="*/ 12 h 47"/>
                <a:gd name="T4" fmla="*/ 0 w 69"/>
                <a:gd name="T5" fmla="*/ 5 h 47"/>
                <a:gd name="T6" fmla="*/ 2 w 69"/>
                <a:gd name="T7" fmla="*/ 2 h 47"/>
                <a:gd name="T8" fmla="*/ 65 w 69"/>
                <a:gd name="T9" fmla="*/ 41 h 47"/>
                <a:gd name="T10" fmla="*/ 65 w 69"/>
                <a:gd name="T11" fmla="*/ 41 h 47"/>
                <a:gd name="T12" fmla="*/ 68 w 69"/>
                <a:gd name="T13" fmla="*/ 44 h 47"/>
                <a:gd name="T14" fmla="*/ 63 w 69"/>
                <a:gd name="T15" fmla="*/ 44 h 47"/>
                <a:gd name="T16" fmla="*/ 64 w 69"/>
                <a:gd name="T17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64" y="41"/>
                  </a:moveTo>
                  <a:cubicBezTo>
                    <a:pt x="61" y="35"/>
                    <a:pt x="52" y="20"/>
                    <a:pt x="35" y="12"/>
                  </a:cubicBezTo>
                  <a:cubicBezTo>
                    <a:pt x="14" y="3"/>
                    <a:pt x="0" y="5"/>
                    <a:pt x="0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46" y="0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1"/>
                    <a:pt x="67" y="43"/>
                    <a:pt x="68" y="44"/>
                  </a:cubicBezTo>
                  <a:cubicBezTo>
                    <a:pt x="69" y="46"/>
                    <a:pt x="66" y="47"/>
                    <a:pt x="63" y="44"/>
                  </a:cubicBezTo>
                  <a:cubicBezTo>
                    <a:pt x="62" y="42"/>
                    <a:pt x="63" y="41"/>
                    <a:pt x="64" y="4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Freeform 41">
              <a:extLst>
                <a:ext uri="{FF2B5EF4-FFF2-40B4-BE49-F238E27FC236}">
                  <a16:creationId xmlns:a16="http://schemas.microsoft.com/office/drawing/2014/main" id="{2E2A2E1D-9BE5-4A8A-9D2C-4DC2C2C550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6111876"/>
              <a:ext cx="260350" cy="182563"/>
            </a:xfrm>
            <a:custGeom>
              <a:avLst/>
              <a:gdLst>
                <a:gd name="T0" fmla="*/ 64 w 69"/>
                <a:gd name="T1" fmla="*/ 41 h 48"/>
                <a:gd name="T2" fmla="*/ 36 w 69"/>
                <a:gd name="T3" fmla="*/ 13 h 48"/>
                <a:gd name="T4" fmla="*/ 0 w 69"/>
                <a:gd name="T5" fmla="*/ 5 h 48"/>
                <a:gd name="T6" fmla="*/ 3 w 69"/>
                <a:gd name="T7" fmla="*/ 2 h 48"/>
                <a:gd name="T8" fmla="*/ 65 w 69"/>
                <a:gd name="T9" fmla="*/ 41 h 48"/>
                <a:gd name="T10" fmla="*/ 65 w 69"/>
                <a:gd name="T11" fmla="*/ 41 h 48"/>
                <a:gd name="T12" fmla="*/ 68 w 69"/>
                <a:gd name="T13" fmla="*/ 44 h 48"/>
                <a:gd name="T14" fmla="*/ 64 w 69"/>
                <a:gd name="T15" fmla="*/ 45 h 48"/>
                <a:gd name="T16" fmla="*/ 64 w 69"/>
                <a:gd name="T17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8">
                  <a:moveTo>
                    <a:pt x="64" y="41"/>
                  </a:moveTo>
                  <a:cubicBezTo>
                    <a:pt x="61" y="35"/>
                    <a:pt x="52" y="20"/>
                    <a:pt x="36" y="13"/>
                  </a:cubicBezTo>
                  <a:cubicBezTo>
                    <a:pt x="15" y="3"/>
                    <a:pt x="0" y="5"/>
                    <a:pt x="0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6" y="0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8" y="43"/>
                    <a:pt x="68" y="44"/>
                  </a:cubicBezTo>
                  <a:cubicBezTo>
                    <a:pt x="69" y="46"/>
                    <a:pt x="66" y="48"/>
                    <a:pt x="64" y="45"/>
                  </a:cubicBezTo>
                  <a:cubicBezTo>
                    <a:pt x="62" y="42"/>
                    <a:pt x="63" y="42"/>
                    <a:pt x="64" y="4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42">
              <a:extLst>
                <a:ext uri="{FF2B5EF4-FFF2-40B4-BE49-F238E27FC236}">
                  <a16:creationId xmlns:a16="http://schemas.microsoft.com/office/drawing/2014/main" id="{3BE79FB2-4ED6-4D07-BE98-55524434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0238" y="6184901"/>
              <a:ext cx="249237" cy="212725"/>
            </a:xfrm>
            <a:custGeom>
              <a:avLst/>
              <a:gdLst>
                <a:gd name="T0" fmla="*/ 59 w 66"/>
                <a:gd name="T1" fmla="*/ 53 h 56"/>
                <a:gd name="T2" fmla="*/ 21 w 66"/>
                <a:gd name="T3" fmla="*/ 34 h 56"/>
                <a:gd name="T4" fmla="*/ 2 w 66"/>
                <a:gd name="T5" fmla="*/ 0 h 56"/>
                <a:gd name="T6" fmla="*/ 0 w 66"/>
                <a:gd name="T7" fmla="*/ 3 h 56"/>
                <a:gd name="T8" fmla="*/ 59 w 66"/>
                <a:gd name="T9" fmla="*/ 54 h 56"/>
                <a:gd name="T10" fmla="*/ 60 w 66"/>
                <a:gd name="T11" fmla="*/ 54 h 56"/>
                <a:gd name="T12" fmla="*/ 64 w 66"/>
                <a:gd name="T13" fmla="*/ 56 h 56"/>
                <a:gd name="T14" fmla="*/ 63 w 66"/>
                <a:gd name="T15" fmla="*/ 51 h 56"/>
                <a:gd name="T16" fmla="*/ 59 w 66"/>
                <a:gd name="T1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56">
                  <a:moveTo>
                    <a:pt x="59" y="53"/>
                  </a:moveTo>
                  <a:cubicBezTo>
                    <a:pt x="52" y="52"/>
                    <a:pt x="34" y="48"/>
                    <a:pt x="21" y="34"/>
                  </a:cubicBezTo>
                  <a:cubicBezTo>
                    <a:pt x="5" y="15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2" y="48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2" y="56"/>
                    <a:pt x="64" y="56"/>
                  </a:cubicBezTo>
                  <a:cubicBezTo>
                    <a:pt x="66" y="56"/>
                    <a:pt x="66" y="53"/>
                    <a:pt x="63" y="51"/>
                  </a:cubicBezTo>
                  <a:cubicBezTo>
                    <a:pt x="60" y="50"/>
                    <a:pt x="59" y="52"/>
                    <a:pt x="59" y="5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 43">
              <a:extLst>
                <a:ext uri="{FF2B5EF4-FFF2-40B4-BE49-F238E27FC236}">
                  <a16:creationId xmlns:a16="http://schemas.microsoft.com/office/drawing/2014/main" id="{3256E651-3B28-4757-9764-E5216A07F5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12325" y="6245226"/>
              <a:ext cx="193675" cy="401638"/>
            </a:xfrm>
            <a:custGeom>
              <a:avLst/>
              <a:gdLst>
                <a:gd name="T0" fmla="*/ 42 w 51"/>
                <a:gd name="T1" fmla="*/ 39 h 106"/>
                <a:gd name="T2" fmla="*/ 42 w 51"/>
                <a:gd name="T3" fmla="*/ 39 h 106"/>
                <a:gd name="T4" fmla="*/ 42 w 51"/>
                <a:gd name="T5" fmla="*/ 39 h 106"/>
                <a:gd name="T6" fmla="*/ 42 w 51"/>
                <a:gd name="T7" fmla="*/ 39 h 106"/>
                <a:gd name="T8" fmla="*/ 39 w 51"/>
                <a:gd name="T9" fmla="*/ 35 h 106"/>
                <a:gd name="T10" fmla="*/ 4 w 51"/>
                <a:gd name="T11" fmla="*/ 0 h 106"/>
                <a:gd name="T12" fmla="*/ 0 w 51"/>
                <a:gd name="T13" fmla="*/ 1 h 106"/>
                <a:gd name="T14" fmla="*/ 3 w 51"/>
                <a:gd name="T15" fmla="*/ 43 h 106"/>
                <a:gd name="T16" fmla="*/ 11 w 51"/>
                <a:gd name="T17" fmla="*/ 77 h 106"/>
                <a:gd name="T18" fmla="*/ 11 w 51"/>
                <a:gd name="T19" fmla="*/ 78 h 106"/>
                <a:gd name="T20" fmla="*/ 12 w 51"/>
                <a:gd name="T21" fmla="*/ 81 h 106"/>
                <a:gd name="T22" fmla="*/ 12 w 51"/>
                <a:gd name="T23" fmla="*/ 81 h 106"/>
                <a:gd name="T24" fmla="*/ 26 w 51"/>
                <a:gd name="T25" fmla="*/ 103 h 106"/>
                <a:gd name="T26" fmla="*/ 30 w 51"/>
                <a:gd name="T27" fmla="*/ 101 h 106"/>
                <a:gd name="T28" fmla="*/ 36 w 51"/>
                <a:gd name="T29" fmla="*/ 97 h 106"/>
                <a:gd name="T30" fmla="*/ 41 w 51"/>
                <a:gd name="T31" fmla="*/ 92 h 106"/>
                <a:gd name="T32" fmla="*/ 47 w 51"/>
                <a:gd name="T33" fmla="*/ 77 h 106"/>
                <a:gd name="T34" fmla="*/ 47 w 51"/>
                <a:gd name="T35" fmla="*/ 77 h 106"/>
                <a:gd name="T36" fmla="*/ 42 w 51"/>
                <a:gd name="T37" fmla="*/ 3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106"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7"/>
                    <a:pt x="40" y="36"/>
                    <a:pt x="39" y="35"/>
                  </a:cubicBezTo>
                  <a:cubicBezTo>
                    <a:pt x="20" y="7"/>
                    <a:pt x="10" y="12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22"/>
                    <a:pt x="3" y="43"/>
                  </a:cubicBezTo>
                  <a:cubicBezTo>
                    <a:pt x="4" y="54"/>
                    <a:pt x="7" y="66"/>
                    <a:pt x="11" y="7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2" y="80"/>
                    <a:pt x="12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7" y="91"/>
                    <a:pt x="21" y="99"/>
                    <a:pt x="26" y="103"/>
                  </a:cubicBezTo>
                  <a:cubicBezTo>
                    <a:pt x="26" y="103"/>
                    <a:pt x="29" y="106"/>
                    <a:pt x="30" y="101"/>
                  </a:cubicBezTo>
                  <a:cubicBezTo>
                    <a:pt x="32" y="97"/>
                    <a:pt x="34" y="97"/>
                    <a:pt x="36" y="97"/>
                  </a:cubicBezTo>
                  <a:cubicBezTo>
                    <a:pt x="38" y="97"/>
                    <a:pt x="38" y="97"/>
                    <a:pt x="41" y="92"/>
                  </a:cubicBezTo>
                  <a:cubicBezTo>
                    <a:pt x="42" y="90"/>
                    <a:pt x="45" y="85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50" y="68"/>
                    <a:pt x="51" y="54"/>
                    <a:pt x="42" y="3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Freeform 44">
              <a:extLst>
                <a:ext uri="{FF2B5EF4-FFF2-40B4-BE49-F238E27FC236}">
                  <a16:creationId xmlns:a16="http://schemas.microsoft.com/office/drawing/2014/main" id="{D65CAC7D-82BE-4548-883B-6F0FF51C9C3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747250" y="6248401"/>
              <a:ext cx="158750" cy="288925"/>
            </a:xfrm>
            <a:custGeom>
              <a:avLst/>
              <a:gdLst>
                <a:gd name="T0" fmla="*/ 40 w 42"/>
                <a:gd name="T1" fmla="*/ 35 h 76"/>
                <a:gd name="T2" fmla="*/ 42 w 42"/>
                <a:gd name="T3" fmla="*/ 38 h 76"/>
                <a:gd name="T4" fmla="*/ 40 w 42"/>
                <a:gd name="T5" fmla="*/ 35 h 76"/>
                <a:gd name="T6" fmla="*/ 40 w 42"/>
                <a:gd name="T7" fmla="*/ 35 h 76"/>
                <a:gd name="T8" fmla="*/ 0 w 42"/>
                <a:gd name="T9" fmla="*/ 0 h 76"/>
                <a:gd name="T10" fmla="*/ 0 w 42"/>
                <a:gd name="T11" fmla="*/ 0 h 76"/>
                <a:gd name="T12" fmla="*/ 3 w 42"/>
                <a:gd name="T13" fmla="*/ 42 h 76"/>
                <a:gd name="T14" fmla="*/ 11 w 42"/>
                <a:gd name="T15" fmla="*/ 76 h 76"/>
                <a:gd name="T16" fmla="*/ 8 w 42"/>
                <a:gd name="T17" fmla="*/ 39 h 76"/>
                <a:gd name="T18" fmla="*/ 9 w 42"/>
                <a:gd name="T19" fmla="*/ 38 h 76"/>
                <a:gd name="T20" fmla="*/ 19 w 42"/>
                <a:gd name="T21" fmla="*/ 60 h 76"/>
                <a:gd name="T22" fmla="*/ 15 w 42"/>
                <a:gd name="T23" fmla="*/ 30 h 76"/>
                <a:gd name="T24" fmla="*/ 16 w 42"/>
                <a:gd name="T25" fmla="*/ 30 h 76"/>
                <a:gd name="T26" fmla="*/ 28 w 42"/>
                <a:gd name="T27" fmla="*/ 50 h 76"/>
                <a:gd name="T28" fmla="*/ 22 w 42"/>
                <a:gd name="T29" fmla="*/ 27 h 76"/>
                <a:gd name="T30" fmla="*/ 0 w 42"/>
                <a:gd name="T3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76">
                  <a:moveTo>
                    <a:pt x="40" y="35"/>
                  </a:moveTo>
                  <a:cubicBezTo>
                    <a:pt x="41" y="36"/>
                    <a:pt x="42" y="37"/>
                    <a:pt x="42" y="38"/>
                  </a:cubicBezTo>
                  <a:cubicBezTo>
                    <a:pt x="41" y="37"/>
                    <a:pt x="41" y="36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21"/>
                    <a:pt x="3" y="42"/>
                  </a:cubicBezTo>
                  <a:cubicBezTo>
                    <a:pt x="4" y="53"/>
                    <a:pt x="7" y="65"/>
                    <a:pt x="11" y="76"/>
                  </a:cubicBezTo>
                  <a:cubicBezTo>
                    <a:pt x="10" y="74"/>
                    <a:pt x="3" y="44"/>
                    <a:pt x="8" y="39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2" y="38"/>
                    <a:pt x="11" y="49"/>
                    <a:pt x="19" y="60"/>
                  </a:cubicBezTo>
                  <a:cubicBezTo>
                    <a:pt x="19" y="60"/>
                    <a:pt x="11" y="33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20" y="30"/>
                    <a:pt x="28" y="50"/>
                    <a:pt x="28" y="50"/>
                  </a:cubicBezTo>
                  <a:cubicBezTo>
                    <a:pt x="28" y="50"/>
                    <a:pt x="23" y="35"/>
                    <a:pt x="22" y="27"/>
                  </a:cubicBezTo>
                  <a:cubicBezTo>
                    <a:pt x="10" y="16"/>
                    <a:pt x="0" y="0"/>
                    <a:pt x="0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Freeform 45">
              <a:extLst>
                <a:ext uri="{FF2B5EF4-FFF2-40B4-BE49-F238E27FC236}">
                  <a16:creationId xmlns:a16="http://schemas.microsoft.com/office/drawing/2014/main" id="{74783F4D-1455-4011-94AB-353CAE7F81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6425" y="6013451"/>
              <a:ext cx="385762" cy="204788"/>
            </a:xfrm>
            <a:custGeom>
              <a:avLst/>
              <a:gdLst>
                <a:gd name="T0" fmla="*/ 98 w 102"/>
                <a:gd name="T1" fmla="*/ 9 h 54"/>
                <a:gd name="T2" fmla="*/ 96 w 102"/>
                <a:gd name="T3" fmla="*/ 2 h 54"/>
                <a:gd name="T4" fmla="*/ 85 w 102"/>
                <a:gd name="T5" fmla="*/ 0 h 54"/>
                <a:gd name="T6" fmla="*/ 85 w 102"/>
                <a:gd name="T7" fmla="*/ 0 h 54"/>
                <a:gd name="T8" fmla="*/ 85 w 102"/>
                <a:gd name="T9" fmla="*/ 0 h 54"/>
                <a:gd name="T10" fmla="*/ 68 w 102"/>
                <a:gd name="T11" fmla="*/ 3 h 54"/>
                <a:gd name="T12" fmla="*/ 66 w 102"/>
                <a:gd name="T13" fmla="*/ 4 h 54"/>
                <a:gd name="T14" fmla="*/ 65 w 102"/>
                <a:gd name="T15" fmla="*/ 4 h 54"/>
                <a:gd name="T16" fmla="*/ 62 w 102"/>
                <a:gd name="T17" fmla="*/ 5 h 54"/>
                <a:gd name="T18" fmla="*/ 0 w 102"/>
                <a:gd name="T19" fmla="*/ 49 h 54"/>
                <a:gd name="T20" fmla="*/ 27 w 102"/>
                <a:gd name="T21" fmla="*/ 54 h 54"/>
                <a:gd name="T22" fmla="*/ 30 w 102"/>
                <a:gd name="T23" fmla="*/ 54 h 54"/>
                <a:gd name="T24" fmla="*/ 71 w 102"/>
                <a:gd name="T25" fmla="*/ 50 h 54"/>
                <a:gd name="T26" fmla="*/ 72 w 102"/>
                <a:gd name="T27" fmla="*/ 50 h 54"/>
                <a:gd name="T28" fmla="*/ 72 w 102"/>
                <a:gd name="T29" fmla="*/ 50 h 54"/>
                <a:gd name="T30" fmla="*/ 76 w 102"/>
                <a:gd name="T31" fmla="*/ 49 h 54"/>
                <a:gd name="T32" fmla="*/ 87 w 102"/>
                <a:gd name="T33" fmla="*/ 44 h 54"/>
                <a:gd name="T34" fmla="*/ 95 w 102"/>
                <a:gd name="T35" fmla="*/ 31 h 54"/>
                <a:gd name="T36" fmla="*/ 100 w 102"/>
                <a:gd name="T37" fmla="*/ 17 h 54"/>
                <a:gd name="T38" fmla="*/ 98 w 102"/>
                <a:gd name="T39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54">
                  <a:moveTo>
                    <a:pt x="98" y="9"/>
                  </a:moveTo>
                  <a:cubicBezTo>
                    <a:pt x="95" y="9"/>
                    <a:pt x="97" y="4"/>
                    <a:pt x="96" y="2"/>
                  </a:cubicBezTo>
                  <a:cubicBezTo>
                    <a:pt x="96" y="1"/>
                    <a:pt x="92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0"/>
                    <a:pt x="75" y="1"/>
                    <a:pt x="68" y="3"/>
                  </a:cubicBezTo>
                  <a:cubicBezTo>
                    <a:pt x="67" y="3"/>
                    <a:pt x="67" y="3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4"/>
                    <a:pt x="62" y="5"/>
                  </a:cubicBezTo>
                  <a:cubicBezTo>
                    <a:pt x="43" y="11"/>
                    <a:pt x="8" y="24"/>
                    <a:pt x="0" y="49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8" y="54"/>
                    <a:pt x="30" y="54"/>
                  </a:cubicBezTo>
                  <a:cubicBezTo>
                    <a:pt x="37" y="54"/>
                    <a:pt x="57" y="53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4" y="50"/>
                    <a:pt x="75" y="49"/>
                    <a:pt x="76" y="49"/>
                  </a:cubicBezTo>
                  <a:cubicBezTo>
                    <a:pt x="81" y="48"/>
                    <a:pt x="85" y="46"/>
                    <a:pt x="87" y="44"/>
                  </a:cubicBezTo>
                  <a:cubicBezTo>
                    <a:pt x="91" y="39"/>
                    <a:pt x="93" y="35"/>
                    <a:pt x="95" y="31"/>
                  </a:cubicBezTo>
                  <a:cubicBezTo>
                    <a:pt x="97" y="25"/>
                    <a:pt x="99" y="20"/>
                    <a:pt x="100" y="17"/>
                  </a:cubicBezTo>
                  <a:cubicBezTo>
                    <a:pt x="102" y="11"/>
                    <a:pt x="101" y="8"/>
                    <a:pt x="98" y="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5" name="Freeform 46">
              <a:extLst>
                <a:ext uri="{FF2B5EF4-FFF2-40B4-BE49-F238E27FC236}">
                  <a16:creationId xmlns:a16="http://schemas.microsoft.com/office/drawing/2014/main" id="{E423FB6D-DBD6-4977-B993-79586FE128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32950" y="6032501"/>
              <a:ext cx="249237" cy="166688"/>
            </a:xfrm>
            <a:custGeom>
              <a:avLst/>
              <a:gdLst>
                <a:gd name="T0" fmla="*/ 62 w 66"/>
                <a:gd name="T1" fmla="*/ 0 h 44"/>
                <a:gd name="T2" fmla="*/ 0 w 66"/>
                <a:gd name="T3" fmla="*/ 44 h 44"/>
                <a:gd name="T4" fmla="*/ 20 w 66"/>
                <a:gd name="T5" fmla="*/ 43 h 44"/>
                <a:gd name="T6" fmla="*/ 36 w 66"/>
                <a:gd name="T7" fmla="*/ 43 h 44"/>
                <a:gd name="T8" fmla="*/ 37 w 66"/>
                <a:gd name="T9" fmla="*/ 42 h 44"/>
                <a:gd name="T10" fmla="*/ 59 w 66"/>
                <a:gd name="T11" fmla="*/ 31 h 44"/>
                <a:gd name="T12" fmla="*/ 66 w 66"/>
                <a:gd name="T13" fmla="*/ 28 h 44"/>
                <a:gd name="T14" fmla="*/ 56 w 66"/>
                <a:gd name="T15" fmla="*/ 27 h 44"/>
                <a:gd name="T16" fmla="*/ 42 w 66"/>
                <a:gd name="T17" fmla="*/ 28 h 44"/>
                <a:gd name="T18" fmla="*/ 40 w 66"/>
                <a:gd name="T19" fmla="*/ 28 h 44"/>
                <a:gd name="T20" fmla="*/ 66 w 66"/>
                <a:gd name="T21" fmla="*/ 15 h 44"/>
                <a:gd name="T22" fmla="*/ 63 w 66"/>
                <a:gd name="T23" fmla="*/ 14 h 44"/>
                <a:gd name="T24" fmla="*/ 35 w 66"/>
                <a:gd name="T25" fmla="*/ 21 h 44"/>
                <a:gd name="T26" fmla="*/ 34 w 66"/>
                <a:gd name="T27" fmla="*/ 21 h 44"/>
                <a:gd name="T28" fmla="*/ 32 w 66"/>
                <a:gd name="T29" fmla="*/ 19 h 44"/>
                <a:gd name="T30" fmla="*/ 62 w 66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44">
                  <a:moveTo>
                    <a:pt x="62" y="0"/>
                  </a:moveTo>
                  <a:cubicBezTo>
                    <a:pt x="43" y="6"/>
                    <a:pt x="8" y="19"/>
                    <a:pt x="0" y="44"/>
                  </a:cubicBezTo>
                  <a:cubicBezTo>
                    <a:pt x="0" y="44"/>
                    <a:pt x="8" y="43"/>
                    <a:pt x="20" y="43"/>
                  </a:cubicBezTo>
                  <a:cubicBezTo>
                    <a:pt x="25" y="43"/>
                    <a:pt x="30" y="43"/>
                    <a:pt x="36" y="43"/>
                  </a:cubicBezTo>
                  <a:cubicBezTo>
                    <a:pt x="36" y="43"/>
                    <a:pt x="36" y="43"/>
                    <a:pt x="37" y="42"/>
                  </a:cubicBezTo>
                  <a:cubicBezTo>
                    <a:pt x="31" y="39"/>
                    <a:pt x="45" y="34"/>
                    <a:pt x="59" y="31"/>
                  </a:cubicBezTo>
                  <a:cubicBezTo>
                    <a:pt x="61" y="30"/>
                    <a:pt x="64" y="29"/>
                    <a:pt x="66" y="28"/>
                  </a:cubicBezTo>
                  <a:cubicBezTo>
                    <a:pt x="63" y="27"/>
                    <a:pt x="59" y="27"/>
                    <a:pt x="56" y="27"/>
                  </a:cubicBezTo>
                  <a:cubicBezTo>
                    <a:pt x="51" y="27"/>
                    <a:pt x="46" y="28"/>
                    <a:pt x="42" y="28"/>
                  </a:cubicBezTo>
                  <a:cubicBezTo>
                    <a:pt x="41" y="28"/>
                    <a:pt x="40" y="28"/>
                    <a:pt x="40" y="28"/>
                  </a:cubicBezTo>
                  <a:cubicBezTo>
                    <a:pt x="32" y="28"/>
                    <a:pt x="51" y="15"/>
                    <a:pt x="66" y="15"/>
                  </a:cubicBezTo>
                  <a:cubicBezTo>
                    <a:pt x="66" y="15"/>
                    <a:pt x="65" y="14"/>
                    <a:pt x="63" y="14"/>
                  </a:cubicBezTo>
                  <a:cubicBezTo>
                    <a:pt x="57" y="14"/>
                    <a:pt x="45" y="15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3" y="21"/>
                    <a:pt x="30" y="21"/>
                    <a:pt x="32" y="19"/>
                  </a:cubicBezTo>
                  <a:cubicBezTo>
                    <a:pt x="35" y="16"/>
                    <a:pt x="51" y="4"/>
                    <a:pt x="6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 47">
              <a:extLst>
                <a:ext uri="{FF2B5EF4-FFF2-40B4-BE49-F238E27FC236}">
                  <a16:creationId xmlns:a16="http://schemas.microsoft.com/office/drawing/2014/main" id="{72B416C8-52C7-4978-A438-9D7EAB1EB6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184901"/>
              <a:ext cx="393700" cy="204788"/>
            </a:xfrm>
            <a:custGeom>
              <a:avLst/>
              <a:gdLst>
                <a:gd name="T0" fmla="*/ 104 w 104"/>
                <a:gd name="T1" fmla="*/ 39 h 54"/>
                <a:gd name="T2" fmla="*/ 89 w 104"/>
                <a:gd name="T3" fmla="*/ 17 h 54"/>
                <a:gd name="T4" fmla="*/ 88 w 104"/>
                <a:gd name="T5" fmla="*/ 16 h 54"/>
                <a:gd name="T6" fmla="*/ 87 w 104"/>
                <a:gd name="T7" fmla="*/ 15 h 54"/>
                <a:gd name="T8" fmla="*/ 86 w 104"/>
                <a:gd name="T9" fmla="*/ 14 h 54"/>
                <a:gd name="T10" fmla="*/ 85 w 104"/>
                <a:gd name="T11" fmla="*/ 14 h 54"/>
                <a:gd name="T12" fmla="*/ 75 w 104"/>
                <a:gd name="T13" fmla="*/ 9 h 54"/>
                <a:gd name="T14" fmla="*/ 56 w 104"/>
                <a:gd name="T15" fmla="*/ 5 h 54"/>
                <a:gd name="T16" fmla="*/ 56 w 104"/>
                <a:gd name="T17" fmla="*/ 5 h 54"/>
                <a:gd name="T18" fmla="*/ 55 w 104"/>
                <a:gd name="T19" fmla="*/ 5 h 54"/>
                <a:gd name="T20" fmla="*/ 6 w 104"/>
                <a:gd name="T21" fmla="*/ 4 h 54"/>
                <a:gd name="T22" fmla="*/ 0 w 104"/>
                <a:gd name="T23" fmla="*/ 17 h 54"/>
                <a:gd name="T24" fmla="*/ 31 w 104"/>
                <a:gd name="T25" fmla="*/ 49 h 54"/>
                <a:gd name="T26" fmla="*/ 60 w 104"/>
                <a:gd name="T27" fmla="*/ 53 h 54"/>
                <a:gd name="T28" fmla="*/ 60 w 104"/>
                <a:gd name="T29" fmla="*/ 53 h 54"/>
                <a:gd name="T30" fmla="*/ 70 w 104"/>
                <a:gd name="T31" fmla="*/ 53 h 54"/>
                <a:gd name="T32" fmla="*/ 83 w 104"/>
                <a:gd name="T33" fmla="*/ 52 h 54"/>
                <a:gd name="T34" fmla="*/ 96 w 104"/>
                <a:gd name="T35" fmla="*/ 47 h 54"/>
                <a:gd name="T36" fmla="*/ 96 w 104"/>
                <a:gd name="T37" fmla="*/ 42 h 54"/>
                <a:gd name="T38" fmla="*/ 104 w 104"/>
                <a:gd name="T39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54">
                  <a:moveTo>
                    <a:pt x="104" y="39"/>
                  </a:moveTo>
                  <a:cubicBezTo>
                    <a:pt x="104" y="37"/>
                    <a:pt x="99" y="25"/>
                    <a:pt x="89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6" y="15"/>
                    <a:pt x="86" y="14"/>
                    <a:pt x="86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2" y="12"/>
                    <a:pt x="79" y="10"/>
                    <a:pt x="75" y="9"/>
                  </a:cubicBezTo>
                  <a:cubicBezTo>
                    <a:pt x="69" y="7"/>
                    <a:pt x="62" y="6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5"/>
                    <a:pt x="55" y="5"/>
                    <a:pt x="55" y="5"/>
                  </a:cubicBezTo>
                  <a:cubicBezTo>
                    <a:pt x="27" y="0"/>
                    <a:pt x="6" y="4"/>
                    <a:pt x="6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5" y="42"/>
                    <a:pt x="31" y="49"/>
                  </a:cubicBezTo>
                  <a:cubicBezTo>
                    <a:pt x="39" y="53"/>
                    <a:pt x="50" y="54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3" y="53"/>
                    <a:pt x="67" y="53"/>
                    <a:pt x="70" y="53"/>
                  </a:cubicBezTo>
                  <a:cubicBezTo>
                    <a:pt x="75" y="52"/>
                    <a:pt x="79" y="52"/>
                    <a:pt x="83" y="52"/>
                  </a:cubicBezTo>
                  <a:cubicBezTo>
                    <a:pt x="94" y="51"/>
                    <a:pt x="95" y="50"/>
                    <a:pt x="96" y="47"/>
                  </a:cubicBezTo>
                  <a:cubicBezTo>
                    <a:pt x="96" y="44"/>
                    <a:pt x="96" y="43"/>
                    <a:pt x="96" y="42"/>
                  </a:cubicBezTo>
                  <a:cubicBezTo>
                    <a:pt x="96" y="41"/>
                    <a:pt x="103" y="41"/>
                    <a:pt x="104" y="3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Freeform 48">
              <a:extLst>
                <a:ext uri="{FF2B5EF4-FFF2-40B4-BE49-F238E27FC236}">
                  <a16:creationId xmlns:a16="http://schemas.microsoft.com/office/drawing/2014/main" id="{BCCA5E3E-7A4A-437F-9B6E-E1C7355349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1050" y="6196014"/>
              <a:ext cx="234950" cy="188913"/>
            </a:xfrm>
            <a:custGeom>
              <a:avLst/>
              <a:gdLst>
                <a:gd name="T0" fmla="*/ 26 w 62"/>
                <a:gd name="T1" fmla="*/ 0 h 50"/>
                <a:gd name="T2" fmla="*/ 6 w 62"/>
                <a:gd name="T3" fmla="*/ 1 h 50"/>
                <a:gd name="T4" fmla="*/ 0 w 62"/>
                <a:gd name="T5" fmla="*/ 14 h 50"/>
                <a:gd name="T6" fmla="*/ 31 w 62"/>
                <a:gd name="T7" fmla="*/ 46 h 50"/>
                <a:gd name="T8" fmla="*/ 55 w 62"/>
                <a:gd name="T9" fmla="*/ 50 h 50"/>
                <a:gd name="T10" fmla="*/ 60 w 62"/>
                <a:gd name="T11" fmla="*/ 50 h 50"/>
                <a:gd name="T12" fmla="*/ 24 w 62"/>
                <a:gd name="T13" fmla="*/ 32 h 50"/>
                <a:gd name="T14" fmla="*/ 25 w 62"/>
                <a:gd name="T15" fmla="*/ 29 h 50"/>
                <a:gd name="T16" fmla="*/ 26 w 62"/>
                <a:gd name="T17" fmla="*/ 29 h 50"/>
                <a:gd name="T18" fmla="*/ 50 w 62"/>
                <a:gd name="T19" fmla="*/ 36 h 50"/>
                <a:gd name="T20" fmla="*/ 52 w 62"/>
                <a:gd name="T21" fmla="*/ 36 h 50"/>
                <a:gd name="T22" fmla="*/ 27 w 62"/>
                <a:gd name="T23" fmla="*/ 23 h 50"/>
                <a:gd name="T24" fmla="*/ 34 w 62"/>
                <a:gd name="T25" fmla="*/ 21 h 50"/>
                <a:gd name="T26" fmla="*/ 62 w 62"/>
                <a:gd name="T27" fmla="*/ 26 h 50"/>
                <a:gd name="T28" fmla="*/ 38 w 62"/>
                <a:gd name="T29" fmla="*/ 13 h 50"/>
                <a:gd name="T30" fmla="*/ 45 w 62"/>
                <a:gd name="T31" fmla="*/ 10 h 50"/>
                <a:gd name="T32" fmla="*/ 57 w 62"/>
                <a:gd name="T33" fmla="*/ 12 h 50"/>
                <a:gd name="T34" fmla="*/ 33 w 62"/>
                <a:gd name="T35" fmla="*/ 4 h 50"/>
                <a:gd name="T36" fmla="*/ 32 w 62"/>
                <a:gd name="T37" fmla="*/ 4 h 50"/>
                <a:gd name="T38" fmla="*/ 30 w 62"/>
                <a:gd name="T39" fmla="*/ 2 h 50"/>
                <a:gd name="T40" fmla="*/ 42 w 62"/>
                <a:gd name="T41" fmla="*/ 1 h 50"/>
                <a:gd name="T42" fmla="*/ 55 w 62"/>
                <a:gd name="T43" fmla="*/ 2 h 50"/>
                <a:gd name="T44" fmla="*/ 26 w 62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0">
                  <a:moveTo>
                    <a:pt x="26" y="0"/>
                  </a:moveTo>
                  <a:cubicBezTo>
                    <a:pt x="14" y="0"/>
                    <a:pt x="6" y="1"/>
                    <a:pt x="6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39"/>
                    <a:pt x="31" y="46"/>
                  </a:cubicBezTo>
                  <a:cubicBezTo>
                    <a:pt x="38" y="49"/>
                    <a:pt x="47" y="50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54" y="50"/>
                    <a:pt x="32" y="46"/>
                    <a:pt x="24" y="32"/>
                  </a:cubicBezTo>
                  <a:cubicBezTo>
                    <a:pt x="24" y="32"/>
                    <a:pt x="22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9" y="30"/>
                    <a:pt x="39" y="36"/>
                    <a:pt x="50" y="36"/>
                  </a:cubicBezTo>
                  <a:cubicBezTo>
                    <a:pt x="50" y="36"/>
                    <a:pt x="51" y="36"/>
                    <a:pt x="52" y="36"/>
                  </a:cubicBezTo>
                  <a:cubicBezTo>
                    <a:pt x="52" y="36"/>
                    <a:pt x="25" y="28"/>
                    <a:pt x="27" y="23"/>
                  </a:cubicBezTo>
                  <a:cubicBezTo>
                    <a:pt x="28" y="21"/>
                    <a:pt x="31" y="21"/>
                    <a:pt x="34" y="21"/>
                  </a:cubicBezTo>
                  <a:cubicBezTo>
                    <a:pt x="43" y="21"/>
                    <a:pt x="57" y="24"/>
                    <a:pt x="62" y="26"/>
                  </a:cubicBezTo>
                  <a:cubicBezTo>
                    <a:pt x="60" y="25"/>
                    <a:pt x="47" y="16"/>
                    <a:pt x="38" y="13"/>
                  </a:cubicBezTo>
                  <a:cubicBezTo>
                    <a:pt x="31" y="12"/>
                    <a:pt x="37" y="10"/>
                    <a:pt x="45" y="10"/>
                  </a:cubicBezTo>
                  <a:cubicBezTo>
                    <a:pt x="49" y="10"/>
                    <a:pt x="54" y="10"/>
                    <a:pt x="57" y="12"/>
                  </a:cubicBezTo>
                  <a:cubicBezTo>
                    <a:pt x="57" y="12"/>
                    <a:pt x="45" y="4"/>
                    <a:pt x="33" y="4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29" y="2"/>
                    <a:pt x="30" y="2"/>
                  </a:cubicBezTo>
                  <a:cubicBezTo>
                    <a:pt x="31" y="1"/>
                    <a:pt x="36" y="1"/>
                    <a:pt x="42" y="1"/>
                  </a:cubicBezTo>
                  <a:cubicBezTo>
                    <a:pt x="47" y="1"/>
                    <a:pt x="52" y="1"/>
                    <a:pt x="55" y="2"/>
                  </a:cubicBezTo>
                  <a:cubicBezTo>
                    <a:pt x="44" y="0"/>
                    <a:pt x="34" y="0"/>
                    <a:pt x="2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49">
              <a:extLst>
                <a:ext uri="{FF2B5EF4-FFF2-40B4-BE49-F238E27FC236}">
                  <a16:creationId xmlns:a16="http://schemas.microsoft.com/office/drawing/2014/main" id="{A8641497-37BA-44DE-9DFD-3C0257DDF9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8200" y="6472239"/>
              <a:ext cx="131762" cy="168275"/>
            </a:xfrm>
            <a:custGeom>
              <a:avLst/>
              <a:gdLst>
                <a:gd name="T0" fmla="*/ 13 w 35"/>
                <a:gd name="T1" fmla="*/ 0 h 44"/>
                <a:gd name="T2" fmla="*/ 18 w 35"/>
                <a:gd name="T3" fmla="*/ 30 h 44"/>
                <a:gd name="T4" fmla="*/ 17 w 35"/>
                <a:gd name="T5" fmla="*/ 31 h 44"/>
                <a:gd name="T6" fmla="*/ 2 w 35"/>
                <a:gd name="T7" fmla="*/ 9 h 44"/>
                <a:gd name="T8" fmla="*/ 11 w 35"/>
                <a:gd name="T9" fmla="*/ 35 h 44"/>
                <a:gd name="T10" fmla="*/ 11 w 35"/>
                <a:gd name="T11" fmla="*/ 35 h 44"/>
                <a:gd name="T12" fmla="*/ 0 w 35"/>
                <a:gd name="T13" fmla="*/ 21 h 44"/>
                <a:gd name="T14" fmla="*/ 14 w 35"/>
                <a:gd name="T15" fmla="*/ 43 h 44"/>
                <a:gd name="T16" fmla="*/ 16 w 35"/>
                <a:gd name="T17" fmla="*/ 44 h 44"/>
                <a:gd name="T18" fmla="*/ 18 w 35"/>
                <a:gd name="T19" fmla="*/ 41 h 44"/>
                <a:gd name="T20" fmla="*/ 23 w 35"/>
                <a:gd name="T21" fmla="*/ 37 h 44"/>
                <a:gd name="T22" fmla="*/ 24 w 35"/>
                <a:gd name="T23" fmla="*/ 37 h 44"/>
                <a:gd name="T24" fmla="*/ 25 w 35"/>
                <a:gd name="T25" fmla="*/ 37 h 44"/>
                <a:gd name="T26" fmla="*/ 29 w 35"/>
                <a:gd name="T27" fmla="*/ 32 h 44"/>
                <a:gd name="T28" fmla="*/ 35 w 35"/>
                <a:gd name="T29" fmla="*/ 17 h 44"/>
                <a:gd name="T30" fmla="*/ 33 w 35"/>
                <a:gd name="T31" fmla="*/ 19 h 44"/>
                <a:gd name="T32" fmla="*/ 26 w 35"/>
                <a:gd name="T33" fmla="*/ 2 h 44"/>
                <a:gd name="T34" fmla="*/ 25 w 35"/>
                <a:gd name="T35" fmla="*/ 25 h 44"/>
                <a:gd name="T36" fmla="*/ 24 w 35"/>
                <a:gd name="T37" fmla="*/ 25 h 44"/>
                <a:gd name="T38" fmla="*/ 13 w 35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4">
                  <a:moveTo>
                    <a:pt x="13" y="0"/>
                  </a:moveTo>
                  <a:cubicBezTo>
                    <a:pt x="11" y="14"/>
                    <a:pt x="15" y="19"/>
                    <a:pt x="18" y="30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1" y="31"/>
                    <a:pt x="2" y="9"/>
                    <a:pt x="2" y="9"/>
                  </a:cubicBezTo>
                  <a:cubicBezTo>
                    <a:pt x="2" y="18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7" y="35"/>
                    <a:pt x="1" y="23"/>
                    <a:pt x="0" y="21"/>
                  </a:cubicBezTo>
                  <a:cubicBezTo>
                    <a:pt x="5" y="31"/>
                    <a:pt x="9" y="39"/>
                    <a:pt x="14" y="43"/>
                  </a:cubicBezTo>
                  <a:cubicBezTo>
                    <a:pt x="14" y="43"/>
                    <a:pt x="15" y="44"/>
                    <a:pt x="16" y="44"/>
                  </a:cubicBezTo>
                  <a:cubicBezTo>
                    <a:pt x="17" y="44"/>
                    <a:pt x="18" y="43"/>
                    <a:pt x="18" y="41"/>
                  </a:cubicBezTo>
                  <a:cubicBezTo>
                    <a:pt x="20" y="38"/>
                    <a:pt x="22" y="37"/>
                    <a:pt x="23" y="37"/>
                  </a:cubicBezTo>
                  <a:cubicBezTo>
                    <a:pt x="23" y="37"/>
                    <a:pt x="24" y="37"/>
                    <a:pt x="24" y="37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6" y="37"/>
                    <a:pt x="27" y="37"/>
                    <a:pt x="29" y="32"/>
                  </a:cubicBezTo>
                  <a:cubicBezTo>
                    <a:pt x="30" y="30"/>
                    <a:pt x="33" y="25"/>
                    <a:pt x="35" y="17"/>
                  </a:cubicBezTo>
                  <a:cubicBezTo>
                    <a:pt x="34" y="18"/>
                    <a:pt x="34" y="19"/>
                    <a:pt x="33" y="19"/>
                  </a:cubicBezTo>
                  <a:cubicBezTo>
                    <a:pt x="30" y="19"/>
                    <a:pt x="27" y="4"/>
                    <a:pt x="26" y="2"/>
                  </a:cubicBezTo>
                  <a:cubicBezTo>
                    <a:pt x="27" y="4"/>
                    <a:pt x="30" y="25"/>
                    <a:pt x="25" y="25"/>
                  </a:cubicBezTo>
                  <a:cubicBezTo>
                    <a:pt x="25" y="25"/>
                    <a:pt x="25" y="25"/>
                    <a:pt x="24" y="25"/>
                  </a:cubicBezTo>
                  <a:cubicBezTo>
                    <a:pt x="18" y="22"/>
                    <a:pt x="13" y="0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Freeform 50">
              <a:extLst>
                <a:ext uri="{FF2B5EF4-FFF2-40B4-BE49-F238E27FC236}">
                  <a16:creationId xmlns:a16="http://schemas.microsoft.com/office/drawing/2014/main" id="{33101089-3DF6-4AD7-83EB-29D5926C9A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10725" y="6286501"/>
              <a:ext cx="11112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0" name="Freeform 51">
              <a:extLst>
                <a:ext uri="{FF2B5EF4-FFF2-40B4-BE49-F238E27FC236}">
                  <a16:creationId xmlns:a16="http://schemas.microsoft.com/office/drawing/2014/main" id="{1C611E15-0C16-4279-8FAE-DD5D4A43DA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6237289"/>
              <a:ext cx="11112" cy="7938"/>
            </a:xfrm>
            <a:custGeom>
              <a:avLst/>
              <a:gdLst>
                <a:gd name="T0" fmla="*/ 2 w 3"/>
                <a:gd name="T1" fmla="*/ 1 h 2"/>
                <a:gd name="T2" fmla="*/ 3 w 3"/>
                <a:gd name="T3" fmla="*/ 2 h 2"/>
                <a:gd name="T4" fmla="*/ 1 w 3"/>
                <a:gd name="T5" fmla="*/ 0 h 2"/>
                <a:gd name="T6" fmla="*/ 0 w 3"/>
                <a:gd name="T7" fmla="*/ 0 h 2"/>
                <a:gd name="T8" fmla="*/ 0 w 3"/>
                <a:gd name="T9" fmla="*/ 0 h 2"/>
                <a:gd name="T10" fmla="*/ 2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1" name="Freeform 52">
              <a:extLst>
                <a:ext uri="{FF2B5EF4-FFF2-40B4-BE49-F238E27FC236}">
                  <a16:creationId xmlns:a16="http://schemas.microsoft.com/office/drawing/2014/main" id="{4C176AB2-C06A-48B5-999C-2E128E82BF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2300" y="6248401"/>
              <a:ext cx="128587" cy="136525"/>
            </a:xfrm>
            <a:custGeom>
              <a:avLst/>
              <a:gdLst>
                <a:gd name="T0" fmla="*/ 19 w 34"/>
                <a:gd name="T1" fmla="*/ 0 h 36"/>
                <a:gd name="T2" fmla="*/ 22 w 34"/>
                <a:gd name="T3" fmla="*/ 12 h 36"/>
                <a:gd name="T4" fmla="*/ 22 w 34"/>
                <a:gd name="T5" fmla="*/ 12 h 36"/>
                <a:gd name="T6" fmla="*/ 8 w 34"/>
                <a:gd name="T7" fmla="*/ 11 h 36"/>
                <a:gd name="T8" fmla="*/ 20 w 34"/>
                <a:gd name="T9" fmla="*/ 19 h 36"/>
                <a:gd name="T10" fmla="*/ 2 w 34"/>
                <a:gd name="T11" fmla="*/ 23 h 36"/>
                <a:gd name="T12" fmla="*/ 2 w 34"/>
                <a:gd name="T13" fmla="*/ 23 h 36"/>
                <a:gd name="T14" fmla="*/ 19 w 34"/>
                <a:gd name="T15" fmla="*/ 28 h 36"/>
                <a:gd name="T16" fmla="*/ 0 w 34"/>
                <a:gd name="T17" fmla="*/ 36 h 36"/>
                <a:gd name="T18" fmla="*/ 13 w 34"/>
                <a:gd name="T19" fmla="*/ 35 h 36"/>
                <a:gd name="T20" fmla="*/ 26 w 34"/>
                <a:gd name="T21" fmla="*/ 30 h 36"/>
                <a:gd name="T22" fmla="*/ 26 w 34"/>
                <a:gd name="T23" fmla="*/ 28 h 36"/>
                <a:gd name="T24" fmla="*/ 26 w 34"/>
                <a:gd name="T25" fmla="*/ 27 h 36"/>
                <a:gd name="T26" fmla="*/ 26 w 34"/>
                <a:gd name="T27" fmla="*/ 26 h 36"/>
                <a:gd name="T28" fmla="*/ 26 w 34"/>
                <a:gd name="T29" fmla="*/ 25 h 36"/>
                <a:gd name="T30" fmla="*/ 26 w 34"/>
                <a:gd name="T31" fmla="*/ 25 h 36"/>
                <a:gd name="T32" fmla="*/ 34 w 34"/>
                <a:gd name="T33" fmla="*/ 22 h 36"/>
                <a:gd name="T34" fmla="*/ 34 w 34"/>
                <a:gd name="T35" fmla="*/ 22 h 36"/>
                <a:gd name="T36" fmla="*/ 22 w 34"/>
                <a:gd name="T37" fmla="*/ 3 h 36"/>
                <a:gd name="T38" fmla="*/ 21 w 34"/>
                <a:gd name="T39" fmla="*/ 1 h 36"/>
                <a:gd name="T40" fmla="*/ 19 w 34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6">
                  <a:moveTo>
                    <a:pt x="19" y="0"/>
                  </a:moveTo>
                  <a:cubicBezTo>
                    <a:pt x="23" y="5"/>
                    <a:pt x="26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8" y="11"/>
                    <a:pt x="12" y="11"/>
                    <a:pt x="8" y="11"/>
                  </a:cubicBezTo>
                  <a:cubicBezTo>
                    <a:pt x="14" y="12"/>
                    <a:pt x="21" y="17"/>
                    <a:pt x="20" y="19"/>
                  </a:cubicBezTo>
                  <a:cubicBezTo>
                    <a:pt x="19" y="22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23"/>
                    <a:pt x="20" y="23"/>
                    <a:pt x="19" y="28"/>
                  </a:cubicBezTo>
                  <a:cubicBezTo>
                    <a:pt x="17" y="32"/>
                    <a:pt x="0" y="36"/>
                    <a:pt x="0" y="36"/>
                  </a:cubicBezTo>
                  <a:cubicBezTo>
                    <a:pt x="5" y="35"/>
                    <a:pt x="9" y="35"/>
                    <a:pt x="13" y="35"/>
                  </a:cubicBezTo>
                  <a:cubicBezTo>
                    <a:pt x="24" y="34"/>
                    <a:pt x="25" y="33"/>
                    <a:pt x="26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33" y="24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0"/>
                    <a:pt x="30" y="10"/>
                    <a:pt x="22" y="3"/>
                  </a:cubicBezTo>
                  <a:cubicBezTo>
                    <a:pt x="22" y="2"/>
                    <a:pt x="21" y="2"/>
                    <a:pt x="21" y="1"/>
                  </a:cubicBezTo>
                  <a:cubicBezTo>
                    <a:pt x="20" y="1"/>
                    <a:pt x="19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2" name="Freeform 53">
              <a:extLst>
                <a:ext uri="{FF2B5EF4-FFF2-40B4-BE49-F238E27FC236}">
                  <a16:creationId xmlns:a16="http://schemas.microsoft.com/office/drawing/2014/main" id="{3DC5BD64-1502-4EC8-9206-0E18236BAA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6913" y="61769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3" name="Freeform 54">
              <a:extLst>
                <a:ext uri="{FF2B5EF4-FFF2-40B4-BE49-F238E27FC236}">
                  <a16:creationId xmlns:a16="http://schemas.microsoft.com/office/drawing/2014/main" id="{FBAD498F-0A66-496D-9656-5C9E867F91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1188" y="6013451"/>
              <a:ext cx="142875" cy="185738"/>
            </a:xfrm>
            <a:custGeom>
              <a:avLst/>
              <a:gdLst>
                <a:gd name="T0" fmla="*/ 24 w 38"/>
                <a:gd name="T1" fmla="*/ 0 h 49"/>
                <a:gd name="T2" fmla="*/ 22 w 38"/>
                <a:gd name="T3" fmla="*/ 0 h 49"/>
                <a:gd name="T4" fmla="*/ 22 w 38"/>
                <a:gd name="T5" fmla="*/ 0 h 49"/>
                <a:gd name="T6" fmla="*/ 22 w 38"/>
                <a:gd name="T7" fmla="*/ 0 h 49"/>
                <a:gd name="T8" fmla="*/ 22 w 38"/>
                <a:gd name="T9" fmla="*/ 0 h 49"/>
                <a:gd name="T10" fmla="*/ 0 w 38"/>
                <a:gd name="T11" fmla="*/ 12 h 49"/>
                <a:gd name="T12" fmla="*/ 20 w 38"/>
                <a:gd name="T13" fmla="*/ 6 h 49"/>
                <a:gd name="T14" fmla="*/ 21 w 38"/>
                <a:gd name="T15" fmla="*/ 6 h 49"/>
                <a:gd name="T16" fmla="*/ 24 w 38"/>
                <a:gd name="T17" fmla="*/ 11 h 49"/>
                <a:gd name="T18" fmla="*/ 9 w 38"/>
                <a:gd name="T19" fmla="*/ 19 h 49"/>
                <a:gd name="T20" fmla="*/ 22 w 38"/>
                <a:gd name="T21" fmla="*/ 17 h 49"/>
                <a:gd name="T22" fmla="*/ 25 w 38"/>
                <a:gd name="T23" fmla="*/ 17 h 49"/>
                <a:gd name="T24" fmla="*/ 23 w 38"/>
                <a:gd name="T25" fmla="*/ 23 h 49"/>
                <a:gd name="T26" fmla="*/ 5 w 38"/>
                <a:gd name="T27" fmla="*/ 28 h 49"/>
                <a:gd name="T28" fmla="*/ 11 w 38"/>
                <a:gd name="T29" fmla="*/ 28 h 49"/>
                <a:gd name="T30" fmla="*/ 24 w 38"/>
                <a:gd name="T31" fmla="*/ 32 h 49"/>
                <a:gd name="T32" fmla="*/ 13 w 38"/>
                <a:gd name="T33" fmla="*/ 49 h 49"/>
                <a:gd name="T34" fmla="*/ 24 w 38"/>
                <a:gd name="T35" fmla="*/ 44 h 49"/>
                <a:gd name="T36" fmla="*/ 32 w 38"/>
                <a:gd name="T37" fmla="*/ 31 h 49"/>
                <a:gd name="T38" fmla="*/ 37 w 38"/>
                <a:gd name="T39" fmla="*/ 17 h 49"/>
                <a:gd name="T40" fmla="*/ 38 w 38"/>
                <a:gd name="T41" fmla="*/ 12 h 49"/>
                <a:gd name="T42" fmla="*/ 35 w 38"/>
                <a:gd name="T43" fmla="*/ 9 h 49"/>
                <a:gd name="T44" fmla="*/ 35 w 38"/>
                <a:gd name="T45" fmla="*/ 9 h 49"/>
                <a:gd name="T46" fmla="*/ 35 w 38"/>
                <a:gd name="T47" fmla="*/ 9 h 49"/>
                <a:gd name="T48" fmla="*/ 33 w 38"/>
                <a:gd name="T49" fmla="*/ 7 h 49"/>
                <a:gd name="T50" fmla="*/ 34 w 38"/>
                <a:gd name="T51" fmla="*/ 4 h 49"/>
                <a:gd name="T52" fmla="*/ 33 w 38"/>
                <a:gd name="T53" fmla="*/ 2 h 49"/>
                <a:gd name="T54" fmla="*/ 24 w 38"/>
                <a:gd name="T5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49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1"/>
                    <a:pt x="0" y="12"/>
                    <a:pt x="0" y="12"/>
                  </a:cubicBezTo>
                  <a:cubicBezTo>
                    <a:pt x="0" y="12"/>
                    <a:pt x="13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8" y="6"/>
                    <a:pt x="31" y="10"/>
                    <a:pt x="24" y="11"/>
                  </a:cubicBezTo>
                  <a:cubicBezTo>
                    <a:pt x="18" y="13"/>
                    <a:pt x="10" y="19"/>
                    <a:pt x="9" y="19"/>
                  </a:cubicBezTo>
                  <a:cubicBezTo>
                    <a:pt x="10" y="19"/>
                    <a:pt x="18" y="17"/>
                    <a:pt x="22" y="17"/>
                  </a:cubicBezTo>
                  <a:cubicBezTo>
                    <a:pt x="23" y="17"/>
                    <a:pt x="24" y="17"/>
                    <a:pt x="25" y="17"/>
                  </a:cubicBezTo>
                  <a:cubicBezTo>
                    <a:pt x="29" y="18"/>
                    <a:pt x="29" y="23"/>
                    <a:pt x="23" y="23"/>
                  </a:cubicBezTo>
                  <a:cubicBezTo>
                    <a:pt x="17" y="24"/>
                    <a:pt x="5" y="28"/>
                    <a:pt x="5" y="28"/>
                  </a:cubicBezTo>
                  <a:cubicBezTo>
                    <a:pt x="5" y="28"/>
                    <a:pt x="8" y="28"/>
                    <a:pt x="11" y="28"/>
                  </a:cubicBezTo>
                  <a:cubicBezTo>
                    <a:pt x="16" y="28"/>
                    <a:pt x="23" y="29"/>
                    <a:pt x="24" y="32"/>
                  </a:cubicBezTo>
                  <a:cubicBezTo>
                    <a:pt x="27" y="38"/>
                    <a:pt x="13" y="49"/>
                    <a:pt x="13" y="49"/>
                  </a:cubicBezTo>
                  <a:cubicBezTo>
                    <a:pt x="18" y="48"/>
                    <a:pt x="22" y="46"/>
                    <a:pt x="24" y="44"/>
                  </a:cubicBezTo>
                  <a:cubicBezTo>
                    <a:pt x="28" y="39"/>
                    <a:pt x="30" y="35"/>
                    <a:pt x="32" y="31"/>
                  </a:cubicBezTo>
                  <a:cubicBezTo>
                    <a:pt x="34" y="25"/>
                    <a:pt x="36" y="20"/>
                    <a:pt x="37" y="17"/>
                  </a:cubicBezTo>
                  <a:cubicBezTo>
                    <a:pt x="38" y="15"/>
                    <a:pt x="38" y="13"/>
                    <a:pt x="38" y="12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7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4" y="3"/>
                    <a:pt x="33" y="2"/>
                  </a:cubicBezTo>
                  <a:cubicBezTo>
                    <a:pt x="33" y="1"/>
                    <a:pt x="29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174C1803-F830-4F9D-AF56-2826D1DF54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07575" y="6154739"/>
              <a:ext cx="128587" cy="158750"/>
            </a:xfrm>
            <a:custGeom>
              <a:avLst/>
              <a:gdLst>
                <a:gd name="T0" fmla="*/ 34 w 34"/>
                <a:gd name="T1" fmla="*/ 12 h 42"/>
                <a:gd name="T2" fmla="*/ 14 w 34"/>
                <a:gd name="T3" fmla="*/ 21 h 42"/>
                <a:gd name="T4" fmla="*/ 25 w 34"/>
                <a:gd name="T5" fmla="*/ 34 h 42"/>
                <a:gd name="T6" fmla="*/ 13 w 34"/>
                <a:gd name="T7" fmla="*/ 28 h 42"/>
                <a:gd name="T8" fmla="*/ 10 w 34"/>
                <a:gd name="T9" fmla="*/ 42 h 42"/>
                <a:gd name="T10" fmla="*/ 7 w 34"/>
                <a:gd name="T11" fmla="*/ 32 h 42"/>
                <a:gd name="T12" fmla="*/ 6 w 34"/>
                <a:gd name="T13" fmla="*/ 24 h 42"/>
                <a:gd name="T14" fmla="*/ 6 w 34"/>
                <a:gd name="T15" fmla="*/ 15 h 42"/>
                <a:gd name="T16" fmla="*/ 21 w 34"/>
                <a:gd name="T17" fmla="*/ 0 h 42"/>
                <a:gd name="T18" fmla="*/ 14 w 34"/>
                <a:gd name="T19" fmla="*/ 15 h 42"/>
                <a:gd name="T20" fmla="*/ 34 w 34"/>
                <a:gd name="T2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42">
                  <a:moveTo>
                    <a:pt x="34" y="12"/>
                  </a:moveTo>
                  <a:cubicBezTo>
                    <a:pt x="34" y="12"/>
                    <a:pt x="17" y="16"/>
                    <a:pt x="14" y="21"/>
                  </a:cubicBezTo>
                  <a:cubicBezTo>
                    <a:pt x="12" y="25"/>
                    <a:pt x="25" y="34"/>
                    <a:pt x="25" y="34"/>
                  </a:cubicBezTo>
                  <a:cubicBezTo>
                    <a:pt x="25" y="34"/>
                    <a:pt x="17" y="34"/>
                    <a:pt x="13" y="28"/>
                  </a:cubicBezTo>
                  <a:cubicBezTo>
                    <a:pt x="13" y="28"/>
                    <a:pt x="10" y="30"/>
                    <a:pt x="10" y="42"/>
                  </a:cubicBezTo>
                  <a:cubicBezTo>
                    <a:pt x="10" y="42"/>
                    <a:pt x="8" y="37"/>
                    <a:pt x="7" y="32"/>
                  </a:cubicBezTo>
                  <a:cubicBezTo>
                    <a:pt x="7" y="30"/>
                    <a:pt x="6" y="24"/>
                    <a:pt x="6" y="24"/>
                  </a:cubicBezTo>
                  <a:cubicBezTo>
                    <a:pt x="6" y="24"/>
                    <a:pt x="0" y="18"/>
                    <a:pt x="6" y="15"/>
                  </a:cubicBezTo>
                  <a:cubicBezTo>
                    <a:pt x="6" y="15"/>
                    <a:pt x="14" y="3"/>
                    <a:pt x="21" y="0"/>
                  </a:cubicBezTo>
                  <a:cubicBezTo>
                    <a:pt x="21" y="0"/>
                    <a:pt x="14" y="9"/>
                    <a:pt x="14" y="15"/>
                  </a:cubicBezTo>
                  <a:cubicBezTo>
                    <a:pt x="14" y="15"/>
                    <a:pt x="23" y="12"/>
                    <a:pt x="34" y="12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Freeform 56">
              <a:extLst>
                <a:ext uri="{FF2B5EF4-FFF2-40B4-BE49-F238E27FC236}">
                  <a16:creationId xmlns:a16="http://schemas.microsoft.com/office/drawing/2014/main" id="{EA95A655-8664-4AD3-A954-6DE334CE5C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991226"/>
              <a:ext cx="344487" cy="246063"/>
            </a:xfrm>
            <a:custGeom>
              <a:avLst/>
              <a:gdLst>
                <a:gd name="T0" fmla="*/ 91 w 91"/>
                <a:gd name="T1" fmla="*/ 65 h 65"/>
                <a:gd name="T2" fmla="*/ 4 w 91"/>
                <a:gd name="T3" fmla="*/ 4 h 65"/>
                <a:gd name="T4" fmla="*/ 4 w 91"/>
                <a:gd name="T5" fmla="*/ 0 h 65"/>
                <a:gd name="T6" fmla="*/ 91 w 91"/>
                <a:gd name="T7" fmla="*/ 59 h 65"/>
                <a:gd name="T8" fmla="*/ 91 w 9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5">
                  <a:moveTo>
                    <a:pt x="91" y="65"/>
                  </a:moveTo>
                  <a:cubicBezTo>
                    <a:pt x="91" y="65"/>
                    <a:pt x="40" y="50"/>
                    <a:pt x="4" y="4"/>
                  </a:cubicBezTo>
                  <a:cubicBezTo>
                    <a:pt x="4" y="4"/>
                    <a:pt x="0" y="0"/>
                    <a:pt x="4" y="0"/>
                  </a:cubicBezTo>
                  <a:cubicBezTo>
                    <a:pt x="12" y="0"/>
                    <a:pt x="24" y="37"/>
                    <a:pt x="91" y="59"/>
                  </a:cubicBezTo>
                  <a:cubicBezTo>
                    <a:pt x="91" y="65"/>
                    <a:pt x="91" y="65"/>
                    <a:pt x="91" y="65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Freeform 57">
              <a:extLst>
                <a:ext uri="{FF2B5EF4-FFF2-40B4-BE49-F238E27FC236}">
                  <a16:creationId xmlns:a16="http://schemas.microsoft.com/office/drawing/2014/main" id="{1E6CA065-33F8-4A97-9E0F-2469E19623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0775" y="5311776"/>
              <a:ext cx="234950" cy="201613"/>
            </a:xfrm>
            <a:custGeom>
              <a:avLst/>
              <a:gdLst>
                <a:gd name="T0" fmla="*/ 0 w 62"/>
                <a:gd name="T1" fmla="*/ 45 h 53"/>
                <a:gd name="T2" fmla="*/ 46 w 62"/>
                <a:gd name="T3" fmla="*/ 0 h 53"/>
                <a:gd name="T4" fmla="*/ 51 w 62"/>
                <a:gd name="T5" fmla="*/ 4 h 53"/>
                <a:gd name="T6" fmla="*/ 60 w 62"/>
                <a:gd name="T7" fmla="*/ 8 h 53"/>
                <a:gd name="T8" fmla="*/ 48 w 62"/>
                <a:gd name="T9" fmla="*/ 31 h 53"/>
                <a:gd name="T10" fmla="*/ 7 w 62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53">
                  <a:moveTo>
                    <a:pt x="0" y="45"/>
                  </a:moveTo>
                  <a:cubicBezTo>
                    <a:pt x="0" y="45"/>
                    <a:pt x="10" y="5"/>
                    <a:pt x="46" y="0"/>
                  </a:cubicBezTo>
                  <a:cubicBezTo>
                    <a:pt x="46" y="0"/>
                    <a:pt x="52" y="0"/>
                    <a:pt x="51" y="4"/>
                  </a:cubicBezTo>
                  <a:cubicBezTo>
                    <a:pt x="51" y="7"/>
                    <a:pt x="57" y="5"/>
                    <a:pt x="60" y="8"/>
                  </a:cubicBezTo>
                  <a:cubicBezTo>
                    <a:pt x="62" y="11"/>
                    <a:pt x="56" y="19"/>
                    <a:pt x="48" y="31"/>
                  </a:cubicBezTo>
                  <a:cubicBezTo>
                    <a:pt x="40" y="42"/>
                    <a:pt x="26" y="53"/>
                    <a:pt x="7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Freeform 58">
              <a:extLst>
                <a:ext uri="{FF2B5EF4-FFF2-40B4-BE49-F238E27FC236}">
                  <a16:creationId xmlns:a16="http://schemas.microsoft.com/office/drawing/2014/main" id="{4732D0C7-1214-4BC1-9606-403FD24D7E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3800" y="5368926"/>
              <a:ext cx="142875" cy="128588"/>
            </a:xfrm>
            <a:custGeom>
              <a:avLst/>
              <a:gdLst>
                <a:gd name="T0" fmla="*/ 25 w 38"/>
                <a:gd name="T1" fmla="*/ 0 h 34"/>
                <a:gd name="T2" fmla="*/ 14 w 38"/>
                <a:gd name="T3" fmla="*/ 17 h 34"/>
                <a:gd name="T4" fmla="*/ 31 w 38"/>
                <a:gd name="T5" fmla="*/ 8 h 34"/>
                <a:gd name="T6" fmla="*/ 6 w 38"/>
                <a:gd name="T7" fmla="*/ 34 h 34"/>
                <a:gd name="T8" fmla="*/ 0 w 38"/>
                <a:gd name="T9" fmla="*/ 33 h 34"/>
                <a:gd name="T10" fmla="*/ 2 w 38"/>
                <a:gd name="T11" fmla="*/ 21 h 34"/>
                <a:gd name="T12" fmla="*/ 25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25" y="0"/>
                  </a:moveTo>
                  <a:cubicBezTo>
                    <a:pt x="25" y="0"/>
                    <a:pt x="16" y="13"/>
                    <a:pt x="14" y="17"/>
                  </a:cubicBezTo>
                  <a:cubicBezTo>
                    <a:pt x="14" y="17"/>
                    <a:pt x="23" y="10"/>
                    <a:pt x="31" y="8"/>
                  </a:cubicBezTo>
                  <a:cubicBezTo>
                    <a:pt x="38" y="6"/>
                    <a:pt x="6" y="34"/>
                    <a:pt x="6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23"/>
                    <a:pt x="2" y="21"/>
                  </a:cubicBezTo>
                  <a:cubicBezTo>
                    <a:pt x="5" y="19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Freeform 59">
              <a:extLst>
                <a:ext uri="{FF2B5EF4-FFF2-40B4-BE49-F238E27FC236}">
                  <a16:creationId xmlns:a16="http://schemas.microsoft.com/office/drawing/2014/main" id="{B9E3BBBB-725D-4B19-B58B-316B1F62E7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07600" y="5349876"/>
              <a:ext cx="222250" cy="204788"/>
            </a:xfrm>
            <a:custGeom>
              <a:avLst/>
              <a:gdLst>
                <a:gd name="T0" fmla="*/ 10 w 59"/>
                <a:gd name="T1" fmla="*/ 54 h 54"/>
                <a:gd name="T2" fmla="*/ 32 w 59"/>
                <a:gd name="T3" fmla="*/ 46 h 54"/>
                <a:gd name="T4" fmla="*/ 33 w 59"/>
                <a:gd name="T5" fmla="*/ 46 h 54"/>
                <a:gd name="T6" fmla="*/ 33 w 59"/>
                <a:gd name="T7" fmla="*/ 45 h 54"/>
                <a:gd name="T8" fmla="*/ 57 w 59"/>
                <a:gd name="T9" fmla="*/ 17 h 54"/>
                <a:gd name="T10" fmla="*/ 56 w 59"/>
                <a:gd name="T11" fmla="*/ 13 h 54"/>
                <a:gd name="T12" fmla="*/ 58 w 59"/>
                <a:gd name="T13" fmla="*/ 3 h 54"/>
                <a:gd name="T14" fmla="*/ 52 w 59"/>
                <a:gd name="T15" fmla="*/ 3 h 54"/>
                <a:gd name="T16" fmla="*/ 3 w 59"/>
                <a:gd name="T17" fmla="*/ 42 h 54"/>
                <a:gd name="T18" fmla="*/ 10 w 59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4">
                  <a:moveTo>
                    <a:pt x="10" y="54"/>
                  </a:moveTo>
                  <a:cubicBezTo>
                    <a:pt x="18" y="54"/>
                    <a:pt x="25" y="51"/>
                    <a:pt x="32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46" y="35"/>
                    <a:pt x="56" y="20"/>
                    <a:pt x="57" y="17"/>
                  </a:cubicBezTo>
                  <a:cubicBezTo>
                    <a:pt x="59" y="12"/>
                    <a:pt x="56" y="15"/>
                    <a:pt x="56" y="13"/>
                  </a:cubicBezTo>
                  <a:cubicBezTo>
                    <a:pt x="56" y="11"/>
                    <a:pt x="59" y="5"/>
                    <a:pt x="58" y="3"/>
                  </a:cubicBezTo>
                  <a:cubicBezTo>
                    <a:pt x="56" y="0"/>
                    <a:pt x="52" y="3"/>
                    <a:pt x="52" y="3"/>
                  </a:cubicBezTo>
                  <a:cubicBezTo>
                    <a:pt x="26" y="13"/>
                    <a:pt x="7" y="30"/>
                    <a:pt x="3" y="42"/>
                  </a:cubicBezTo>
                  <a:cubicBezTo>
                    <a:pt x="0" y="49"/>
                    <a:pt x="3" y="53"/>
                    <a:pt x="10" y="5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Freeform 60">
              <a:extLst>
                <a:ext uri="{FF2B5EF4-FFF2-40B4-BE49-F238E27FC236}">
                  <a16:creationId xmlns:a16="http://schemas.microsoft.com/office/drawing/2014/main" id="{9836D156-A766-4DEC-A300-A6473D2CBE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09200" y="5472114"/>
              <a:ext cx="120650" cy="82550"/>
            </a:xfrm>
            <a:custGeom>
              <a:avLst/>
              <a:gdLst>
                <a:gd name="T0" fmla="*/ 10 w 32"/>
                <a:gd name="T1" fmla="*/ 22 h 22"/>
                <a:gd name="T2" fmla="*/ 32 w 32"/>
                <a:gd name="T3" fmla="*/ 14 h 22"/>
                <a:gd name="T4" fmla="*/ 16 w 32"/>
                <a:gd name="T5" fmla="*/ 20 h 22"/>
                <a:gd name="T6" fmla="*/ 29 w 32"/>
                <a:gd name="T7" fmla="*/ 6 h 22"/>
                <a:gd name="T8" fmla="*/ 14 w 32"/>
                <a:gd name="T9" fmla="*/ 13 h 22"/>
                <a:gd name="T10" fmla="*/ 28 w 32"/>
                <a:gd name="T11" fmla="*/ 0 h 22"/>
                <a:gd name="T12" fmla="*/ 13 w 32"/>
                <a:gd name="T13" fmla="*/ 10 h 22"/>
                <a:gd name="T14" fmla="*/ 5 w 32"/>
                <a:gd name="T15" fmla="*/ 8 h 22"/>
                <a:gd name="T16" fmla="*/ 3 w 32"/>
                <a:gd name="T17" fmla="*/ 10 h 22"/>
                <a:gd name="T18" fmla="*/ 10 w 3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2">
                  <a:moveTo>
                    <a:pt x="10" y="22"/>
                  </a:moveTo>
                  <a:cubicBezTo>
                    <a:pt x="18" y="22"/>
                    <a:pt x="25" y="19"/>
                    <a:pt x="32" y="14"/>
                  </a:cubicBezTo>
                  <a:cubicBezTo>
                    <a:pt x="27" y="18"/>
                    <a:pt x="17" y="20"/>
                    <a:pt x="16" y="20"/>
                  </a:cubicBezTo>
                  <a:cubicBezTo>
                    <a:pt x="24" y="17"/>
                    <a:pt x="29" y="6"/>
                    <a:pt x="29" y="6"/>
                  </a:cubicBezTo>
                  <a:cubicBezTo>
                    <a:pt x="23" y="13"/>
                    <a:pt x="14" y="13"/>
                    <a:pt x="14" y="13"/>
                  </a:cubicBezTo>
                  <a:cubicBezTo>
                    <a:pt x="20" y="11"/>
                    <a:pt x="28" y="0"/>
                    <a:pt x="28" y="0"/>
                  </a:cubicBezTo>
                  <a:cubicBezTo>
                    <a:pt x="28" y="0"/>
                    <a:pt x="19" y="8"/>
                    <a:pt x="13" y="10"/>
                  </a:cubicBezTo>
                  <a:cubicBezTo>
                    <a:pt x="8" y="12"/>
                    <a:pt x="5" y="8"/>
                    <a:pt x="5" y="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7"/>
                    <a:pt x="3" y="21"/>
                    <a:pt x="10" y="2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Freeform 61">
              <a:extLst>
                <a:ext uri="{FF2B5EF4-FFF2-40B4-BE49-F238E27FC236}">
                  <a16:creationId xmlns:a16="http://schemas.microsoft.com/office/drawing/2014/main" id="{CA4DF5A0-C779-4D64-BD47-82DF20811B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06025" y="5281614"/>
              <a:ext cx="161925" cy="234950"/>
            </a:xfrm>
            <a:custGeom>
              <a:avLst/>
              <a:gdLst>
                <a:gd name="T0" fmla="*/ 9 w 43"/>
                <a:gd name="T1" fmla="*/ 57 h 62"/>
                <a:gd name="T2" fmla="*/ 18 w 43"/>
                <a:gd name="T3" fmla="*/ 46 h 62"/>
                <a:gd name="T4" fmla="*/ 18 w 43"/>
                <a:gd name="T5" fmla="*/ 46 h 62"/>
                <a:gd name="T6" fmla="*/ 21 w 43"/>
                <a:gd name="T7" fmla="*/ 43 h 62"/>
                <a:gd name="T8" fmla="*/ 22 w 43"/>
                <a:gd name="T9" fmla="*/ 42 h 62"/>
                <a:gd name="T10" fmla="*/ 22 w 43"/>
                <a:gd name="T11" fmla="*/ 42 h 62"/>
                <a:gd name="T12" fmla="*/ 42 w 43"/>
                <a:gd name="T13" fmla="*/ 9 h 62"/>
                <a:gd name="T14" fmla="*/ 34 w 43"/>
                <a:gd name="T15" fmla="*/ 7 h 62"/>
                <a:gd name="T16" fmla="*/ 29 w 43"/>
                <a:gd name="T17" fmla="*/ 0 h 62"/>
                <a:gd name="T18" fmla="*/ 7 w 43"/>
                <a:gd name="T19" fmla="*/ 26 h 62"/>
                <a:gd name="T20" fmla="*/ 1 w 43"/>
                <a:gd name="T21" fmla="*/ 53 h 62"/>
                <a:gd name="T22" fmla="*/ 9 w 43"/>
                <a:gd name="T23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62">
                  <a:moveTo>
                    <a:pt x="9" y="57"/>
                  </a:moveTo>
                  <a:cubicBezTo>
                    <a:pt x="9" y="57"/>
                    <a:pt x="13" y="52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5"/>
                    <a:pt x="20" y="44"/>
                    <a:pt x="21" y="43"/>
                  </a:cubicBezTo>
                  <a:cubicBezTo>
                    <a:pt x="21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31" y="29"/>
                    <a:pt x="43" y="14"/>
                    <a:pt x="42" y="9"/>
                  </a:cubicBezTo>
                  <a:cubicBezTo>
                    <a:pt x="41" y="1"/>
                    <a:pt x="36" y="7"/>
                    <a:pt x="34" y="7"/>
                  </a:cubicBezTo>
                  <a:cubicBezTo>
                    <a:pt x="33" y="7"/>
                    <a:pt x="31" y="1"/>
                    <a:pt x="29" y="0"/>
                  </a:cubicBezTo>
                  <a:cubicBezTo>
                    <a:pt x="28" y="0"/>
                    <a:pt x="15" y="11"/>
                    <a:pt x="7" y="26"/>
                  </a:cubicBezTo>
                  <a:cubicBezTo>
                    <a:pt x="3" y="34"/>
                    <a:pt x="0" y="43"/>
                    <a:pt x="1" y="53"/>
                  </a:cubicBezTo>
                  <a:cubicBezTo>
                    <a:pt x="1" y="53"/>
                    <a:pt x="4" y="62"/>
                    <a:pt x="9" y="5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Freeform 62">
              <a:extLst>
                <a:ext uri="{FF2B5EF4-FFF2-40B4-BE49-F238E27FC236}">
                  <a16:creationId xmlns:a16="http://schemas.microsoft.com/office/drawing/2014/main" id="{CBF0E18B-096D-4B55-AC18-401B44FCF0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47300" y="5448301"/>
              <a:ext cx="117475" cy="114300"/>
            </a:xfrm>
            <a:custGeom>
              <a:avLst/>
              <a:gdLst>
                <a:gd name="T0" fmla="*/ 0 w 31"/>
                <a:gd name="T1" fmla="*/ 7 h 30"/>
                <a:gd name="T2" fmla="*/ 4 w 31"/>
                <a:gd name="T3" fmla="*/ 0 h 30"/>
                <a:gd name="T4" fmla="*/ 7 w 31"/>
                <a:gd name="T5" fmla="*/ 11 h 30"/>
                <a:gd name="T6" fmla="*/ 18 w 31"/>
                <a:gd name="T7" fmla="*/ 6 h 30"/>
                <a:gd name="T8" fmla="*/ 15 w 31"/>
                <a:gd name="T9" fmla="*/ 19 h 30"/>
                <a:gd name="T10" fmla="*/ 31 w 31"/>
                <a:gd name="T11" fmla="*/ 19 h 30"/>
                <a:gd name="T12" fmla="*/ 19 w 31"/>
                <a:gd name="T13" fmla="*/ 26 h 30"/>
                <a:gd name="T14" fmla="*/ 24 w 31"/>
                <a:gd name="T15" fmla="*/ 28 h 30"/>
                <a:gd name="T16" fmla="*/ 9 w 31"/>
                <a:gd name="T17" fmla="*/ 25 h 30"/>
                <a:gd name="T18" fmla="*/ 7 w 31"/>
                <a:gd name="T19" fmla="*/ 25 h 30"/>
                <a:gd name="T20" fmla="*/ 4 w 31"/>
                <a:gd name="T21" fmla="*/ 25 h 30"/>
                <a:gd name="T22" fmla="*/ 3 w 31"/>
                <a:gd name="T23" fmla="*/ 19 h 30"/>
                <a:gd name="T24" fmla="*/ 0 w 31"/>
                <a:gd name="T25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0">
                  <a:moveTo>
                    <a:pt x="0" y="7"/>
                  </a:moveTo>
                  <a:cubicBezTo>
                    <a:pt x="1" y="5"/>
                    <a:pt x="2" y="1"/>
                    <a:pt x="4" y="0"/>
                  </a:cubicBezTo>
                  <a:cubicBezTo>
                    <a:pt x="3" y="6"/>
                    <a:pt x="4" y="10"/>
                    <a:pt x="7" y="11"/>
                  </a:cubicBezTo>
                  <a:cubicBezTo>
                    <a:pt x="9" y="12"/>
                    <a:pt x="18" y="6"/>
                    <a:pt x="18" y="6"/>
                  </a:cubicBezTo>
                  <a:cubicBezTo>
                    <a:pt x="18" y="6"/>
                    <a:pt x="13" y="14"/>
                    <a:pt x="15" y="19"/>
                  </a:cubicBezTo>
                  <a:cubicBezTo>
                    <a:pt x="17" y="23"/>
                    <a:pt x="24" y="25"/>
                    <a:pt x="31" y="19"/>
                  </a:cubicBezTo>
                  <a:cubicBezTo>
                    <a:pt x="28" y="24"/>
                    <a:pt x="24" y="26"/>
                    <a:pt x="19" y="26"/>
                  </a:cubicBezTo>
                  <a:cubicBezTo>
                    <a:pt x="17" y="26"/>
                    <a:pt x="24" y="28"/>
                    <a:pt x="24" y="28"/>
                  </a:cubicBezTo>
                  <a:cubicBezTo>
                    <a:pt x="24" y="28"/>
                    <a:pt x="19" y="30"/>
                    <a:pt x="9" y="25"/>
                  </a:cubicBezTo>
                  <a:cubicBezTo>
                    <a:pt x="8" y="25"/>
                    <a:pt x="7" y="25"/>
                    <a:pt x="7" y="25"/>
                  </a:cubicBezTo>
                  <a:cubicBezTo>
                    <a:pt x="6" y="25"/>
                    <a:pt x="5" y="26"/>
                    <a:pt x="4" y="25"/>
                  </a:cubicBezTo>
                  <a:cubicBezTo>
                    <a:pt x="2" y="23"/>
                    <a:pt x="4" y="22"/>
                    <a:pt x="3" y="19"/>
                  </a:cubicBezTo>
                  <a:cubicBezTo>
                    <a:pt x="2" y="17"/>
                    <a:pt x="0" y="11"/>
                    <a:pt x="0" y="7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2" name="Freeform 63">
              <a:extLst>
                <a:ext uri="{FF2B5EF4-FFF2-40B4-BE49-F238E27FC236}">
                  <a16:creationId xmlns:a16="http://schemas.microsoft.com/office/drawing/2014/main" id="{29F6229A-8EB3-455E-BDA2-8DFFE797DB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4613" y="5529264"/>
              <a:ext cx="374650" cy="268288"/>
            </a:xfrm>
            <a:custGeom>
              <a:avLst/>
              <a:gdLst>
                <a:gd name="T0" fmla="*/ 97 w 99"/>
                <a:gd name="T1" fmla="*/ 0 h 71"/>
                <a:gd name="T2" fmla="*/ 0 w 99"/>
                <a:gd name="T3" fmla="*/ 62 h 71"/>
                <a:gd name="T4" fmla="*/ 3 w 99"/>
                <a:gd name="T5" fmla="*/ 68 h 71"/>
                <a:gd name="T6" fmla="*/ 99 w 99"/>
                <a:gd name="T7" fmla="*/ 1 h 71"/>
                <a:gd name="T8" fmla="*/ 97 w 9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1">
                  <a:moveTo>
                    <a:pt x="97" y="0"/>
                  </a:moveTo>
                  <a:cubicBezTo>
                    <a:pt x="97" y="0"/>
                    <a:pt x="47" y="67"/>
                    <a:pt x="0" y="62"/>
                  </a:cubicBezTo>
                  <a:cubicBezTo>
                    <a:pt x="0" y="62"/>
                    <a:pt x="1" y="66"/>
                    <a:pt x="3" y="68"/>
                  </a:cubicBezTo>
                  <a:cubicBezTo>
                    <a:pt x="5" y="71"/>
                    <a:pt x="47" y="68"/>
                    <a:pt x="99" y="1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Freeform 64">
              <a:extLst>
                <a:ext uri="{FF2B5EF4-FFF2-40B4-BE49-F238E27FC236}">
                  <a16:creationId xmlns:a16="http://schemas.microsoft.com/office/drawing/2014/main" id="{BBFA8C7C-FF1F-4FAB-BA80-96343AFB5A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96513" y="5380039"/>
              <a:ext cx="71437" cy="136525"/>
            </a:xfrm>
            <a:custGeom>
              <a:avLst/>
              <a:gdLst>
                <a:gd name="T0" fmla="*/ 9 w 19"/>
                <a:gd name="T1" fmla="*/ 31 h 36"/>
                <a:gd name="T2" fmla="*/ 18 w 19"/>
                <a:gd name="T3" fmla="*/ 20 h 36"/>
                <a:gd name="T4" fmla="*/ 10 w 19"/>
                <a:gd name="T5" fmla="*/ 25 h 36"/>
                <a:gd name="T6" fmla="*/ 19 w 19"/>
                <a:gd name="T7" fmla="*/ 7 h 36"/>
                <a:gd name="T8" fmla="*/ 7 w 19"/>
                <a:gd name="T9" fmla="*/ 23 h 36"/>
                <a:gd name="T10" fmla="*/ 13 w 19"/>
                <a:gd name="T11" fmla="*/ 1 h 36"/>
                <a:gd name="T12" fmla="*/ 4 w 19"/>
                <a:gd name="T13" fmla="*/ 15 h 36"/>
                <a:gd name="T14" fmla="*/ 7 w 19"/>
                <a:gd name="T15" fmla="*/ 5 h 36"/>
                <a:gd name="T16" fmla="*/ 7 w 19"/>
                <a:gd name="T17" fmla="*/ 0 h 36"/>
                <a:gd name="T18" fmla="*/ 1 w 19"/>
                <a:gd name="T19" fmla="*/ 27 h 36"/>
                <a:gd name="T20" fmla="*/ 9 w 19"/>
                <a:gd name="T21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6">
                  <a:moveTo>
                    <a:pt x="9" y="31"/>
                  </a:moveTo>
                  <a:cubicBezTo>
                    <a:pt x="9" y="31"/>
                    <a:pt x="13" y="26"/>
                    <a:pt x="18" y="20"/>
                  </a:cubicBezTo>
                  <a:cubicBezTo>
                    <a:pt x="15" y="24"/>
                    <a:pt x="11" y="28"/>
                    <a:pt x="10" y="25"/>
                  </a:cubicBezTo>
                  <a:cubicBezTo>
                    <a:pt x="8" y="19"/>
                    <a:pt x="19" y="7"/>
                    <a:pt x="19" y="7"/>
                  </a:cubicBezTo>
                  <a:cubicBezTo>
                    <a:pt x="9" y="12"/>
                    <a:pt x="7" y="22"/>
                    <a:pt x="7" y="23"/>
                  </a:cubicBezTo>
                  <a:cubicBezTo>
                    <a:pt x="4" y="14"/>
                    <a:pt x="13" y="1"/>
                    <a:pt x="13" y="1"/>
                  </a:cubicBezTo>
                  <a:cubicBezTo>
                    <a:pt x="7" y="7"/>
                    <a:pt x="4" y="15"/>
                    <a:pt x="4" y="15"/>
                  </a:cubicBezTo>
                  <a:cubicBezTo>
                    <a:pt x="4" y="15"/>
                    <a:pt x="5" y="10"/>
                    <a:pt x="7" y="5"/>
                  </a:cubicBezTo>
                  <a:cubicBezTo>
                    <a:pt x="7" y="3"/>
                    <a:pt x="7" y="1"/>
                    <a:pt x="7" y="0"/>
                  </a:cubicBezTo>
                  <a:cubicBezTo>
                    <a:pt x="3" y="8"/>
                    <a:pt x="0" y="17"/>
                    <a:pt x="1" y="27"/>
                  </a:cubicBezTo>
                  <a:cubicBezTo>
                    <a:pt x="1" y="27"/>
                    <a:pt x="4" y="36"/>
                    <a:pt x="9" y="3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4" name="Freeform 65">
              <a:extLst>
                <a:ext uri="{FF2B5EF4-FFF2-40B4-BE49-F238E27FC236}">
                  <a16:creationId xmlns:a16="http://schemas.microsoft.com/office/drawing/2014/main" id="{72EE7191-D1F6-4085-B75D-3C68A32551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4725" y="5854701"/>
              <a:ext cx="254000" cy="188913"/>
            </a:xfrm>
            <a:custGeom>
              <a:avLst/>
              <a:gdLst>
                <a:gd name="T0" fmla="*/ 5 w 67"/>
                <a:gd name="T1" fmla="*/ 7 h 50"/>
                <a:gd name="T2" fmla="*/ 65 w 67"/>
                <a:gd name="T3" fmla="*/ 32 h 50"/>
                <a:gd name="T4" fmla="*/ 64 w 67"/>
                <a:gd name="T5" fmla="*/ 38 h 50"/>
                <a:gd name="T6" fmla="*/ 63 w 67"/>
                <a:gd name="T7" fmla="*/ 47 h 50"/>
                <a:gd name="T8" fmla="*/ 38 w 67"/>
                <a:gd name="T9" fmla="*/ 45 h 50"/>
                <a:gd name="T10" fmla="*/ 0 w 67"/>
                <a:gd name="T11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0">
                  <a:moveTo>
                    <a:pt x="5" y="7"/>
                  </a:moveTo>
                  <a:cubicBezTo>
                    <a:pt x="5" y="7"/>
                    <a:pt x="46" y="0"/>
                    <a:pt x="65" y="32"/>
                  </a:cubicBezTo>
                  <a:cubicBezTo>
                    <a:pt x="65" y="32"/>
                    <a:pt x="67" y="37"/>
                    <a:pt x="64" y="38"/>
                  </a:cubicBezTo>
                  <a:cubicBezTo>
                    <a:pt x="60" y="39"/>
                    <a:pt x="65" y="44"/>
                    <a:pt x="63" y="47"/>
                  </a:cubicBezTo>
                  <a:cubicBezTo>
                    <a:pt x="61" y="50"/>
                    <a:pt x="51" y="48"/>
                    <a:pt x="38" y="45"/>
                  </a:cubicBezTo>
                  <a:cubicBezTo>
                    <a:pt x="24" y="43"/>
                    <a:pt x="8" y="34"/>
                    <a:pt x="0" y="1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5" name="Freeform 66">
              <a:extLst>
                <a:ext uri="{FF2B5EF4-FFF2-40B4-BE49-F238E27FC236}">
                  <a16:creationId xmlns:a16="http://schemas.microsoft.com/office/drawing/2014/main" id="{1DB68834-B6F1-49BD-9B05-5F6757F2EF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75" y="5889626"/>
              <a:ext cx="152400" cy="104775"/>
            </a:xfrm>
            <a:custGeom>
              <a:avLst/>
              <a:gdLst>
                <a:gd name="T0" fmla="*/ 40 w 40"/>
                <a:gd name="T1" fmla="*/ 14 h 28"/>
                <a:gd name="T2" fmla="*/ 20 w 40"/>
                <a:gd name="T3" fmla="*/ 11 h 28"/>
                <a:gd name="T4" fmla="*/ 35 w 40"/>
                <a:gd name="T5" fmla="*/ 22 h 28"/>
                <a:gd name="T6" fmla="*/ 1 w 40"/>
                <a:gd name="T7" fmla="*/ 10 h 28"/>
                <a:gd name="T8" fmla="*/ 0 w 40"/>
                <a:gd name="T9" fmla="*/ 4 h 28"/>
                <a:gd name="T10" fmla="*/ 12 w 40"/>
                <a:gd name="T11" fmla="*/ 2 h 28"/>
                <a:gd name="T12" fmla="*/ 40 w 40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8">
                  <a:moveTo>
                    <a:pt x="40" y="14"/>
                  </a:moveTo>
                  <a:cubicBezTo>
                    <a:pt x="40" y="14"/>
                    <a:pt x="24" y="11"/>
                    <a:pt x="20" y="11"/>
                  </a:cubicBezTo>
                  <a:cubicBezTo>
                    <a:pt x="20" y="11"/>
                    <a:pt x="30" y="16"/>
                    <a:pt x="35" y="22"/>
                  </a:cubicBezTo>
                  <a:cubicBezTo>
                    <a:pt x="40" y="28"/>
                    <a:pt x="1" y="10"/>
                    <a:pt x="1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8" y="0"/>
                    <a:pt x="12" y="2"/>
                  </a:cubicBezTo>
                  <a:cubicBezTo>
                    <a:pt x="15" y="3"/>
                    <a:pt x="40" y="14"/>
                    <a:pt x="4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6" name="Freeform 67">
              <a:extLst>
                <a:ext uri="{FF2B5EF4-FFF2-40B4-BE49-F238E27FC236}">
                  <a16:creationId xmlns:a16="http://schemas.microsoft.com/office/drawing/2014/main" id="{2201ED69-B8A0-4904-AB26-491AE82D0C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56950" y="5911851"/>
              <a:ext cx="265112" cy="155575"/>
            </a:xfrm>
            <a:custGeom>
              <a:avLst/>
              <a:gdLst>
                <a:gd name="T0" fmla="*/ 3 w 70"/>
                <a:gd name="T1" fmla="*/ 13 h 41"/>
                <a:gd name="T2" fmla="*/ 18 w 70"/>
                <a:gd name="T3" fmla="*/ 30 h 41"/>
                <a:gd name="T4" fmla="*/ 19 w 70"/>
                <a:gd name="T5" fmla="*/ 30 h 41"/>
                <a:gd name="T6" fmla="*/ 20 w 70"/>
                <a:gd name="T7" fmla="*/ 31 h 41"/>
                <a:gd name="T8" fmla="*/ 55 w 70"/>
                <a:gd name="T9" fmla="*/ 41 h 41"/>
                <a:gd name="T10" fmla="*/ 59 w 70"/>
                <a:gd name="T11" fmla="*/ 39 h 41"/>
                <a:gd name="T12" fmla="*/ 68 w 70"/>
                <a:gd name="T13" fmla="*/ 36 h 41"/>
                <a:gd name="T14" fmla="*/ 66 w 70"/>
                <a:gd name="T15" fmla="*/ 31 h 41"/>
                <a:gd name="T16" fmla="*/ 10 w 70"/>
                <a:gd name="T17" fmla="*/ 1 h 41"/>
                <a:gd name="T18" fmla="*/ 3 w 70"/>
                <a:gd name="T1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41">
                  <a:moveTo>
                    <a:pt x="3" y="13"/>
                  </a:moveTo>
                  <a:cubicBezTo>
                    <a:pt x="5" y="20"/>
                    <a:pt x="11" y="25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34" y="38"/>
                    <a:pt x="52" y="41"/>
                    <a:pt x="55" y="41"/>
                  </a:cubicBezTo>
                  <a:cubicBezTo>
                    <a:pt x="61" y="41"/>
                    <a:pt x="57" y="40"/>
                    <a:pt x="59" y="39"/>
                  </a:cubicBezTo>
                  <a:cubicBezTo>
                    <a:pt x="61" y="38"/>
                    <a:pt x="67" y="39"/>
                    <a:pt x="68" y="36"/>
                  </a:cubicBezTo>
                  <a:cubicBezTo>
                    <a:pt x="70" y="34"/>
                    <a:pt x="66" y="31"/>
                    <a:pt x="66" y="31"/>
                  </a:cubicBezTo>
                  <a:cubicBezTo>
                    <a:pt x="47" y="11"/>
                    <a:pt x="23" y="0"/>
                    <a:pt x="10" y="1"/>
                  </a:cubicBezTo>
                  <a:cubicBezTo>
                    <a:pt x="4" y="2"/>
                    <a:pt x="0" y="6"/>
                    <a:pt x="3" y="1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7" name="Freeform 68">
              <a:extLst>
                <a:ext uri="{FF2B5EF4-FFF2-40B4-BE49-F238E27FC236}">
                  <a16:creationId xmlns:a16="http://schemas.microsoft.com/office/drawing/2014/main" id="{2F7A05CA-EF38-4409-9C4A-4F070F25C5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9350" y="5915026"/>
              <a:ext cx="112712" cy="111125"/>
            </a:xfrm>
            <a:custGeom>
              <a:avLst/>
              <a:gdLst>
                <a:gd name="T0" fmla="*/ 3 w 30"/>
                <a:gd name="T1" fmla="*/ 12 h 29"/>
                <a:gd name="T2" fmla="*/ 18 w 30"/>
                <a:gd name="T3" fmla="*/ 29 h 29"/>
                <a:gd name="T4" fmla="*/ 7 w 30"/>
                <a:gd name="T5" fmla="*/ 16 h 29"/>
                <a:gd name="T6" fmla="*/ 25 w 30"/>
                <a:gd name="T7" fmla="*/ 23 h 29"/>
                <a:gd name="T8" fmla="*/ 13 w 30"/>
                <a:gd name="T9" fmla="*/ 12 h 29"/>
                <a:gd name="T10" fmla="*/ 30 w 30"/>
                <a:gd name="T11" fmla="*/ 19 h 29"/>
                <a:gd name="T12" fmla="*/ 15 w 30"/>
                <a:gd name="T13" fmla="*/ 10 h 29"/>
                <a:gd name="T14" fmla="*/ 13 w 30"/>
                <a:gd name="T15" fmla="*/ 2 h 29"/>
                <a:gd name="T16" fmla="*/ 10 w 30"/>
                <a:gd name="T17" fmla="*/ 0 h 29"/>
                <a:gd name="T18" fmla="*/ 3 w 30"/>
                <a:gd name="T1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9">
                  <a:moveTo>
                    <a:pt x="3" y="12"/>
                  </a:moveTo>
                  <a:cubicBezTo>
                    <a:pt x="5" y="19"/>
                    <a:pt x="11" y="24"/>
                    <a:pt x="18" y="29"/>
                  </a:cubicBezTo>
                  <a:cubicBezTo>
                    <a:pt x="13" y="25"/>
                    <a:pt x="7" y="18"/>
                    <a:pt x="7" y="16"/>
                  </a:cubicBezTo>
                  <a:cubicBezTo>
                    <a:pt x="13" y="23"/>
                    <a:pt x="25" y="23"/>
                    <a:pt x="25" y="23"/>
                  </a:cubicBezTo>
                  <a:cubicBezTo>
                    <a:pt x="16" y="20"/>
                    <a:pt x="13" y="12"/>
                    <a:pt x="13" y="12"/>
                  </a:cubicBezTo>
                  <a:cubicBezTo>
                    <a:pt x="17" y="16"/>
                    <a:pt x="30" y="19"/>
                    <a:pt x="30" y="19"/>
                  </a:cubicBezTo>
                  <a:cubicBezTo>
                    <a:pt x="30" y="19"/>
                    <a:pt x="19" y="15"/>
                    <a:pt x="15" y="10"/>
                  </a:cubicBezTo>
                  <a:cubicBezTo>
                    <a:pt x="11" y="6"/>
                    <a:pt x="13" y="2"/>
                    <a:pt x="13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"/>
                    <a:pt x="0" y="5"/>
                    <a:pt x="3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8" name="Freeform 69">
              <a:extLst>
                <a:ext uri="{FF2B5EF4-FFF2-40B4-BE49-F238E27FC236}">
                  <a16:creationId xmlns:a16="http://schemas.microsoft.com/office/drawing/2014/main" id="{BD505711-0211-4C71-95D0-235B24DDC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4725" y="5843589"/>
              <a:ext cx="265112" cy="109538"/>
            </a:xfrm>
            <a:custGeom>
              <a:avLst/>
              <a:gdLst>
                <a:gd name="T0" fmla="*/ 6 w 70"/>
                <a:gd name="T1" fmla="*/ 15 h 29"/>
                <a:gd name="T2" fmla="*/ 20 w 70"/>
                <a:gd name="T3" fmla="*/ 19 h 29"/>
                <a:gd name="T4" fmla="*/ 20 w 70"/>
                <a:gd name="T5" fmla="*/ 19 h 29"/>
                <a:gd name="T6" fmla="*/ 23 w 70"/>
                <a:gd name="T7" fmla="*/ 20 h 29"/>
                <a:gd name="T8" fmla="*/ 25 w 70"/>
                <a:gd name="T9" fmla="*/ 20 h 29"/>
                <a:gd name="T10" fmla="*/ 25 w 70"/>
                <a:gd name="T11" fmla="*/ 20 h 29"/>
                <a:gd name="T12" fmla="*/ 63 w 70"/>
                <a:gd name="T13" fmla="*/ 26 h 29"/>
                <a:gd name="T14" fmla="*/ 62 w 70"/>
                <a:gd name="T15" fmla="*/ 18 h 29"/>
                <a:gd name="T16" fmla="*/ 66 w 70"/>
                <a:gd name="T17" fmla="*/ 11 h 29"/>
                <a:gd name="T18" fmla="*/ 33 w 70"/>
                <a:gd name="T19" fmla="*/ 1 h 29"/>
                <a:gd name="T20" fmla="*/ 6 w 70"/>
                <a:gd name="T21" fmla="*/ 6 h 29"/>
                <a:gd name="T22" fmla="*/ 6 w 70"/>
                <a:gd name="T2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">
                  <a:moveTo>
                    <a:pt x="6" y="15"/>
                  </a:moveTo>
                  <a:cubicBezTo>
                    <a:pt x="6" y="15"/>
                    <a:pt x="12" y="17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2" y="19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40" y="24"/>
                    <a:pt x="59" y="29"/>
                    <a:pt x="63" y="26"/>
                  </a:cubicBezTo>
                  <a:cubicBezTo>
                    <a:pt x="70" y="22"/>
                    <a:pt x="63" y="20"/>
                    <a:pt x="62" y="18"/>
                  </a:cubicBezTo>
                  <a:cubicBezTo>
                    <a:pt x="61" y="16"/>
                    <a:pt x="66" y="13"/>
                    <a:pt x="66" y="11"/>
                  </a:cubicBezTo>
                  <a:cubicBezTo>
                    <a:pt x="65" y="9"/>
                    <a:pt x="51" y="2"/>
                    <a:pt x="33" y="1"/>
                  </a:cubicBezTo>
                  <a:cubicBezTo>
                    <a:pt x="25" y="0"/>
                    <a:pt x="15" y="1"/>
                    <a:pt x="6" y="6"/>
                  </a:cubicBezTo>
                  <a:cubicBezTo>
                    <a:pt x="6" y="6"/>
                    <a:pt x="0" y="12"/>
                    <a:pt x="6" y="15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9" name="Freeform 70">
              <a:extLst>
                <a:ext uri="{FF2B5EF4-FFF2-40B4-BE49-F238E27FC236}">
                  <a16:creationId xmlns:a16="http://schemas.microsoft.com/office/drawing/2014/main" id="{446B90DA-63FE-47D3-9646-0C231EE0EF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4750" y="5862639"/>
              <a:ext cx="90487" cy="125413"/>
            </a:xfrm>
            <a:custGeom>
              <a:avLst/>
              <a:gdLst>
                <a:gd name="T0" fmla="*/ 16 w 24"/>
                <a:gd name="T1" fmla="*/ 0 h 33"/>
                <a:gd name="T2" fmla="*/ 24 w 24"/>
                <a:gd name="T3" fmla="*/ 1 h 33"/>
                <a:gd name="T4" fmla="*/ 14 w 24"/>
                <a:gd name="T5" fmla="*/ 8 h 33"/>
                <a:gd name="T6" fmla="*/ 23 w 24"/>
                <a:gd name="T7" fmla="*/ 16 h 33"/>
                <a:gd name="T8" fmla="*/ 11 w 24"/>
                <a:gd name="T9" fmla="*/ 18 h 33"/>
                <a:gd name="T10" fmla="*/ 16 w 24"/>
                <a:gd name="T11" fmla="*/ 33 h 33"/>
                <a:gd name="T12" fmla="*/ 6 w 24"/>
                <a:gd name="T13" fmla="*/ 25 h 33"/>
                <a:gd name="T14" fmla="*/ 6 w 24"/>
                <a:gd name="T15" fmla="*/ 30 h 33"/>
                <a:gd name="T16" fmla="*/ 2 w 24"/>
                <a:gd name="T17" fmla="*/ 15 h 33"/>
                <a:gd name="T18" fmla="*/ 1 w 24"/>
                <a:gd name="T19" fmla="*/ 11 h 33"/>
                <a:gd name="T20" fmla="*/ 5 w 24"/>
                <a:gd name="T21" fmla="*/ 8 h 33"/>
                <a:gd name="T22" fmla="*/ 16 w 24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3">
                  <a:moveTo>
                    <a:pt x="16" y="0"/>
                  </a:moveTo>
                  <a:cubicBezTo>
                    <a:pt x="17" y="0"/>
                    <a:pt x="21" y="0"/>
                    <a:pt x="24" y="1"/>
                  </a:cubicBezTo>
                  <a:cubicBezTo>
                    <a:pt x="17" y="2"/>
                    <a:pt x="14" y="5"/>
                    <a:pt x="14" y="8"/>
                  </a:cubicBezTo>
                  <a:cubicBezTo>
                    <a:pt x="15" y="10"/>
                    <a:pt x="23" y="16"/>
                    <a:pt x="23" y="16"/>
                  </a:cubicBezTo>
                  <a:cubicBezTo>
                    <a:pt x="23" y="16"/>
                    <a:pt x="14" y="15"/>
                    <a:pt x="11" y="18"/>
                  </a:cubicBezTo>
                  <a:cubicBezTo>
                    <a:pt x="8" y="21"/>
                    <a:pt x="9" y="29"/>
                    <a:pt x="16" y="33"/>
                  </a:cubicBezTo>
                  <a:cubicBezTo>
                    <a:pt x="11" y="32"/>
                    <a:pt x="8" y="29"/>
                    <a:pt x="6" y="25"/>
                  </a:cubicBezTo>
                  <a:cubicBezTo>
                    <a:pt x="5" y="23"/>
                    <a:pt x="6" y="30"/>
                    <a:pt x="6" y="30"/>
                  </a:cubicBezTo>
                  <a:cubicBezTo>
                    <a:pt x="6" y="30"/>
                    <a:pt x="2" y="26"/>
                    <a:pt x="2" y="15"/>
                  </a:cubicBezTo>
                  <a:cubicBezTo>
                    <a:pt x="2" y="13"/>
                    <a:pt x="0" y="13"/>
                    <a:pt x="1" y="11"/>
                  </a:cubicBezTo>
                  <a:cubicBezTo>
                    <a:pt x="1" y="9"/>
                    <a:pt x="3" y="10"/>
                    <a:pt x="5" y="8"/>
                  </a:cubicBezTo>
                  <a:cubicBezTo>
                    <a:pt x="7" y="5"/>
                    <a:pt x="12" y="1"/>
                    <a:pt x="1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0" name="Freeform 71">
              <a:extLst>
                <a:ext uri="{FF2B5EF4-FFF2-40B4-BE49-F238E27FC236}">
                  <a16:creationId xmlns:a16="http://schemas.microsoft.com/office/drawing/2014/main" id="{2ACF4A6C-098D-492C-A99E-2498709A74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06188" y="5661026"/>
              <a:ext cx="385762" cy="254000"/>
            </a:xfrm>
            <a:custGeom>
              <a:avLst/>
              <a:gdLst>
                <a:gd name="T0" fmla="*/ 102 w 102"/>
                <a:gd name="T1" fmla="*/ 64 h 67"/>
                <a:gd name="T2" fmla="*/ 6 w 102"/>
                <a:gd name="T3" fmla="*/ 0 h 67"/>
                <a:gd name="T4" fmla="*/ 2 w 102"/>
                <a:gd name="T5" fmla="*/ 5 h 67"/>
                <a:gd name="T6" fmla="*/ 101 w 102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67">
                  <a:moveTo>
                    <a:pt x="102" y="64"/>
                  </a:moveTo>
                  <a:cubicBezTo>
                    <a:pt x="102" y="64"/>
                    <a:pt x="20" y="44"/>
                    <a:pt x="6" y="0"/>
                  </a:cubicBezTo>
                  <a:cubicBezTo>
                    <a:pt x="6" y="0"/>
                    <a:pt x="3" y="3"/>
                    <a:pt x="2" y="5"/>
                  </a:cubicBezTo>
                  <a:cubicBezTo>
                    <a:pt x="0" y="8"/>
                    <a:pt x="19" y="45"/>
                    <a:pt x="101" y="67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Freeform 72">
              <a:extLst>
                <a:ext uri="{FF2B5EF4-FFF2-40B4-BE49-F238E27FC236}">
                  <a16:creationId xmlns:a16="http://schemas.microsoft.com/office/drawing/2014/main" id="{87E381A1-E7A8-48E6-B57C-5F8690C7F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66488" y="5843589"/>
              <a:ext cx="133350" cy="71438"/>
            </a:xfrm>
            <a:custGeom>
              <a:avLst/>
              <a:gdLst>
                <a:gd name="T0" fmla="*/ 6 w 35"/>
                <a:gd name="T1" fmla="*/ 15 h 19"/>
                <a:gd name="T2" fmla="*/ 20 w 35"/>
                <a:gd name="T3" fmla="*/ 19 h 19"/>
                <a:gd name="T4" fmla="*/ 12 w 35"/>
                <a:gd name="T5" fmla="*/ 13 h 19"/>
                <a:gd name="T6" fmla="*/ 32 w 35"/>
                <a:gd name="T7" fmla="*/ 14 h 19"/>
                <a:gd name="T8" fmla="*/ 13 w 35"/>
                <a:gd name="T9" fmla="*/ 9 h 19"/>
                <a:gd name="T10" fmla="*/ 35 w 35"/>
                <a:gd name="T11" fmla="*/ 6 h 19"/>
                <a:gd name="T12" fmla="*/ 18 w 35"/>
                <a:gd name="T13" fmla="*/ 4 h 19"/>
                <a:gd name="T14" fmla="*/ 29 w 35"/>
                <a:gd name="T15" fmla="*/ 2 h 19"/>
                <a:gd name="T16" fmla="*/ 33 w 35"/>
                <a:gd name="T17" fmla="*/ 1 h 19"/>
                <a:gd name="T18" fmla="*/ 6 w 35"/>
                <a:gd name="T19" fmla="*/ 6 h 19"/>
                <a:gd name="T20" fmla="*/ 6 w 35"/>
                <a:gd name="T2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9">
                  <a:moveTo>
                    <a:pt x="6" y="15"/>
                  </a:moveTo>
                  <a:cubicBezTo>
                    <a:pt x="6" y="15"/>
                    <a:pt x="12" y="17"/>
                    <a:pt x="20" y="19"/>
                  </a:cubicBezTo>
                  <a:cubicBezTo>
                    <a:pt x="15" y="17"/>
                    <a:pt x="9" y="15"/>
                    <a:pt x="12" y="13"/>
                  </a:cubicBezTo>
                  <a:cubicBezTo>
                    <a:pt x="16" y="9"/>
                    <a:pt x="32" y="14"/>
                    <a:pt x="32" y="14"/>
                  </a:cubicBezTo>
                  <a:cubicBezTo>
                    <a:pt x="23" y="7"/>
                    <a:pt x="13" y="9"/>
                    <a:pt x="13" y="9"/>
                  </a:cubicBezTo>
                  <a:cubicBezTo>
                    <a:pt x="19" y="4"/>
                    <a:pt x="35" y="6"/>
                    <a:pt x="35" y="6"/>
                  </a:cubicBezTo>
                  <a:cubicBezTo>
                    <a:pt x="27" y="3"/>
                    <a:pt x="19" y="4"/>
                    <a:pt x="18" y="4"/>
                  </a:cubicBezTo>
                  <a:cubicBezTo>
                    <a:pt x="19" y="4"/>
                    <a:pt x="23" y="3"/>
                    <a:pt x="29" y="2"/>
                  </a:cubicBezTo>
                  <a:cubicBezTo>
                    <a:pt x="31" y="2"/>
                    <a:pt x="32" y="1"/>
                    <a:pt x="33" y="1"/>
                  </a:cubicBezTo>
                  <a:cubicBezTo>
                    <a:pt x="25" y="0"/>
                    <a:pt x="15" y="1"/>
                    <a:pt x="6" y="6"/>
                  </a:cubicBezTo>
                  <a:cubicBezTo>
                    <a:pt x="6" y="6"/>
                    <a:pt x="0" y="12"/>
                    <a:pt x="6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 73">
              <a:extLst>
                <a:ext uri="{FF2B5EF4-FFF2-40B4-BE49-F238E27FC236}">
                  <a16:creationId xmlns:a16="http://schemas.microsoft.com/office/drawing/2014/main" id="{CBD34AC6-DBBF-45E8-94B0-640CB0B866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4250" y="5991226"/>
              <a:ext cx="265112" cy="174625"/>
            </a:xfrm>
            <a:custGeom>
              <a:avLst/>
              <a:gdLst>
                <a:gd name="T0" fmla="*/ 2 w 70"/>
                <a:gd name="T1" fmla="*/ 16 h 46"/>
                <a:gd name="T2" fmla="*/ 66 w 70"/>
                <a:gd name="T3" fmla="*/ 26 h 46"/>
                <a:gd name="T4" fmla="*/ 66 w 70"/>
                <a:gd name="T5" fmla="*/ 32 h 46"/>
                <a:gd name="T6" fmla="*/ 68 w 70"/>
                <a:gd name="T7" fmla="*/ 41 h 46"/>
                <a:gd name="T8" fmla="*/ 43 w 70"/>
                <a:gd name="T9" fmla="*/ 46 h 46"/>
                <a:gd name="T10" fmla="*/ 0 w 70"/>
                <a:gd name="T1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46">
                  <a:moveTo>
                    <a:pt x="2" y="16"/>
                  </a:moveTo>
                  <a:cubicBezTo>
                    <a:pt x="2" y="16"/>
                    <a:pt x="40" y="0"/>
                    <a:pt x="66" y="26"/>
                  </a:cubicBezTo>
                  <a:cubicBezTo>
                    <a:pt x="66" y="26"/>
                    <a:pt x="70" y="31"/>
                    <a:pt x="66" y="32"/>
                  </a:cubicBezTo>
                  <a:cubicBezTo>
                    <a:pt x="63" y="34"/>
                    <a:pt x="69" y="38"/>
                    <a:pt x="68" y="41"/>
                  </a:cubicBezTo>
                  <a:cubicBezTo>
                    <a:pt x="67" y="45"/>
                    <a:pt x="57" y="45"/>
                    <a:pt x="43" y="46"/>
                  </a:cubicBezTo>
                  <a:cubicBezTo>
                    <a:pt x="29" y="46"/>
                    <a:pt x="11" y="42"/>
                    <a:pt x="0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 74">
              <a:extLst>
                <a:ext uri="{FF2B5EF4-FFF2-40B4-BE49-F238E27FC236}">
                  <a16:creationId xmlns:a16="http://schemas.microsoft.com/office/drawing/2014/main" id="{17801E2E-4778-410E-AD09-4F15CC74CA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86800" y="6056314"/>
              <a:ext cx="171450" cy="71438"/>
            </a:xfrm>
            <a:custGeom>
              <a:avLst/>
              <a:gdLst>
                <a:gd name="T0" fmla="*/ 41 w 45"/>
                <a:gd name="T1" fmla="*/ 5 h 19"/>
                <a:gd name="T2" fmla="*/ 21 w 45"/>
                <a:gd name="T3" fmla="*/ 7 h 19"/>
                <a:gd name="T4" fmla="*/ 38 w 45"/>
                <a:gd name="T5" fmla="*/ 14 h 19"/>
                <a:gd name="T6" fmla="*/ 2 w 45"/>
                <a:gd name="T7" fmla="*/ 11 h 19"/>
                <a:gd name="T8" fmla="*/ 0 w 45"/>
                <a:gd name="T9" fmla="*/ 6 h 19"/>
                <a:gd name="T10" fmla="*/ 11 w 45"/>
                <a:gd name="T11" fmla="*/ 0 h 19"/>
                <a:gd name="T12" fmla="*/ 41 w 45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9">
                  <a:moveTo>
                    <a:pt x="41" y="5"/>
                  </a:moveTo>
                  <a:cubicBezTo>
                    <a:pt x="41" y="5"/>
                    <a:pt x="25" y="6"/>
                    <a:pt x="21" y="7"/>
                  </a:cubicBezTo>
                  <a:cubicBezTo>
                    <a:pt x="21" y="7"/>
                    <a:pt x="32" y="10"/>
                    <a:pt x="38" y="14"/>
                  </a:cubicBezTo>
                  <a:cubicBezTo>
                    <a:pt x="45" y="19"/>
                    <a:pt x="2" y="11"/>
                    <a:pt x="2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0"/>
                    <a:pt x="11" y="0"/>
                  </a:cubicBezTo>
                  <a:cubicBezTo>
                    <a:pt x="14" y="0"/>
                    <a:pt x="41" y="5"/>
                    <a:pt x="41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 75">
              <a:extLst>
                <a:ext uri="{FF2B5EF4-FFF2-40B4-BE49-F238E27FC236}">
                  <a16:creationId xmlns:a16="http://schemas.microsoft.com/office/drawing/2014/main" id="{2A2FB1AE-8AC5-4B48-A028-2945D34951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0125" y="6075364"/>
              <a:ext cx="279400" cy="131763"/>
            </a:xfrm>
            <a:custGeom>
              <a:avLst/>
              <a:gdLst>
                <a:gd name="T0" fmla="*/ 4 w 74"/>
                <a:gd name="T1" fmla="*/ 17 h 35"/>
                <a:gd name="T2" fmla="*/ 23 w 74"/>
                <a:gd name="T3" fmla="*/ 30 h 35"/>
                <a:gd name="T4" fmla="*/ 24 w 74"/>
                <a:gd name="T5" fmla="*/ 30 h 35"/>
                <a:gd name="T6" fmla="*/ 25 w 74"/>
                <a:gd name="T7" fmla="*/ 30 h 35"/>
                <a:gd name="T8" fmla="*/ 62 w 74"/>
                <a:gd name="T9" fmla="*/ 32 h 35"/>
                <a:gd name="T10" fmla="*/ 65 w 74"/>
                <a:gd name="T11" fmla="*/ 29 h 35"/>
                <a:gd name="T12" fmla="*/ 73 w 74"/>
                <a:gd name="T13" fmla="*/ 24 h 35"/>
                <a:gd name="T14" fmla="*/ 69 w 74"/>
                <a:gd name="T15" fmla="*/ 20 h 35"/>
                <a:gd name="T16" fmla="*/ 9 w 74"/>
                <a:gd name="T17" fmla="*/ 4 h 35"/>
                <a:gd name="T18" fmla="*/ 4 w 74"/>
                <a:gd name="T1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35">
                  <a:moveTo>
                    <a:pt x="4" y="17"/>
                  </a:moveTo>
                  <a:cubicBezTo>
                    <a:pt x="8" y="24"/>
                    <a:pt x="15" y="27"/>
                    <a:pt x="23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0" y="35"/>
                    <a:pt x="58" y="33"/>
                    <a:pt x="62" y="32"/>
                  </a:cubicBezTo>
                  <a:cubicBezTo>
                    <a:pt x="67" y="30"/>
                    <a:pt x="63" y="30"/>
                    <a:pt x="65" y="29"/>
                  </a:cubicBezTo>
                  <a:cubicBezTo>
                    <a:pt x="66" y="27"/>
                    <a:pt x="72" y="27"/>
                    <a:pt x="73" y="24"/>
                  </a:cubicBezTo>
                  <a:cubicBezTo>
                    <a:pt x="74" y="21"/>
                    <a:pt x="69" y="20"/>
                    <a:pt x="69" y="20"/>
                  </a:cubicBezTo>
                  <a:cubicBezTo>
                    <a:pt x="46" y="5"/>
                    <a:pt x="21" y="0"/>
                    <a:pt x="9" y="4"/>
                  </a:cubicBezTo>
                  <a:cubicBezTo>
                    <a:pt x="2" y="6"/>
                    <a:pt x="0" y="11"/>
                    <a:pt x="4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 76">
              <a:extLst>
                <a:ext uri="{FF2B5EF4-FFF2-40B4-BE49-F238E27FC236}">
                  <a16:creationId xmlns:a16="http://schemas.microsoft.com/office/drawing/2014/main" id="{B6880EF7-A0D6-4C9E-8AC0-0C152102E4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8875" y="6089651"/>
              <a:ext cx="120650" cy="98425"/>
            </a:xfrm>
            <a:custGeom>
              <a:avLst/>
              <a:gdLst>
                <a:gd name="T0" fmla="*/ 4 w 32"/>
                <a:gd name="T1" fmla="*/ 13 h 26"/>
                <a:gd name="T2" fmla="*/ 23 w 32"/>
                <a:gd name="T3" fmla="*/ 26 h 26"/>
                <a:gd name="T4" fmla="*/ 9 w 32"/>
                <a:gd name="T5" fmla="*/ 17 h 26"/>
                <a:gd name="T6" fmla="*/ 28 w 32"/>
                <a:gd name="T7" fmla="*/ 19 h 26"/>
                <a:gd name="T8" fmla="*/ 14 w 32"/>
                <a:gd name="T9" fmla="*/ 11 h 26"/>
                <a:gd name="T10" fmla="*/ 32 w 32"/>
                <a:gd name="T11" fmla="*/ 14 h 26"/>
                <a:gd name="T12" fmla="*/ 15 w 32"/>
                <a:gd name="T13" fmla="*/ 9 h 26"/>
                <a:gd name="T14" fmla="*/ 12 w 32"/>
                <a:gd name="T15" fmla="*/ 1 h 26"/>
                <a:gd name="T16" fmla="*/ 9 w 32"/>
                <a:gd name="T17" fmla="*/ 0 h 26"/>
                <a:gd name="T18" fmla="*/ 4 w 32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6">
                  <a:moveTo>
                    <a:pt x="4" y="13"/>
                  </a:moveTo>
                  <a:cubicBezTo>
                    <a:pt x="8" y="20"/>
                    <a:pt x="15" y="23"/>
                    <a:pt x="23" y="26"/>
                  </a:cubicBezTo>
                  <a:cubicBezTo>
                    <a:pt x="18" y="24"/>
                    <a:pt x="10" y="18"/>
                    <a:pt x="9" y="17"/>
                  </a:cubicBezTo>
                  <a:cubicBezTo>
                    <a:pt x="16" y="21"/>
                    <a:pt x="28" y="19"/>
                    <a:pt x="28" y="19"/>
                  </a:cubicBezTo>
                  <a:cubicBezTo>
                    <a:pt x="19" y="18"/>
                    <a:pt x="14" y="11"/>
                    <a:pt x="14" y="11"/>
                  </a:cubicBezTo>
                  <a:cubicBezTo>
                    <a:pt x="19" y="14"/>
                    <a:pt x="32" y="14"/>
                    <a:pt x="32" y="14"/>
                  </a:cubicBezTo>
                  <a:cubicBezTo>
                    <a:pt x="32" y="14"/>
                    <a:pt x="20" y="12"/>
                    <a:pt x="15" y="9"/>
                  </a:cubicBezTo>
                  <a:cubicBezTo>
                    <a:pt x="11" y="5"/>
                    <a:pt x="12" y="1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2"/>
                    <a:pt x="0" y="7"/>
                    <a:pt x="4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 77">
              <a:extLst>
                <a:ext uri="{FF2B5EF4-FFF2-40B4-BE49-F238E27FC236}">
                  <a16:creationId xmlns:a16="http://schemas.microsoft.com/office/drawing/2014/main" id="{6A2DF9BD-98C4-4036-A1AF-1B01344B8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23300" y="5983289"/>
              <a:ext cx="268287" cy="92075"/>
            </a:xfrm>
            <a:custGeom>
              <a:avLst/>
              <a:gdLst>
                <a:gd name="T0" fmla="*/ 7 w 71"/>
                <a:gd name="T1" fmla="*/ 24 h 24"/>
                <a:gd name="T2" fmla="*/ 22 w 71"/>
                <a:gd name="T3" fmla="*/ 24 h 24"/>
                <a:gd name="T4" fmla="*/ 22 w 71"/>
                <a:gd name="T5" fmla="*/ 24 h 24"/>
                <a:gd name="T6" fmla="*/ 25 w 71"/>
                <a:gd name="T7" fmla="*/ 24 h 24"/>
                <a:gd name="T8" fmla="*/ 27 w 71"/>
                <a:gd name="T9" fmla="*/ 24 h 24"/>
                <a:gd name="T10" fmla="*/ 27 w 71"/>
                <a:gd name="T11" fmla="*/ 24 h 24"/>
                <a:gd name="T12" fmla="*/ 65 w 71"/>
                <a:gd name="T13" fmla="*/ 21 h 24"/>
                <a:gd name="T14" fmla="*/ 62 w 71"/>
                <a:gd name="T15" fmla="*/ 13 h 24"/>
                <a:gd name="T16" fmla="*/ 64 w 71"/>
                <a:gd name="T17" fmla="*/ 5 h 24"/>
                <a:gd name="T18" fmla="*/ 30 w 71"/>
                <a:gd name="T19" fmla="*/ 3 h 24"/>
                <a:gd name="T20" fmla="*/ 5 w 71"/>
                <a:gd name="T21" fmla="*/ 14 h 24"/>
                <a:gd name="T22" fmla="*/ 7 w 71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24">
                  <a:moveTo>
                    <a:pt x="7" y="24"/>
                  </a:moveTo>
                  <a:cubicBezTo>
                    <a:pt x="7" y="24"/>
                    <a:pt x="1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4" y="24"/>
                    <a:pt x="25" y="24"/>
                  </a:cubicBezTo>
                  <a:cubicBezTo>
                    <a:pt x="26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42" y="24"/>
                    <a:pt x="62" y="24"/>
                    <a:pt x="65" y="21"/>
                  </a:cubicBezTo>
                  <a:cubicBezTo>
                    <a:pt x="71" y="15"/>
                    <a:pt x="63" y="15"/>
                    <a:pt x="62" y="13"/>
                  </a:cubicBezTo>
                  <a:cubicBezTo>
                    <a:pt x="61" y="12"/>
                    <a:pt x="65" y="7"/>
                    <a:pt x="64" y="5"/>
                  </a:cubicBezTo>
                  <a:cubicBezTo>
                    <a:pt x="63" y="4"/>
                    <a:pt x="47" y="0"/>
                    <a:pt x="30" y="3"/>
                  </a:cubicBezTo>
                  <a:cubicBezTo>
                    <a:pt x="22" y="5"/>
                    <a:pt x="13" y="8"/>
                    <a:pt x="5" y="14"/>
                  </a:cubicBezTo>
                  <a:cubicBezTo>
                    <a:pt x="5" y="14"/>
                    <a:pt x="0" y="22"/>
                    <a:pt x="7" y="2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Freeform 78">
              <a:extLst>
                <a:ext uri="{FF2B5EF4-FFF2-40B4-BE49-F238E27FC236}">
                  <a16:creationId xmlns:a16="http://schemas.microsoft.com/office/drawing/2014/main" id="{B8DFE2C2-2B08-4F13-AADD-BB270299DB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23325" y="6029326"/>
              <a:ext cx="87312" cy="125413"/>
            </a:xfrm>
            <a:custGeom>
              <a:avLst/>
              <a:gdLst>
                <a:gd name="T0" fmla="*/ 12 w 23"/>
                <a:gd name="T1" fmla="*/ 2 h 33"/>
                <a:gd name="T2" fmla="*/ 20 w 23"/>
                <a:gd name="T3" fmla="*/ 0 h 33"/>
                <a:gd name="T4" fmla="*/ 13 w 23"/>
                <a:gd name="T5" fmla="*/ 9 h 33"/>
                <a:gd name="T6" fmla="*/ 23 w 23"/>
                <a:gd name="T7" fmla="*/ 15 h 33"/>
                <a:gd name="T8" fmla="*/ 12 w 23"/>
                <a:gd name="T9" fmla="*/ 20 h 33"/>
                <a:gd name="T10" fmla="*/ 21 w 23"/>
                <a:gd name="T11" fmla="*/ 33 h 33"/>
                <a:gd name="T12" fmla="*/ 9 w 23"/>
                <a:gd name="T13" fmla="*/ 28 h 33"/>
                <a:gd name="T14" fmla="*/ 10 w 23"/>
                <a:gd name="T15" fmla="*/ 33 h 33"/>
                <a:gd name="T16" fmla="*/ 3 w 23"/>
                <a:gd name="T17" fmla="*/ 19 h 33"/>
                <a:gd name="T18" fmla="*/ 0 w 23"/>
                <a:gd name="T19" fmla="*/ 15 h 33"/>
                <a:gd name="T20" fmla="*/ 4 w 23"/>
                <a:gd name="T21" fmla="*/ 11 h 33"/>
                <a:gd name="T22" fmla="*/ 12 w 23"/>
                <a:gd name="T2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2" y="2"/>
                  </a:moveTo>
                  <a:cubicBezTo>
                    <a:pt x="14" y="1"/>
                    <a:pt x="18" y="0"/>
                    <a:pt x="20" y="0"/>
                  </a:cubicBezTo>
                  <a:cubicBezTo>
                    <a:pt x="14" y="3"/>
                    <a:pt x="12" y="6"/>
                    <a:pt x="13" y="9"/>
                  </a:cubicBezTo>
                  <a:cubicBezTo>
                    <a:pt x="14" y="12"/>
                    <a:pt x="23" y="15"/>
                    <a:pt x="23" y="15"/>
                  </a:cubicBezTo>
                  <a:cubicBezTo>
                    <a:pt x="23" y="15"/>
                    <a:pt x="14" y="16"/>
                    <a:pt x="12" y="20"/>
                  </a:cubicBezTo>
                  <a:cubicBezTo>
                    <a:pt x="10" y="24"/>
                    <a:pt x="12" y="31"/>
                    <a:pt x="21" y="33"/>
                  </a:cubicBezTo>
                  <a:cubicBezTo>
                    <a:pt x="15" y="33"/>
                    <a:pt x="12" y="32"/>
                    <a:pt x="9" y="28"/>
                  </a:cubicBezTo>
                  <a:cubicBezTo>
                    <a:pt x="8" y="26"/>
                    <a:pt x="10" y="33"/>
                    <a:pt x="10" y="33"/>
                  </a:cubicBezTo>
                  <a:cubicBezTo>
                    <a:pt x="10" y="33"/>
                    <a:pt x="5" y="30"/>
                    <a:pt x="3" y="19"/>
                  </a:cubicBezTo>
                  <a:cubicBezTo>
                    <a:pt x="2" y="17"/>
                    <a:pt x="0" y="18"/>
                    <a:pt x="0" y="15"/>
                  </a:cubicBezTo>
                  <a:cubicBezTo>
                    <a:pt x="0" y="13"/>
                    <a:pt x="3" y="14"/>
                    <a:pt x="4" y="11"/>
                  </a:cubicBezTo>
                  <a:cubicBezTo>
                    <a:pt x="5" y="8"/>
                    <a:pt x="9" y="3"/>
                    <a:pt x="12" y="2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Freeform 79">
              <a:extLst>
                <a:ext uri="{FF2B5EF4-FFF2-40B4-BE49-F238E27FC236}">
                  <a16:creationId xmlns:a16="http://schemas.microsoft.com/office/drawing/2014/main" id="{F669AC6F-22D7-4D88-8986-530E6C4116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91588" y="5934076"/>
              <a:ext cx="427037" cy="160338"/>
            </a:xfrm>
            <a:custGeom>
              <a:avLst/>
              <a:gdLst>
                <a:gd name="T0" fmla="*/ 113 w 113"/>
                <a:gd name="T1" fmla="*/ 39 h 42"/>
                <a:gd name="T2" fmla="*/ 5 w 113"/>
                <a:gd name="T3" fmla="*/ 0 h 42"/>
                <a:gd name="T4" fmla="*/ 1 w 113"/>
                <a:gd name="T5" fmla="*/ 6 h 42"/>
                <a:gd name="T6" fmla="*/ 113 w 113"/>
                <a:gd name="T7" fmla="*/ 42 h 42"/>
                <a:gd name="T8" fmla="*/ 113 w 113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2">
                  <a:moveTo>
                    <a:pt x="113" y="39"/>
                  </a:moveTo>
                  <a:cubicBezTo>
                    <a:pt x="113" y="39"/>
                    <a:pt x="29" y="40"/>
                    <a:pt x="5" y="0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0" y="9"/>
                    <a:pt x="28" y="41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 80">
              <a:extLst>
                <a:ext uri="{FF2B5EF4-FFF2-40B4-BE49-F238E27FC236}">
                  <a16:creationId xmlns:a16="http://schemas.microsoft.com/office/drawing/2014/main" id="{A8F7CD47-3127-499C-92DD-8B33365775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66175" y="5994401"/>
              <a:ext cx="125412" cy="80963"/>
            </a:xfrm>
            <a:custGeom>
              <a:avLst/>
              <a:gdLst>
                <a:gd name="T0" fmla="*/ 7 w 33"/>
                <a:gd name="T1" fmla="*/ 21 h 21"/>
                <a:gd name="T2" fmla="*/ 22 w 33"/>
                <a:gd name="T3" fmla="*/ 21 h 21"/>
                <a:gd name="T4" fmla="*/ 12 w 33"/>
                <a:gd name="T5" fmla="*/ 17 h 21"/>
                <a:gd name="T6" fmla="*/ 32 w 33"/>
                <a:gd name="T7" fmla="*/ 14 h 21"/>
                <a:gd name="T8" fmla="*/ 12 w 33"/>
                <a:gd name="T9" fmla="*/ 13 h 21"/>
                <a:gd name="T10" fmla="*/ 33 w 33"/>
                <a:gd name="T11" fmla="*/ 5 h 21"/>
                <a:gd name="T12" fmla="*/ 17 w 33"/>
                <a:gd name="T13" fmla="*/ 7 h 21"/>
                <a:gd name="T14" fmla="*/ 26 w 33"/>
                <a:gd name="T15" fmla="*/ 2 h 21"/>
                <a:gd name="T16" fmla="*/ 30 w 33"/>
                <a:gd name="T17" fmla="*/ 0 h 21"/>
                <a:gd name="T18" fmla="*/ 5 w 33"/>
                <a:gd name="T19" fmla="*/ 11 h 21"/>
                <a:gd name="T20" fmla="*/ 7 w 33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21">
                  <a:moveTo>
                    <a:pt x="7" y="21"/>
                  </a:moveTo>
                  <a:cubicBezTo>
                    <a:pt x="7" y="21"/>
                    <a:pt x="13" y="21"/>
                    <a:pt x="22" y="21"/>
                  </a:cubicBezTo>
                  <a:cubicBezTo>
                    <a:pt x="16" y="21"/>
                    <a:pt x="10" y="20"/>
                    <a:pt x="12" y="17"/>
                  </a:cubicBezTo>
                  <a:cubicBezTo>
                    <a:pt x="16" y="12"/>
                    <a:pt x="32" y="14"/>
                    <a:pt x="32" y="14"/>
                  </a:cubicBezTo>
                  <a:cubicBezTo>
                    <a:pt x="22" y="9"/>
                    <a:pt x="13" y="13"/>
                    <a:pt x="12" y="13"/>
                  </a:cubicBezTo>
                  <a:cubicBezTo>
                    <a:pt x="17" y="6"/>
                    <a:pt x="33" y="5"/>
                    <a:pt x="33" y="5"/>
                  </a:cubicBezTo>
                  <a:cubicBezTo>
                    <a:pt x="25" y="4"/>
                    <a:pt x="17" y="7"/>
                    <a:pt x="17" y="7"/>
                  </a:cubicBezTo>
                  <a:cubicBezTo>
                    <a:pt x="17" y="7"/>
                    <a:pt x="21" y="5"/>
                    <a:pt x="26" y="2"/>
                  </a:cubicBezTo>
                  <a:cubicBezTo>
                    <a:pt x="28" y="2"/>
                    <a:pt x="30" y="1"/>
                    <a:pt x="30" y="0"/>
                  </a:cubicBezTo>
                  <a:cubicBezTo>
                    <a:pt x="22" y="2"/>
                    <a:pt x="13" y="5"/>
                    <a:pt x="5" y="11"/>
                  </a:cubicBezTo>
                  <a:cubicBezTo>
                    <a:pt x="5" y="11"/>
                    <a:pt x="0" y="19"/>
                    <a:pt x="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 81">
              <a:extLst>
                <a:ext uri="{FF2B5EF4-FFF2-40B4-BE49-F238E27FC236}">
                  <a16:creationId xmlns:a16="http://schemas.microsoft.com/office/drawing/2014/main" id="{F1678401-8D7F-47BE-B707-1D1663BC0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94688" y="5756276"/>
              <a:ext cx="188912" cy="128588"/>
            </a:xfrm>
            <a:custGeom>
              <a:avLst/>
              <a:gdLst>
                <a:gd name="T0" fmla="*/ 0 w 50"/>
                <a:gd name="T1" fmla="*/ 19 h 34"/>
                <a:gd name="T2" fmla="*/ 45 w 50"/>
                <a:gd name="T3" fmla="*/ 12 h 34"/>
                <a:gd name="T4" fmla="*/ 47 w 50"/>
                <a:gd name="T5" fmla="*/ 16 h 34"/>
                <a:gd name="T6" fmla="*/ 50 w 50"/>
                <a:gd name="T7" fmla="*/ 22 h 34"/>
                <a:gd name="T8" fmla="*/ 34 w 50"/>
                <a:gd name="T9" fmla="*/ 30 h 34"/>
                <a:gd name="T10" fmla="*/ 1 w 50"/>
                <a:gd name="T11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4">
                  <a:moveTo>
                    <a:pt x="0" y="19"/>
                  </a:moveTo>
                  <a:cubicBezTo>
                    <a:pt x="0" y="19"/>
                    <a:pt x="22" y="0"/>
                    <a:pt x="45" y="12"/>
                  </a:cubicBezTo>
                  <a:cubicBezTo>
                    <a:pt x="45" y="12"/>
                    <a:pt x="49" y="14"/>
                    <a:pt x="47" y="16"/>
                  </a:cubicBezTo>
                  <a:cubicBezTo>
                    <a:pt x="45" y="18"/>
                    <a:pt x="50" y="19"/>
                    <a:pt x="50" y="22"/>
                  </a:cubicBezTo>
                  <a:cubicBezTo>
                    <a:pt x="50" y="24"/>
                    <a:pt x="43" y="27"/>
                    <a:pt x="34" y="30"/>
                  </a:cubicBezTo>
                  <a:cubicBezTo>
                    <a:pt x="25" y="34"/>
                    <a:pt x="12" y="34"/>
                    <a:pt x="1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 82">
              <a:extLst>
                <a:ext uri="{FF2B5EF4-FFF2-40B4-BE49-F238E27FC236}">
                  <a16:creationId xmlns:a16="http://schemas.microsoft.com/office/drawing/2014/main" id="{800355ED-DB61-4117-983A-760774649B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50250" y="5808664"/>
              <a:ext cx="125412" cy="46038"/>
            </a:xfrm>
            <a:custGeom>
              <a:avLst/>
              <a:gdLst>
                <a:gd name="T0" fmla="*/ 28 w 33"/>
                <a:gd name="T1" fmla="*/ 0 h 12"/>
                <a:gd name="T2" fmla="*/ 15 w 33"/>
                <a:gd name="T3" fmla="*/ 5 h 12"/>
                <a:gd name="T4" fmla="*/ 28 w 33"/>
                <a:gd name="T5" fmla="*/ 7 h 12"/>
                <a:gd name="T6" fmla="*/ 2 w 33"/>
                <a:gd name="T7" fmla="*/ 12 h 12"/>
                <a:gd name="T8" fmla="*/ 0 w 33"/>
                <a:gd name="T9" fmla="*/ 9 h 12"/>
                <a:gd name="T10" fmla="*/ 6 w 33"/>
                <a:gd name="T11" fmla="*/ 3 h 12"/>
                <a:gd name="T12" fmla="*/ 28 w 3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2">
                  <a:moveTo>
                    <a:pt x="28" y="0"/>
                  </a:moveTo>
                  <a:cubicBezTo>
                    <a:pt x="28" y="0"/>
                    <a:pt x="17" y="4"/>
                    <a:pt x="15" y="5"/>
                  </a:cubicBezTo>
                  <a:cubicBezTo>
                    <a:pt x="15" y="5"/>
                    <a:pt x="23" y="5"/>
                    <a:pt x="28" y="7"/>
                  </a:cubicBezTo>
                  <a:cubicBezTo>
                    <a:pt x="33" y="9"/>
                    <a:pt x="2" y="12"/>
                    <a:pt x="2" y="1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4" y="3"/>
                    <a:pt x="6" y="3"/>
                  </a:cubicBezTo>
                  <a:cubicBezTo>
                    <a:pt x="8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 83">
              <a:extLst>
                <a:ext uri="{FF2B5EF4-FFF2-40B4-BE49-F238E27FC236}">
                  <a16:creationId xmlns:a16="http://schemas.microsoft.com/office/drawing/2014/main" id="{1B07AA56-DB3B-4E3C-B358-960943471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97863" y="5824539"/>
              <a:ext cx="200025" cy="82550"/>
            </a:xfrm>
            <a:custGeom>
              <a:avLst/>
              <a:gdLst>
                <a:gd name="T0" fmla="*/ 5 w 53"/>
                <a:gd name="T1" fmla="*/ 18 h 22"/>
                <a:gd name="T2" fmla="*/ 20 w 53"/>
                <a:gd name="T3" fmla="*/ 22 h 22"/>
                <a:gd name="T4" fmla="*/ 21 w 53"/>
                <a:gd name="T5" fmla="*/ 22 h 22"/>
                <a:gd name="T6" fmla="*/ 22 w 53"/>
                <a:gd name="T7" fmla="*/ 22 h 22"/>
                <a:gd name="T8" fmla="*/ 47 w 53"/>
                <a:gd name="T9" fmla="*/ 16 h 22"/>
                <a:gd name="T10" fmla="*/ 48 w 53"/>
                <a:gd name="T11" fmla="*/ 13 h 22"/>
                <a:gd name="T12" fmla="*/ 53 w 53"/>
                <a:gd name="T13" fmla="*/ 8 h 22"/>
                <a:gd name="T14" fmla="*/ 50 w 53"/>
                <a:gd name="T15" fmla="*/ 5 h 22"/>
                <a:gd name="T16" fmla="*/ 5 w 53"/>
                <a:gd name="T17" fmla="*/ 8 h 22"/>
                <a:gd name="T18" fmla="*/ 5 w 53"/>
                <a:gd name="T1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22">
                  <a:moveTo>
                    <a:pt x="5" y="18"/>
                  </a:moveTo>
                  <a:cubicBezTo>
                    <a:pt x="9" y="21"/>
                    <a:pt x="14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3" y="22"/>
                    <a:pt x="45" y="17"/>
                    <a:pt x="47" y="16"/>
                  </a:cubicBezTo>
                  <a:cubicBezTo>
                    <a:pt x="50" y="13"/>
                    <a:pt x="48" y="14"/>
                    <a:pt x="48" y="13"/>
                  </a:cubicBezTo>
                  <a:cubicBezTo>
                    <a:pt x="49" y="12"/>
                    <a:pt x="53" y="10"/>
                    <a:pt x="53" y="8"/>
                  </a:cubicBezTo>
                  <a:cubicBezTo>
                    <a:pt x="53" y="6"/>
                    <a:pt x="50" y="5"/>
                    <a:pt x="50" y="5"/>
                  </a:cubicBezTo>
                  <a:cubicBezTo>
                    <a:pt x="31" y="0"/>
                    <a:pt x="12" y="3"/>
                    <a:pt x="5" y="8"/>
                  </a:cubicBezTo>
                  <a:cubicBezTo>
                    <a:pt x="1" y="11"/>
                    <a:pt x="0" y="14"/>
                    <a:pt x="5" y="18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 84">
              <a:extLst>
                <a:ext uri="{FF2B5EF4-FFF2-40B4-BE49-F238E27FC236}">
                  <a16:creationId xmlns:a16="http://schemas.microsoft.com/office/drawing/2014/main" id="{AB5F1CAD-B78E-40D1-A0DF-F30BA3A263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07400" y="5851526"/>
              <a:ext cx="90487" cy="55563"/>
            </a:xfrm>
            <a:custGeom>
              <a:avLst/>
              <a:gdLst>
                <a:gd name="T0" fmla="*/ 5 w 24"/>
                <a:gd name="T1" fmla="*/ 11 h 15"/>
                <a:gd name="T2" fmla="*/ 20 w 24"/>
                <a:gd name="T3" fmla="*/ 15 h 15"/>
                <a:gd name="T4" fmla="*/ 9 w 24"/>
                <a:gd name="T5" fmla="*/ 12 h 15"/>
                <a:gd name="T6" fmla="*/ 22 w 24"/>
                <a:gd name="T7" fmla="*/ 10 h 15"/>
                <a:gd name="T8" fmla="*/ 11 w 24"/>
                <a:gd name="T9" fmla="*/ 7 h 15"/>
                <a:gd name="T10" fmla="*/ 24 w 24"/>
                <a:gd name="T11" fmla="*/ 5 h 15"/>
                <a:gd name="T12" fmla="*/ 11 w 24"/>
                <a:gd name="T13" fmla="*/ 5 h 15"/>
                <a:gd name="T14" fmla="*/ 7 w 24"/>
                <a:gd name="T15" fmla="*/ 0 h 15"/>
                <a:gd name="T16" fmla="*/ 5 w 24"/>
                <a:gd name="T17" fmla="*/ 1 h 15"/>
                <a:gd name="T18" fmla="*/ 5 w 24"/>
                <a:gd name="T1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5" y="11"/>
                  </a:moveTo>
                  <a:cubicBezTo>
                    <a:pt x="9" y="14"/>
                    <a:pt x="14" y="15"/>
                    <a:pt x="20" y="15"/>
                  </a:cubicBezTo>
                  <a:cubicBezTo>
                    <a:pt x="16" y="15"/>
                    <a:pt x="9" y="13"/>
                    <a:pt x="9" y="12"/>
                  </a:cubicBezTo>
                  <a:cubicBezTo>
                    <a:pt x="15" y="14"/>
                    <a:pt x="22" y="10"/>
                    <a:pt x="22" y="10"/>
                  </a:cubicBezTo>
                  <a:cubicBezTo>
                    <a:pt x="16" y="11"/>
                    <a:pt x="11" y="7"/>
                    <a:pt x="11" y="7"/>
                  </a:cubicBezTo>
                  <a:cubicBezTo>
                    <a:pt x="15" y="8"/>
                    <a:pt x="24" y="5"/>
                    <a:pt x="24" y="5"/>
                  </a:cubicBezTo>
                  <a:cubicBezTo>
                    <a:pt x="24" y="5"/>
                    <a:pt x="15" y="7"/>
                    <a:pt x="11" y="5"/>
                  </a:cubicBezTo>
                  <a:cubicBezTo>
                    <a:pt x="7" y="4"/>
                    <a:pt x="7" y="0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" y="4"/>
                    <a:pt x="0" y="7"/>
                    <a:pt x="5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Freeform 85">
              <a:extLst>
                <a:ext uri="{FF2B5EF4-FFF2-40B4-BE49-F238E27FC236}">
                  <a16:creationId xmlns:a16="http://schemas.microsoft.com/office/drawing/2014/main" id="{A7F46B7D-5703-411E-8398-CA3F9C4D1A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24850" y="5745164"/>
              <a:ext cx="177800" cy="98425"/>
            </a:xfrm>
            <a:custGeom>
              <a:avLst/>
              <a:gdLst>
                <a:gd name="T0" fmla="*/ 5 w 47"/>
                <a:gd name="T1" fmla="*/ 26 h 26"/>
                <a:gd name="T2" fmla="*/ 15 w 47"/>
                <a:gd name="T3" fmla="*/ 23 h 26"/>
                <a:gd name="T4" fmla="*/ 15 w 47"/>
                <a:gd name="T5" fmla="*/ 23 h 26"/>
                <a:gd name="T6" fmla="*/ 18 w 47"/>
                <a:gd name="T7" fmla="*/ 22 h 26"/>
                <a:gd name="T8" fmla="*/ 19 w 47"/>
                <a:gd name="T9" fmla="*/ 22 h 26"/>
                <a:gd name="T10" fmla="*/ 19 w 47"/>
                <a:gd name="T11" fmla="*/ 22 h 26"/>
                <a:gd name="T12" fmla="*/ 44 w 47"/>
                <a:gd name="T13" fmla="*/ 11 h 26"/>
                <a:gd name="T14" fmla="*/ 41 w 47"/>
                <a:gd name="T15" fmla="*/ 7 h 26"/>
                <a:gd name="T16" fmla="*/ 40 w 47"/>
                <a:gd name="T17" fmla="*/ 1 h 26"/>
                <a:gd name="T18" fmla="*/ 17 w 47"/>
                <a:gd name="T19" fmla="*/ 7 h 26"/>
                <a:gd name="T20" fmla="*/ 2 w 47"/>
                <a:gd name="T21" fmla="*/ 20 h 26"/>
                <a:gd name="T22" fmla="*/ 5 w 47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6">
                  <a:moveTo>
                    <a:pt x="5" y="26"/>
                  </a:moveTo>
                  <a:cubicBezTo>
                    <a:pt x="5" y="26"/>
                    <a:pt x="9" y="24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2"/>
                    <a:pt x="18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0" y="19"/>
                    <a:pt x="43" y="14"/>
                    <a:pt x="44" y="11"/>
                  </a:cubicBezTo>
                  <a:cubicBezTo>
                    <a:pt x="47" y="6"/>
                    <a:pt x="42" y="8"/>
                    <a:pt x="41" y="7"/>
                  </a:cubicBezTo>
                  <a:cubicBezTo>
                    <a:pt x="39" y="6"/>
                    <a:pt x="41" y="2"/>
                    <a:pt x="40" y="1"/>
                  </a:cubicBezTo>
                  <a:cubicBezTo>
                    <a:pt x="40" y="0"/>
                    <a:pt x="28" y="1"/>
                    <a:pt x="17" y="7"/>
                  </a:cubicBezTo>
                  <a:cubicBezTo>
                    <a:pt x="11" y="10"/>
                    <a:pt x="6" y="14"/>
                    <a:pt x="2" y="20"/>
                  </a:cubicBezTo>
                  <a:cubicBezTo>
                    <a:pt x="2" y="20"/>
                    <a:pt x="0" y="26"/>
                    <a:pt x="5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Freeform 86">
              <a:extLst>
                <a:ext uri="{FF2B5EF4-FFF2-40B4-BE49-F238E27FC236}">
                  <a16:creationId xmlns:a16="http://schemas.microsoft.com/office/drawing/2014/main" id="{DB84A645-D808-4865-9BE1-78E938720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2325" y="5805489"/>
              <a:ext cx="66675" cy="95250"/>
            </a:xfrm>
            <a:custGeom>
              <a:avLst/>
              <a:gdLst>
                <a:gd name="T0" fmla="*/ 5 w 18"/>
                <a:gd name="T1" fmla="*/ 3 h 25"/>
                <a:gd name="T2" fmla="*/ 10 w 18"/>
                <a:gd name="T3" fmla="*/ 0 h 25"/>
                <a:gd name="T4" fmla="*/ 7 w 18"/>
                <a:gd name="T5" fmla="*/ 8 h 25"/>
                <a:gd name="T6" fmla="*/ 16 w 18"/>
                <a:gd name="T7" fmla="*/ 9 h 25"/>
                <a:gd name="T8" fmla="*/ 9 w 18"/>
                <a:gd name="T9" fmla="*/ 16 h 25"/>
                <a:gd name="T10" fmla="*/ 18 w 18"/>
                <a:gd name="T11" fmla="*/ 22 h 25"/>
                <a:gd name="T12" fmla="*/ 8 w 18"/>
                <a:gd name="T13" fmla="*/ 21 h 25"/>
                <a:gd name="T14" fmla="*/ 10 w 18"/>
                <a:gd name="T15" fmla="*/ 25 h 25"/>
                <a:gd name="T16" fmla="*/ 3 w 18"/>
                <a:gd name="T17" fmla="*/ 17 h 25"/>
                <a:gd name="T18" fmla="*/ 0 w 18"/>
                <a:gd name="T19" fmla="*/ 15 h 25"/>
                <a:gd name="T20" fmla="*/ 2 w 18"/>
                <a:gd name="T21" fmla="*/ 11 h 25"/>
                <a:gd name="T22" fmla="*/ 5 w 18"/>
                <a:gd name="T2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5">
                  <a:moveTo>
                    <a:pt x="5" y="3"/>
                  </a:moveTo>
                  <a:cubicBezTo>
                    <a:pt x="6" y="2"/>
                    <a:pt x="8" y="0"/>
                    <a:pt x="10" y="0"/>
                  </a:cubicBezTo>
                  <a:cubicBezTo>
                    <a:pt x="7" y="3"/>
                    <a:pt x="6" y="6"/>
                    <a:pt x="7" y="8"/>
                  </a:cubicBezTo>
                  <a:cubicBezTo>
                    <a:pt x="8" y="9"/>
                    <a:pt x="16" y="9"/>
                    <a:pt x="16" y="9"/>
                  </a:cubicBezTo>
                  <a:cubicBezTo>
                    <a:pt x="16" y="9"/>
                    <a:pt x="9" y="12"/>
                    <a:pt x="9" y="16"/>
                  </a:cubicBezTo>
                  <a:cubicBezTo>
                    <a:pt x="8" y="19"/>
                    <a:pt x="11" y="23"/>
                    <a:pt x="18" y="22"/>
                  </a:cubicBezTo>
                  <a:cubicBezTo>
                    <a:pt x="14" y="24"/>
                    <a:pt x="11" y="23"/>
                    <a:pt x="8" y="21"/>
                  </a:cubicBezTo>
                  <a:cubicBezTo>
                    <a:pt x="7" y="21"/>
                    <a:pt x="10" y="25"/>
                    <a:pt x="10" y="25"/>
                  </a:cubicBezTo>
                  <a:cubicBezTo>
                    <a:pt x="10" y="25"/>
                    <a:pt x="6" y="24"/>
                    <a:pt x="3" y="17"/>
                  </a:cubicBezTo>
                  <a:cubicBezTo>
                    <a:pt x="2" y="15"/>
                    <a:pt x="0" y="16"/>
                    <a:pt x="0" y="15"/>
                  </a:cubicBezTo>
                  <a:cubicBezTo>
                    <a:pt x="0" y="13"/>
                    <a:pt x="1" y="13"/>
                    <a:pt x="2" y="11"/>
                  </a:cubicBezTo>
                  <a:cubicBezTo>
                    <a:pt x="2" y="9"/>
                    <a:pt x="3" y="5"/>
                    <a:pt x="5" y="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Freeform 87">
              <a:extLst>
                <a:ext uri="{FF2B5EF4-FFF2-40B4-BE49-F238E27FC236}">
                  <a16:creationId xmlns:a16="http://schemas.microsoft.com/office/drawing/2014/main" id="{33AC44B3-42BE-47CE-99BF-87DC754C24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97888" y="5838826"/>
              <a:ext cx="317500" cy="87313"/>
            </a:xfrm>
            <a:custGeom>
              <a:avLst/>
              <a:gdLst>
                <a:gd name="T0" fmla="*/ 84 w 84"/>
                <a:gd name="T1" fmla="*/ 4 h 23"/>
                <a:gd name="T2" fmla="*/ 2 w 84"/>
                <a:gd name="T3" fmla="*/ 0 h 23"/>
                <a:gd name="T4" fmla="*/ 0 w 84"/>
                <a:gd name="T5" fmla="*/ 5 h 23"/>
                <a:gd name="T6" fmla="*/ 84 w 84"/>
                <a:gd name="T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3">
                  <a:moveTo>
                    <a:pt x="84" y="4"/>
                  </a:moveTo>
                  <a:cubicBezTo>
                    <a:pt x="84" y="4"/>
                    <a:pt x="26" y="22"/>
                    <a:pt x="2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1" y="8"/>
                    <a:pt x="26" y="23"/>
                    <a:pt x="84" y="6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Freeform 88">
              <a:extLst>
                <a:ext uri="{FF2B5EF4-FFF2-40B4-BE49-F238E27FC236}">
                  <a16:creationId xmlns:a16="http://schemas.microsoft.com/office/drawing/2014/main" id="{5DEDAD50-1D58-4C6D-B897-2301CCE4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23275" y="5770564"/>
              <a:ext cx="79375" cy="73025"/>
            </a:xfrm>
            <a:custGeom>
              <a:avLst/>
              <a:gdLst>
                <a:gd name="T0" fmla="*/ 5 w 21"/>
                <a:gd name="T1" fmla="*/ 19 h 19"/>
                <a:gd name="T2" fmla="*/ 15 w 21"/>
                <a:gd name="T3" fmla="*/ 16 h 19"/>
                <a:gd name="T4" fmla="*/ 8 w 21"/>
                <a:gd name="T5" fmla="*/ 15 h 19"/>
                <a:gd name="T6" fmla="*/ 21 w 21"/>
                <a:gd name="T7" fmla="*/ 9 h 19"/>
                <a:gd name="T8" fmla="*/ 7 w 21"/>
                <a:gd name="T9" fmla="*/ 13 h 19"/>
                <a:gd name="T10" fmla="*/ 20 w 21"/>
                <a:gd name="T11" fmla="*/ 2 h 19"/>
                <a:gd name="T12" fmla="*/ 9 w 21"/>
                <a:gd name="T13" fmla="*/ 7 h 19"/>
                <a:gd name="T14" fmla="*/ 14 w 21"/>
                <a:gd name="T15" fmla="*/ 2 h 19"/>
                <a:gd name="T16" fmla="*/ 17 w 21"/>
                <a:gd name="T17" fmla="*/ 0 h 19"/>
                <a:gd name="T18" fmla="*/ 2 w 21"/>
                <a:gd name="T19" fmla="*/ 13 h 19"/>
                <a:gd name="T20" fmla="*/ 5 w 21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9">
                  <a:moveTo>
                    <a:pt x="5" y="19"/>
                  </a:moveTo>
                  <a:cubicBezTo>
                    <a:pt x="5" y="19"/>
                    <a:pt x="9" y="17"/>
                    <a:pt x="15" y="16"/>
                  </a:cubicBezTo>
                  <a:cubicBezTo>
                    <a:pt x="12" y="17"/>
                    <a:pt x="7" y="17"/>
                    <a:pt x="8" y="15"/>
                  </a:cubicBezTo>
                  <a:cubicBezTo>
                    <a:pt x="9" y="11"/>
                    <a:pt x="21" y="9"/>
                    <a:pt x="21" y="9"/>
                  </a:cubicBezTo>
                  <a:cubicBezTo>
                    <a:pt x="13" y="8"/>
                    <a:pt x="8" y="12"/>
                    <a:pt x="7" y="13"/>
                  </a:cubicBezTo>
                  <a:cubicBezTo>
                    <a:pt x="9" y="7"/>
                    <a:pt x="20" y="2"/>
                    <a:pt x="20" y="2"/>
                  </a:cubicBezTo>
                  <a:cubicBezTo>
                    <a:pt x="14" y="4"/>
                    <a:pt x="9" y="7"/>
                    <a:pt x="9" y="7"/>
                  </a:cubicBezTo>
                  <a:cubicBezTo>
                    <a:pt x="9" y="7"/>
                    <a:pt x="11" y="5"/>
                    <a:pt x="14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1" y="3"/>
                    <a:pt x="6" y="7"/>
                    <a:pt x="2" y="13"/>
                  </a:cubicBezTo>
                  <a:cubicBezTo>
                    <a:pt x="2" y="13"/>
                    <a:pt x="0" y="19"/>
                    <a:pt x="5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Freeform 89">
              <a:extLst>
                <a:ext uri="{FF2B5EF4-FFF2-40B4-BE49-F238E27FC236}">
                  <a16:creationId xmlns:a16="http://schemas.microsoft.com/office/drawing/2014/main" id="{339C7959-2ECD-4575-9382-01F30C4C3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55288" y="5180014"/>
              <a:ext cx="122237" cy="227013"/>
            </a:xfrm>
            <a:custGeom>
              <a:avLst/>
              <a:gdLst>
                <a:gd name="T0" fmla="*/ 18 w 32"/>
                <a:gd name="T1" fmla="*/ 0 h 60"/>
                <a:gd name="T2" fmla="*/ 15 w 32"/>
                <a:gd name="T3" fmla="*/ 0 h 60"/>
                <a:gd name="T4" fmla="*/ 7 w 32"/>
                <a:gd name="T5" fmla="*/ 2 h 60"/>
                <a:gd name="T6" fmla="*/ 3 w 32"/>
                <a:gd name="T7" fmla="*/ 4 h 60"/>
                <a:gd name="T8" fmla="*/ 0 w 32"/>
                <a:gd name="T9" fmla="*/ 14 h 60"/>
                <a:gd name="T10" fmla="*/ 0 w 32"/>
                <a:gd name="T11" fmla="*/ 25 h 60"/>
                <a:gd name="T12" fmla="*/ 4 w 32"/>
                <a:gd name="T13" fmla="*/ 16 h 60"/>
                <a:gd name="T14" fmla="*/ 1 w 32"/>
                <a:gd name="T15" fmla="*/ 32 h 60"/>
                <a:gd name="T16" fmla="*/ 3 w 32"/>
                <a:gd name="T17" fmla="*/ 53 h 60"/>
                <a:gd name="T18" fmla="*/ 4 w 32"/>
                <a:gd name="T19" fmla="*/ 52 h 60"/>
                <a:gd name="T20" fmla="*/ 13 w 32"/>
                <a:gd name="T21" fmla="*/ 55 h 60"/>
                <a:gd name="T22" fmla="*/ 16 w 32"/>
                <a:gd name="T23" fmla="*/ 59 h 60"/>
                <a:gd name="T24" fmla="*/ 22 w 32"/>
                <a:gd name="T25" fmla="*/ 48 h 60"/>
                <a:gd name="T26" fmla="*/ 29 w 32"/>
                <a:gd name="T27" fmla="*/ 38 h 60"/>
                <a:gd name="T28" fmla="*/ 31 w 32"/>
                <a:gd name="T29" fmla="*/ 27 h 60"/>
                <a:gd name="T30" fmla="*/ 31 w 32"/>
                <a:gd name="T31" fmla="*/ 27 h 60"/>
                <a:gd name="T32" fmla="*/ 31 w 32"/>
                <a:gd name="T33" fmla="*/ 13 h 60"/>
                <a:gd name="T34" fmla="*/ 23 w 32"/>
                <a:gd name="T35" fmla="*/ 2 h 60"/>
                <a:gd name="T36" fmla="*/ 18 w 3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60">
                  <a:moveTo>
                    <a:pt x="18" y="0"/>
                  </a:moveTo>
                  <a:cubicBezTo>
                    <a:pt x="17" y="1"/>
                    <a:pt x="16" y="0"/>
                    <a:pt x="15" y="0"/>
                  </a:cubicBezTo>
                  <a:cubicBezTo>
                    <a:pt x="13" y="0"/>
                    <a:pt x="11" y="0"/>
                    <a:pt x="7" y="2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1" y="6"/>
                    <a:pt x="0" y="9"/>
                    <a:pt x="0" y="14"/>
                  </a:cubicBezTo>
                  <a:cubicBezTo>
                    <a:pt x="0" y="18"/>
                    <a:pt x="0" y="21"/>
                    <a:pt x="0" y="25"/>
                  </a:cubicBezTo>
                  <a:cubicBezTo>
                    <a:pt x="2" y="21"/>
                    <a:pt x="4" y="18"/>
                    <a:pt x="4" y="16"/>
                  </a:cubicBezTo>
                  <a:cubicBezTo>
                    <a:pt x="3" y="20"/>
                    <a:pt x="1" y="26"/>
                    <a:pt x="1" y="32"/>
                  </a:cubicBezTo>
                  <a:cubicBezTo>
                    <a:pt x="1" y="39"/>
                    <a:pt x="3" y="47"/>
                    <a:pt x="3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8" y="48"/>
                    <a:pt x="11" y="51"/>
                    <a:pt x="13" y="55"/>
                  </a:cubicBezTo>
                  <a:cubicBezTo>
                    <a:pt x="14" y="57"/>
                    <a:pt x="15" y="60"/>
                    <a:pt x="16" y="5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30" y="33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2"/>
                    <a:pt x="32" y="16"/>
                    <a:pt x="31" y="13"/>
                  </a:cubicBezTo>
                  <a:cubicBezTo>
                    <a:pt x="29" y="6"/>
                    <a:pt x="24" y="3"/>
                    <a:pt x="23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 90">
              <a:extLst>
                <a:ext uri="{FF2B5EF4-FFF2-40B4-BE49-F238E27FC236}">
                  <a16:creationId xmlns:a16="http://schemas.microsoft.com/office/drawing/2014/main" id="{326FED61-461C-4068-8CE5-C86CA5D41E7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593388" y="5180014"/>
              <a:ext cx="57150" cy="33338"/>
            </a:xfrm>
            <a:custGeom>
              <a:avLst/>
              <a:gdLst>
                <a:gd name="T0" fmla="*/ 4 w 15"/>
                <a:gd name="T1" fmla="*/ 0 h 9"/>
                <a:gd name="T2" fmla="*/ 0 w 15"/>
                <a:gd name="T3" fmla="*/ 2 h 9"/>
                <a:gd name="T4" fmla="*/ 2 w 15"/>
                <a:gd name="T5" fmla="*/ 3 h 9"/>
                <a:gd name="T6" fmla="*/ 4 w 15"/>
                <a:gd name="T7" fmla="*/ 0 h 9"/>
                <a:gd name="T8" fmla="*/ 13 w 15"/>
                <a:gd name="T9" fmla="*/ 0 h 9"/>
                <a:gd name="T10" fmla="*/ 11 w 15"/>
                <a:gd name="T11" fmla="*/ 0 h 9"/>
                <a:gd name="T12" fmla="*/ 10 w 15"/>
                <a:gd name="T13" fmla="*/ 0 h 9"/>
                <a:gd name="T14" fmla="*/ 8 w 15"/>
                <a:gd name="T15" fmla="*/ 0 h 9"/>
                <a:gd name="T16" fmla="*/ 7 w 15"/>
                <a:gd name="T17" fmla="*/ 0 h 9"/>
                <a:gd name="T18" fmla="*/ 4 w 15"/>
                <a:gd name="T19" fmla="*/ 4 h 9"/>
                <a:gd name="T20" fmla="*/ 4 w 15"/>
                <a:gd name="T21" fmla="*/ 4 h 9"/>
                <a:gd name="T22" fmla="*/ 5 w 15"/>
                <a:gd name="T23" fmla="*/ 5 h 9"/>
                <a:gd name="T24" fmla="*/ 6 w 15"/>
                <a:gd name="T25" fmla="*/ 8 h 9"/>
                <a:gd name="T26" fmla="*/ 6 w 15"/>
                <a:gd name="T27" fmla="*/ 9 h 9"/>
                <a:gd name="T28" fmla="*/ 15 w 15"/>
                <a:gd name="T29" fmla="*/ 1 h 9"/>
                <a:gd name="T30" fmla="*/ 13 w 15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9">
                  <a:moveTo>
                    <a:pt x="4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2"/>
                    <a:pt x="3" y="1"/>
                    <a:pt x="4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6" y="5"/>
                    <a:pt x="6" y="7"/>
                    <a:pt x="6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9" y="6"/>
                    <a:pt x="12" y="3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 91">
              <a:extLst>
                <a:ext uri="{FF2B5EF4-FFF2-40B4-BE49-F238E27FC236}">
                  <a16:creationId xmlns:a16="http://schemas.microsoft.com/office/drawing/2014/main" id="{B9DA90B1-0D62-4363-8793-75C7EA2013F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555288" y="5187951"/>
              <a:ext cx="68262" cy="87313"/>
            </a:xfrm>
            <a:custGeom>
              <a:avLst/>
              <a:gdLst>
                <a:gd name="T0" fmla="*/ 6 w 18"/>
                <a:gd name="T1" fmla="*/ 18 h 23"/>
                <a:gd name="T2" fmla="*/ 6 w 18"/>
                <a:gd name="T3" fmla="*/ 18 h 23"/>
                <a:gd name="T4" fmla="*/ 5 w 18"/>
                <a:gd name="T5" fmla="*/ 23 h 23"/>
                <a:gd name="T6" fmla="*/ 6 w 18"/>
                <a:gd name="T7" fmla="*/ 18 h 23"/>
                <a:gd name="T8" fmla="*/ 17 w 18"/>
                <a:gd name="T9" fmla="*/ 13 h 23"/>
                <a:gd name="T10" fmla="*/ 15 w 18"/>
                <a:gd name="T11" fmla="*/ 14 h 23"/>
                <a:gd name="T12" fmla="*/ 16 w 18"/>
                <a:gd name="T13" fmla="*/ 17 h 23"/>
                <a:gd name="T14" fmla="*/ 18 w 18"/>
                <a:gd name="T15" fmla="*/ 17 h 23"/>
                <a:gd name="T16" fmla="*/ 18 w 18"/>
                <a:gd name="T17" fmla="*/ 16 h 23"/>
                <a:gd name="T18" fmla="*/ 17 w 18"/>
                <a:gd name="T19" fmla="*/ 13 h 23"/>
                <a:gd name="T20" fmla="*/ 15 w 18"/>
                <a:gd name="T21" fmla="*/ 6 h 23"/>
                <a:gd name="T22" fmla="*/ 5 w 18"/>
                <a:gd name="T23" fmla="*/ 12 h 23"/>
                <a:gd name="T24" fmla="*/ 5 w 18"/>
                <a:gd name="T25" fmla="*/ 17 h 23"/>
                <a:gd name="T26" fmla="*/ 7 w 18"/>
                <a:gd name="T27" fmla="*/ 16 h 23"/>
                <a:gd name="T28" fmla="*/ 11 w 18"/>
                <a:gd name="T29" fmla="*/ 9 h 23"/>
                <a:gd name="T30" fmla="*/ 12 w 18"/>
                <a:gd name="T31" fmla="*/ 9 h 23"/>
                <a:gd name="T32" fmla="*/ 14 w 18"/>
                <a:gd name="T33" fmla="*/ 13 h 23"/>
                <a:gd name="T34" fmla="*/ 17 w 18"/>
                <a:gd name="T35" fmla="*/ 12 h 23"/>
                <a:gd name="T36" fmla="*/ 17 w 18"/>
                <a:gd name="T37" fmla="*/ 11 h 23"/>
                <a:gd name="T38" fmla="*/ 15 w 18"/>
                <a:gd name="T39" fmla="*/ 6 h 23"/>
                <a:gd name="T40" fmla="*/ 9 w 18"/>
                <a:gd name="T41" fmla="*/ 0 h 23"/>
                <a:gd name="T42" fmla="*/ 0 w 18"/>
                <a:gd name="T43" fmla="*/ 8 h 23"/>
                <a:gd name="T44" fmla="*/ 0 w 18"/>
                <a:gd name="T45" fmla="*/ 9 h 23"/>
                <a:gd name="T46" fmla="*/ 3 w 18"/>
                <a:gd name="T47" fmla="*/ 7 h 23"/>
                <a:gd name="T48" fmla="*/ 3 w 18"/>
                <a:gd name="T49" fmla="*/ 7 h 23"/>
                <a:gd name="T50" fmla="*/ 5 w 18"/>
                <a:gd name="T51" fmla="*/ 11 h 23"/>
                <a:gd name="T52" fmla="*/ 14 w 18"/>
                <a:gd name="T53" fmla="*/ 5 h 23"/>
                <a:gd name="T54" fmla="*/ 9 w 18"/>
                <a:gd name="T5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23"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5" y="22"/>
                    <a:pt x="5" y="23"/>
                  </a:cubicBezTo>
                  <a:cubicBezTo>
                    <a:pt x="5" y="22"/>
                    <a:pt x="6" y="20"/>
                    <a:pt x="6" y="18"/>
                  </a:cubicBezTo>
                  <a:moveTo>
                    <a:pt x="17" y="13"/>
                  </a:moveTo>
                  <a:cubicBezTo>
                    <a:pt x="17" y="13"/>
                    <a:pt x="16" y="13"/>
                    <a:pt x="15" y="14"/>
                  </a:cubicBezTo>
                  <a:cubicBezTo>
                    <a:pt x="15" y="15"/>
                    <a:pt x="16" y="16"/>
                    <a:pt x="16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4"/>
                    <a:pt x="17" y="13"/>
                  </a:cubicBezTo>
                  <a:moveTo>
                    <a:pt x="15" y="6"/>
                  </a:moveTo>
                  <a:cubicBezTo>
                    <a:pt x="12" y="8"/>
                    <a:pt x="8" y="10"/>
                    <a:pt x="5" y="12"/>
                  </a:cubicBezTo>
                  <a:cubicBezTo>
                    <a:pt x="5" y="14"/>
                    <a:pt x="5" y="15"/>
                    <a:pt x="5" y="17"/>
                  </a:cubicBezTo>
                  <a:cubicBezTo>
                    <a:pt x="6" y="17"/>
                    <a:pt x="6" y="16"/>
                    <a:pt x="7" y="16"/>
                  </a:cubicBezTo>
                  <a:cubicBezTo>
                    <a:pt x="7" y="13"/>
                    <a:pt x="9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3" y="10"/>
                    <a:pt x="14" y="11"/>
                    <a:pt x="14" y="13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9"/>
                    <a:pt x="16" y="8"/>
                    <a:pt x="15" y="6"/>
                  </a:cubicBezTo>
                  <a:moveTo>
                    <a:pt x="9" y="0"/>
                  </a:moveTo>
                  <a:cubicBezTo>
                    <a:pt x="6" y="3"/>
                    <a:pt x="3" y="5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9"/>
                    <a:pt x="5" y="11"/>
                  </a:cubicBezTo>
                  <a:cubicBezTo>
                    <a:pt x="8" y="9"/>
                    <a:pt x="11" y="7"/>
                    <a:pt x="14" y="5"/>
                  </a:cubicBezTo>
                  <a:cubicBezTo>
                    <a:pt x="12" y="2"/>
                    <a:pt x="10" y="1"/>
                    <a:pt x="9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 92">
              <a:extLst>
                <a:ext uri="{FF2B5EF4-FFF2-40B4-BE49-F238E27FC236}">
                  <a16:creationId xmlns:a16="http://schemas.microsoft.com/office/drawing/2014/main" id="{B66DB46A-12E8-4360-9EF7-7748825B7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2088" y="5311776"/>
              <a:ext cx="203200" cy="179388"/>
            </a:xfrm>
            <a:custGeom>
              <a:avLst/>
              <a:gdLst>
                <a:gd name="T0" fmla="*/ 30 w 54"/>
                <a:gd name="T1" fmla="*/ 1 h 47"/>
                <a:gd name="T2" fmla="*/ 30 w 54"/>
                <a:gd name="T3" fmla="*/ 1 h 47"/>
                <a:gd name="T4" fmla="*/ 29 w 54"/>
                <a:gd name="T5" fmla="*/ 1 h 47"/>
                <a:gd name="T6" fmla="*/ 5 w 54"/>
                <a:gd name="T7" fmla="*/ 9 h 47"/>
                <a:gd name="T8" fmla="*/ 0 w 54"/>
                <a:gd name="T9" fmla="*/ 45 h 47"/>
                <a:gd name="T10" fmla="*/ 40 w 54"/>
                <a:gd name="T11" fmla="*/ 35 h 47"/>
                <a:gd name="T12" fmla="*/ 40 w 54"/>
                <a:gd name="T13" fmla="*/ 35 h 47"/>
                <a:gd name="T14" fmla="*/ 51 w 54"/>
                <a:gd name="T15" fmla="*/ 24 h 47"/>
                <a:gd name="T16" fmla="*/ 52 w 54"/>
                <a:gd name="T17" fmla="*/ 20 h 47"/>
                <a:gd name="T18" fmla="*/ 46 w 54"/>
                <a:gd name="T19" fmla="*/ 14 h 47"/>
                <a:gd name="T20" fmla="*/ 46 w 54"/>
                <a:gd name="T21" fmla="*/ 7 h 47"/>
                <a:gd name="T22" fmla="*/ 30 w 54"/>
                <a:gd name="T2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47"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2" y="0"/>
                    <a:pt x="14" y="2"/>
                    <a:pt x="5" y="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2" y="47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32"/>
                    <a:pt x="47" y="29"/>
                    <a:pt x="51" y="24"/>
                  </a:cubicBezTo>
                  <a:cubicBezTo>
                    <a:pt x="51" y="24"/>
                    <a:pt x="54" y="23"/>
                    <a:pt x="52" y="20"/>
                  </a:cubicBezTo>
                  <a:cubicBezTo>
                    <a:pt x="51" y="17"/>
                    <a:pt x="46" y="17"/>
                    <a:pt x="46" y="14"/>
                  </a:cubicBezTo>
                  <a:cubicBezTo>
                    <a:pt x="47" y="11"/>
                    <a:pt x="49" y="10"/>
                    <a:pt x="46" y="7"/>
                  </a:cubicBezTo>
                  <a:cubicBezTo>
                    <a:pt x="45" y="5"/>
                    <a:pt x="39" y="1"/>
                    <a:pt x="30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93">
              <a:extLst>
                <a:ext uri="{FF2B5EF4-FFF2-40B4-BE49-F238E27FC236}">
                  <a16:creationId xmlns:a16="http://schemas.microsoft.com/office/drawing/2014/main" id="{CCD29EBA-91DF-48AC-A57A-EC303EF0DEC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355263" y="5316539"/>
              <a:ext cx="90487" cy="128588"/>
            </a:xfrm>
            <a:custGeom>
              <a:avLst/>
              <a:gdLst>
                <a:gd name="T0" fmla="*/ 2 w 24"/>
                <a:gd name="T1" fmla="*/ 16 h 34"/>
                <a:gd name="T2" fmla="*/ 1 w 24"/>
                <a:gd name="T3" fmla="*/ 16 h 34"/>
                <a:gd name="T4" fmla="*/ 2 w 24"/>
                <a:gd name="T5" fmla="*/ 16 h 34"/>
                <a:gd name="T6" fmla="*/ 2 w 24"/>
                <a:gd name="T7" fmla="*/ 16 h 34"/>
                <a:gd name="T8" fmla="*/ 8 w 24"/>
                <a:gd name="T9" fmla="*/ 5 h 34"/>
                <a:gd name="T10" fmla="*/ 3 w 24"/>
                <a:gd name="T11" fmla="*/ 6 h 34"/>
                <a:gd name="T12" fmla="*/ 0 w 24"/>
                <a:gd name="T13" fmla="*/ 6 h 34"/>
                <a:gd name="T14" fmla="*/ 7 w 24"/>
                <a:gd name="T15" fmla="*/ 7 h 34"/>
                <a:gd name="T16" fmla="*/ 8 w 24"/>
                <a:gd name="T17" fmla="*/ 5 h 34"/>
                <a:gd name="T18" fmla="*/ 11 w 24"/>
                <a:gd name="T19" fmla="*/ 2 h 34"/>
                <a:gd name="T20" fmla="*/ 9 w 24"/>
                <a:gd name="T21" fmla="*/ 8 h 34"/>
                <a:gd name="T22" fmla="*/ 11 w 24"/>
                <a:gd name="T23" fmla="*/ 9 h 34"/>
                <a:gd name="T24" fmla="*/ 5 w 24"/>
                <a:gd name="T25" fmla="*/ 14 h 34"/>
                <a:gd name="T26" fmla="*/ 4 w 24"/>
                <a:gd name="T27" fmla="*/ 15 h 34"/>
                <a:gd name="T28" fmla="*/ 10 w 24"/>
                <a:gd name="T29" fmla="*/ 14 h 34"/>
                <a:gd name="T30" fmla="*/ 13 w 24"/>
                <a:gd name="T31" fmla="*/ 15 h 34"/>
                <a:gd name="T32" fmla="*/ 5 w 24"/>
                <a:gd name="T33" fmla="*/ 26 h 34"/>
                <a:gd name="T34" fmla="*/ 15 w 24"/>
                <a:gd name="T35" fmla="*/ 21 h 34"/>
                <a:gd name="T36" fmla="*/ 17 w 24"/>
                <a:gd name="T37" fmla="*/ 22 h 34"/>
                <a:gd name="T38" fmla="*/ 11 w 24"/>
                <a:gd name="T39" fmla="*/ 34 h 34"/>
                <a:gd name="T40" fmla="*/ 22 w 24"/>
                <a:gd name="T41" fmla="*/ 23 h 34"/>
                <a:gd name="T42" fmla="*/ 24 w 24"/>
                <a:gd name="T43" fmla="*/ 21 h 34"/>
                <a:gd name="T44" fmla="*/ 23 w 24"/>
                <a:gd name="T45" fmla="*/ 19 h 34"/>
                <a:gd name="T46" fmla="*/ 17 w 24"/>
                <a:gd name="T47" fmla="*/ 13 h 34"/>
                <a:gd name="T48" fmla="*/ 17 w 24"/>
                <a:gd name="T49" fmla="*/ 13 h 34"/>
                <a:gd name="T50" fmla="*/ 18 w 24"/>
                <a:gd name="T51" fmla="*/ 9 h 34"/>
                <a:gd name="T52" fmla="*/ 17 w 24"/>
                <a:gd name="T53" fmla="*/ 6 h 34"/>
                <a:gd name="T54" fmla="*/ 11 w 24"/>
                <a:gd name="T55" fmla="*/ 2 h 34"/>
                <a:gd name="T56" fmla="*/ 1 w 24"/>
                <a:gd name="T57" fmla="*/ 0 h 34"/>
                <a:gd name="T58" fmla="*/ 9 w 24"/>
                <a:gd name="T59" fmla="*/ 4 h 34"/>
                <a:gd name="T60" fmla="*/ 9 w 24"/>
                <a:gd name="T61" fmla="*/ 4 h 34"/>
                <a:gd name="T62" fmla="*/ 10 w 24"/>
                <a:gd name="T63" fmla="*/ 2 h 34"/>
                <a:gd name="T64" fmla="*/ 1 w 24"/>
                <a:gd name="T6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34">
                  <a:moveTo>
                    <a:pt x="2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8" y="5"/>
                  </a:moveTo>
                  <a:cubicBezTo>
                    <a:pt x="7" y="6"/>
                    <a:pt x="5" y="6"/>
                    <a:pt x="3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4" y="6"/>
                    <a:pt x="7" y="7"/>
                  </a:cubicBezTo>
                  <a:cubicBezTo>
                    <a:pt x="8" y="6"/>
                    <a:pt x="8" y="6"/>
                    <a:pt x="8" y="5"/>
                  </a:cubicBezTo>
                  <a:moveTo>
                    <a:pt x="11" y="2"/>
                  </a:moveTo>
                  <a:cubicBezTo>
                    <a:pt x="11" y="4"/>
                    <a:pt x="10" y="6"/>
                    <a:pt x="9" y="8"/>
                  </a:cubicBezTo>
                  <a:cubicBezTo>
                    <a:pt x="10" y="8"/>
                    <a:pt x="10" y="9"/>
                    <a:pt x="11" y="9"/>
                  </a:cubicBezTo>
                  <a:cubicBezTo>
                    <a:pt x="11" y="11"/>
                    <a:pt x="8" y="12"/>
                    <a:pt x="5" y="14"/>
                  </a:cubicBezTo>
                  <a:cubicBezTo>
                    <a:pt x="5" y="14"/>
                    <a:pt x="5" y="15"/>
                    <a:pt x="4" y="15"/>
                  </a:cubicBezTo>
                  <a:cubicBezTo>
                    <a:pt x="6" y="14"/>
                    <a:pt x="9" y="14"/>
                    <a:pt x="10" y="14"/>
                  </a:cubicBezTo>
                  <a:cubicBezTo>
                    <a:pt x="12" y="14"/>
                    <a:pt x="13" y="14"/>
                    <a:pt x="13" y="15"/>
                  </a:cubicBezTo>
                  <a:cubicBezTo>
                    <a:pt x="14" y="18"/>
                    <a:pt x="6" y="25"/>
                    <a:pt x="5" y="26"/>
                  </a:cubicBezTo>
                  <a:cubicBezTo>
                    <a:pt x="6" y="25"/>
                    <a:pt x="12" y="21"/>
                    <a:pt x="15" y="21"/>
                  </a:cubicBezTo>
                  <a:cubicBezTo>
                    <a:pt x="16" y="21"/>
                    <a:pt x="17" y="21"/>
                    <a:pt x="17" y="22"/>
                  </a:cubicBezTo>
                  <a:cubicBezTo>
                    <a:pt x="19" y="25"/>
                    <a:pt x="11" y="33"/>
                    <a:pt x="11" y="34"/>
                  </a:cubicBezTo>
                  <a:cubicBezTo>
                    <a:pt x="15" y="31"/>
                    <a:pt x="18" y="28"/>
                    <a:pt x="22" y="23"/>
                  </a:cubicBezTo>
                  <a:cubicBezTo>
                    <a:pt x="22" y="23"/>
                    <a:pt x="24" y="23"/>
                    <a:pt x="24" y="21"/>
                  </a:cubicBezTo>
                  <a:cubicBezTo>
                    <a:pt x="24" y="20"/>
                    <a:pt x="24" y="20"/>
                    <a:pt x="23" y="19"/>
                  </a:cubicBezTo>
                  <a:cubicBezTo>
                    <a:pt x="22" y="16"/>
                    <a:pt x="17" y="16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8" y="7"/>
                    <a:pt x="17" y="6"/>
                  </a:cubicBezTo>
                  <a:cubicBezTo>
                    <a:pt x="16" y="5"/>
                    <a:pt x="14" y="4"/>
                    <a:pt x="11" y="2"/>
                  </a:cubicBezTo>
                  <a:moveTo>
                    <a:pt x="1" y="0"/>
                  </a:moveTo>
                  <a:cubicBezTo>
                    <a:pt x="2" y="0"/>
                    <a:pt x="8" y="1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 94">
              <a:extLst>
                <a:ext uri="{FF2B5EF4-FFF2-40B4-BE49-F238E27FC236}">
                  <a16:creationId xmlns:a16="http://schemas.microsoft.com/office/drawing/2014/main" id="{9BD08269-F1F5-4009-9824-9C0531548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9563" y="5240339"/>
              <a:ext cx="180975" cy="188913"/>
            </a:xfrm>
            <a:custGeom>
              <a:avLst/>
              <a:gdLst>
                <a:gd name="T0" fmla="*/ 45 w 48"/>
                <a:gd name="T1" fmla="*/ 5 h 50"/>
                <a:gd name="T2" fmla="*/ 27 w 48"/>
                <a:gd name="T3" fmla="*/ 35 h 50"/>
                <a:gd name="T4" fmla="*/ 0 w 48"/>
                <a:gd name="T5" fmla="*/ 49 h 50"/>
                <a:gd name="T6" fmla="*/ 2 w 48"/>
                <a:gd name="T7" fmla="*/ 50 h 50"/>
                <a:gd name="T8" fmla="*/ 45 w 48"/>
                <a:gd name="T9" fmla="*/ 5 h 50"/>
                <a:gd name="T10" fmla="*/ 46 w 48"/>
                <a:gd name="T11" fmla="*/ 5 h 50"/>
                <a:gd name="T12" fmla="*/ 47 w 48"/>
                <a:gd name="T13" fmla="*/ 2 h 50"/>
                <a:gd name="T14" fmla="*/ 44 w 48"/>
                <a:gd name="T15" fmla="*/ 3 h 50"/>
                <a:gd name="T16" fmla="*/ 45 w 48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0">
                  <a:moveTo>
                    <a:pt x="45" y="5"/>
                  </a:moveTo>
                  <a:cubicBezTo>
                    <a:pt x="43" y="11"/>
                    <a:pt x="39" y="26"/>
                    <a:pt x="27" y="35"/>
                  </a:cubicBezTo>
                  <a:cubicBezTo>
                    <a:pt x="12" y="47"/>
                    <a:pt x="0" y="49"/>
                    <a:pt x="0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39" y="43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7" y="3"/>
                    <a:pt x="47" y="2"/>
                  </a:cubicBezTo>
                  <a:cubicBezTo>
                    <a:pt x="48" y="0"/>
                    <a:pt x="45" y="0"/>
                    <a:pt x="44" y="3"/>
                  </a:cubicBezTo>
                  <a:cubicBezTo>
                    <a:pt x="43" y="5"/>
                    <a:pt x="44" y="5"/>
                    <a:pt x="45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 95">
              <a:extLst>
                <a:ext uri="{FF2B5EF4-FFF2-40B4-BE49-F238E27FC236}">
                  <a16:creationId xmlns:a16="http://schemas.microsoft.com/office/drawing/2014/main" id="{99E0F15F-1E81-4B97-87E1-B4AEBAA4B1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199064"/>
              <a:ext cx="219075" cy="207963"/>
            </a:xfrm>
            <a:custGeom>
              <a:avLst/>
              <a:gdLst>
                <a:gd name="T0" fmla="*/ 3 w 58"/>
                <a:gd name="T1" fmla="*/ 55 h 55"/>
                <a:gd name="T2" fmla="*/ 0 w 58"/>
                <a:gd name="T3" fmla="*/ 54 h 55"/>
                <a:gd name="T4" fmla="*/ 54 w 58"/>
                <a:gd name="T5" fmla="*/ 6 h 55"/>
                <a:gd name="T6" fmla="*/ 55 w 58"/>
                <a:gd name="T7" fmla="*/ 2 h 55"/>
                <a:gd name="T8" fmla="*/ 55 w 58"/>
                <a:gd name="T9" fmla="*/ 7 h 55"/>
                <a:gd name="T10" fmla="*/ 55 w 58"/>
                <a:gd name="T11" fmla="*/ 7 h 55"/>
                <a:gd name="T12" fmla="*/ 41 w 58"/>
                <a:gd name="T13" fmla="*/ 26 h 55"/>
                <a:gd name="T14" fmla="*/ 3 w 58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5">
                  <a:moveTo>
                    <a:pt x="3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41" y="37"/>
                    <a:pt x="54" y="6"/>
                  </a:cubicBezTo>
                  <a:cubicBezTo>
                    <a:pt x="54" y="6"/>
                    <a:pt x="53" y="3"/>
                    <a:pt x="55" y="2"/>
                  </a:cubicBezTo>
                  <a:cubicBezTo>
                    <a:pt x="57" y="0"/>
                    <a:pt x="58" y="4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3" y="11"/>
                    <a:pt x="48" y="19"/>
                    <a:pt x="41" y="26"/>
                  </a:cubicBezTo>
                  <a:cubicBezTo>
                    <a:pt x="31" y="39"/>
                    <a:pt x="10" y="51"/>
                    <a:pt x="3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 96">
              <a:extLst>
                <a:ext uri="{FF2B5EF4-FFF2-40B4-BE49-F238E27FC236}">
                  <a16:creationId xmlns:a16="http://schemas.microsoft.com/office/drawing/2014/main" id="{5789EF12-A9C0-40EB-B3FC-BB8438E90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016501"/>
              <a:ext cx="265112" cy="379413"/>
            </a:xfrm>
            <a:custGeom>
              <a:avLst/>
              <a:gdLst>
                <a:gd name="T0" fmla="*/ 61 w 70"/>
                <a:gd name="T1" fmla="*/ 3 h 100"/>
                <a:gd name="T2" fmla="*/ 67 w 70"/>
                <a:gd name="T3" fmla="*/ 1 h 100"/>
                <a:gd name="T4" fmla="*/ 60 w 70"/>
                <a:gd name="T5" fmla="*/ 6 h 100"/>
                <a:gd name="T6" fmla="*/ 18 w 70"/>
                <a:gd name="T7" fmla="*/ 100 h 100"/>
                <a:gd name="T8" fmla="*/ 15 w 70"/>
                <a:gd name="T9" fmla="*/ 100 h 100"/>
                <a:gd name="T10" fmla="*/ 61 w 70"/>
                <a:gd name="T11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00">
                  <a:moveTo>
                    <a:pt x="61" y="3"/>
                  </a:moveTo>
                  <a:cubicBezTo>
                    <a:pt x="63" y="1"/>
                    <a:pt x="65" y="0"/>
                    <a:pt x="67" y="1"/>
                  </a:cubicBezTo>
                  <a:cubicBezTo>
                    <a:pt x="70" y="3"/>
                    <a:pt x="63" y="10"/>
                    <a:pt x="60" y="6"/>
                  </a:cubicBezTo>
                  <a:cubicBezTo>
                    <a:pt x="0" y="24"/>
                    <a:pt x="18" y="99"/>
                    <a:pt x="18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4" y="99"/>
                    <a:pt x="0" y="20"/>
                    <a:pt x="61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 97">
              <a:extLst>
                <a:ext uri="{FF2B5EF4-FFF2-40B4-BE49-F238E27FC236}">
                  <a16:creationId xmlns:a16="http://schemas.microsoft.com/office/drawing/2014/main" id="{E44F64BE-35B5-4306-93EB-C3548E4B4D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26700" y="5126039"/>
              <a:ext cx="287337" cy="330200"/>
            </a:xfrm>
            <a:custGeom>
              <a:avLst/>
              <a:gdLst>
                <a:gd name="T0" fmla="*/ 67 w 76"/>
                <a:gd name="T1" fmla="*/ 2 h 87"/>
                <a:gd name="T2" fmla="*/ 73 w 76"/>
                <a:gd name="T3" fmla="*/ 1 h 87"/>
                <a:gd name="T4" fmla="*/ 65 w 76"/>
                <a:gd name="T5" fmla="*/ 4 h 87"/>
                <a:gd name="T6" fmla="*/ 3 w 76"/>
                <a:gd name="T7" fmla="*/ 87 h 87"/>
                <a:gd name="T8" fmla="*/ 0 w 76"/>
                <a:gd name="T9" fmla="*/ 87 h 87"/>
                <a:gd name="T10" fmla="*/ 67 w 76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7">
                  <a:moveTo>
                    <a:pt x="67" y="2"/>
                  </a:moveTo>
                  <a:cubicBezTo>
                    <a:pt x="69" y="1"/>
                    <a:pt x="71" y="0"/>
                    <a:pt x="73" y="1"/>
                  </a:cubicBezTo>
                  <a:cubicBezTo>
                    <a:pt x="76" y="4"/>
                    <a:pt x="67" y="9"/>
                    <a:pt x="65" y="4"/>
                  </a:cubicBezTo>
                  <a:cubicBezTo>
                    <a:pt x="3" y="9"/>
                    <a:pt x="3" y="86"/>
                    <a:pt x="3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3" y="5"/>
                    <a:pt x="6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Freeform 98">
              <a:extLst>
                <a:ext uri="{FF2B5EF4-FFF2-40B4-BE49-F238E27FC236}">
                  <a16:creationId xmlns:a16="http://schemas.microsoft.com/office/drawing/2014/main" id="{A95C60E9-4190-48A8-9778-820F58EE1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66375" y="5180014"/>
              <a:ext cx="306387" cy="330200"/>
            </a:xfrm>
            <a:custGeom>
              <a:avLst/>
              <a:gdLst>
                <a:gd name="T0" fmla="*/ 76 w 81"/>
                <a:gd name="T1" fmla="*/ 9 h 87"/>
                <a:gd name="T2" fmla="*/ 76 w 81"/>
                <a:gd name="T3" fmla="*/ 3 h 87"/>
                <a:gd name="T4" fmla="*/ 74 w 81"/>
                <a:gd name="T5" fmla="*/ 11 h 87"/>
                <a:gd name="T6" fmla="*/ 0 w 81"/>
                <a:gd name="T7" fmla="*/ 83 h 87"/>
                <a:gd name="T8" fmla="*/ 1 w 81"/>
                <a:gd name="T9" fmla="*/ 87 h 87"/>
                <a:gd name="T10" fmla="*/ 76 w 81"/>
                <a:gd name="T11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7">
                  <a:moveTo>
                    <a:pt x="76" y="9"/>
                  </a:moveTo>
                  <a:cubicBezTo>
                    <a:pt x="77" y="7"/>
                    <a:pt x="77" y="5"/>
                    <a:pt x="76" y="3"/>
                  </a:cubicBezTo>
                  <a:cubicBezTo>
                    <a:pt x="72" y="0"/>
                    <a:pt x="68" y="10"/>
                    <a:pt x="74" y="11"/>
                  </a:cubicBezTo>
                  <a:cubicBezTo>
                    <a:pt x="77" y="74"/>
                    <a:pt x="1" y="83"/>
                    <a:pt x="0" y="83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2" y="86"/>
                    <a:pt x="81" y="73"/>
                    <a:pt x="76" y="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Freeform 99">
              <a:extLst>
                <a:ext uri="{FF2B5EF4-FFF2-40B4-BE49-F238E27FC236}">
                  <a16:creationId xmlns:a16="http://schemas.microsoft.com/office/drawing/2014/main" id="{D78F1AE9-7377-4F1D-9A45-FEDB67029D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66375" y="5270501"/>
              <a:ext cx="215900" cy="204788"/>
            </a:xfrm>
            <a:custGeom>
              <a:avLst/>
              <a:gdLst>
                <a:gd name="T0" fmla="*/ 55 w 57"/>
                <a:gd name="T1" fmla="*/ 5 h 54"/>
                <a:gd name="T2" fmla="*/ 55 w 57"/>
                <a:gd name="T3" fmla="*/ 2 h 54"/>
                <a:gd name="T4" fmla="*/ 54 w 57"/>
                <a:gd name="T5" fmla="*/ 7 h 54"/>
                <a:gd name="T6" fmla="*/ 0 w 57"/>
                <a:gd name="T7" fmla="*/ 52 h 54"/>
                <a:gd name="T8" fmla="*/ 0 w 57"/>
                <a:gd name="T9" fmla="*/ 54 h 54"/>
                <a:gd name="T10" fmla="*/ 55 w 5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4">
                  <a:moveTo>
                    <a:pt x="55" y="5"/>
                  </a:moveTo>
                  <a:cubicBezTo>
                    <a:pt x="56" y="4"/>
                    <a:pt x="57" y="3"/>
                    <a:pt x="55" y="2"/>
                  </a:cubicBezTo>
                  <a:cubicBezTo>
                    <a:pt x="53" y="0"/>
                    <a:pt x="50" y="6"/>
                    <a:pt x="54" y="7"/>
                  </a:cubicBezTo>
                  <a:cubicBezTo>
                    <a:pt x="53" y="49"/>
                    <a:pt x="0" y="52"/>
                    <a:pt x="0" y="5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5" y="49"/>
                    <a:pt x="5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Freeform 100">
              <a:extLst>
                <a:ext uri="{FF2B5EF4-FFF2-40B4-BE49-F238E27FC236}">
                  <a16:creationId xmlns:a16="http://schemas.microsoft.com/office/drawing/2014/main" id="{DD786D7A-581A-4292-A181-71C88697F7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063" y="5106989"/>
              <a:ext cx="188912" cy="242888"/>
            </a:xfrm>
            <a:custGeom>
              <a:avLst/>
              <a:gdLst>
                <a:gd name="T0" fmla="*/ 44 w 50"/>
                <a:gd name="T1" fmla="*/ 2 h 64"/>
                <a:gd name="T2" fmla="*/ 47 w 50"/>
                <a:gd name="T3" fmla="*/ 1 h 64"/>
                <a:gd name="T4" fmla="*/ 42 w 50"/>
                <a:gd name="T5" fmla="*/ 4 h 64"/>
                <a:gd name="T6" fmla="*/ 5 w 50"/>
                <a:gd name="T7" fmla="*/ 63 h 64"/>
                <a:gd name="T8" fmla="*/ 3 w 50"/>
                <a:gd name="T9" fmla="*/ 64 h 64"/>
                <a:gd name="T10" fmla="*/ 44 w 50"/>
                <a:gd name="T1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64">
                  <a:moveTo>
                    <a:pt x="44" y="2"/>
                  </a:moveTo>
                  <a:cubicBezTo>
                    <a:pt x="45" y="1"/>
                    <a:pt x="46" y="0"/>
                    <a:pt x="47" y="1"/>
                  </a:cubicBezTo>
                  <a:cubicBezTo>
                    <a:pt x="50" y="3"/>
                    <a:pt x="44" y="7"/>
                    <a:pt x="42" y="4"/>
                  </a:cubicBezTo>
                  <a:cubicBezTo>
                    <a:pt x="0" y="11"/>
                    <a:pt x="5" y="63"/>
                    <a:pt x="5" y="63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0" y="8"/>
                    <a:pt x="4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Freeform 101">
              <a:extLst>
                <a:ext uri="{FF2B5EF4-FFF2-40B4-BE49-F238E27FC236}">
                  <a16:creationId xmlns:a16="http://schemas.microsoft.com/office/drawing/2014/main" id="{BF907544-18F8-4844-B394-12C0320B2F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83825" y="5267326"/>
              <a:ext cx="328612" cy="230188"/>
            </a:xfrm>
            <a:custGeom>
              <a:avLst/>
              <a:gdLst>
                <a:gd name="T0" fmla="*/ 84 w 87"/>
                <a:gd name="T1" fmla="*/ 8 h 61"/>
                <a:gd name="T2" fmla="*/ 86 w 87"/>
                <a:gd name="T3" fmla="*/ 3 h 61"/>
                <a:gd name="T4" fmla="*/ 82 w 87"/>
                <a:gd name="T5" fmla="*/ 9 h 61"/>
                <a:gd name="T6" fmla="*/ 0 w 87"/>
                <a:gd name="T7" fmla="*/ 46 h 61"/>
                <a:gd name="T8" fmla="*/ 0 w 87"/>
                <a:gd name="T9" fmla="*/ 48 h 61"/>
                <a:gd name="T10" fmla="*/ 84 w 87"/>
                <a:gd name="T11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84" y="8"/>
                  </a:moveTo>
                  <a:cubicBezTo>
                    <a:pt x="85" y="7"/>
                    <a:pt x="87" y="5"/>
                    <a:pt x="86" y="3"/>
                  </a:cubicBezTo>
                  <a:cubicBezTo>
                    <a:pt x="84" y="0"/>
                    <a:pt x="78" y="6"/>
                    <a:pt x="82" y="9"/>
                  </a:cubicBezTo>
                  <a:cubicBezTo>
                    <a:pt x="66" y="61"/>
                    <a:pt x="1" y="46"/>
                    <a:pt x="0" y="4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69" y="61"/>
                    <a:pt x="84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Freeform 102">
              <a:extLst>
                <a:ext uri="{FF2B5EF4-FFF2-40B4-BE49-F238E27FC236}">
                  <a16:creationId xmlns:a16="http://schemas.microsoft.com/office/drawing/2014/main" id="{63DA053E-DAE9-4EF2-89A3-BFBB0C254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363" y="5221289"/>
              <a:ext cx="207962" cy="223838"/>
            </a:xfrm>
            <a:custGeom>
              <a:avLst/>
              <a:gdLst>
                <a:gd name="T0" fmla="*/ 51 w 55"/>
                <a:gd name="T1" fmla="*/ 6 h 59"/>
                <a:gd name="T2" fmla="*/ 51 w 55"/>
                <a:gd name="T3" fmla="*/ 2 h 59"/>
                <a:gd name="T4" fmla="*/ 49 w 55"/>
                <a:gd name="T5" fmla="*/ 8 h 59"/>
                <a:gd name="T6" fmla="*/ 0 w 55"/>
                <a:gd name="T7" fmla="*/ 57 h 59"/>
                <a:gd name="T8" fmla="*/ 0 w 55"/>
                <a:gd name="T9" fmla="*/ 59 h 59"/>
                <a:gd name="T10" fmla="*/ 51 w 55"/>
                <a:gd name="T1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9">
                  <a:moveTo>
                    <a:pt x="51" y="6"/>
                  </a:moveTo>
                  <a:cubicBezTo>
                    <a:pt x="51" y="5"/>
                    <a:pt x="52" y="3"/>
                    <a:pt x="51" y="2"/>
                  </a:cubicBezTo>
                  <a:cubicBezTo>
                    <a:pt x="48" y="0"/>
                    <a:pt x="46" y="7"/>
                    <a:pt x="49" y="8"/>
                  </a:cubicBezTo>
                  <a:cubicBezTo>
                    <a:pt x="52" y="50"/>
                    <a:pt x="0" y="57"/>
                    <a:pt x="0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55" y="49"/>
                    <a:pt x="51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Freeform 103">
              <a:extLst>
                <a:ext uri="{FF2B5EF4-FFF2-40B4-BE49-F238E27FC236}">
                  <a16:creationId xmlns:a16="http://schemas.microsoft.com/office/drawing/2014/main" id="{2DCCB069-73CF-441E-90A6-484C83F964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4963" y="5183189"/>
              <a:ext cx="193675" cy="177800"/>
            </a:xfrm>
            <a:custGeom>
              <a:avLst/>
              <a:gdLst>
                <a:gd name="T0" fmla="*/ 46 w 51"/>
                <a:gd name="T1" fmla="*/ 3 h 47"/>
                <a:gd name="T2" fmla="*/ 16 w 51"/>
                <a:gd name="T3" fmla="*/ 20 h 47"/>
                <a:gd name="T4" fmla="*/ 2 w 51"/>
                <a:gd name="T5" fmla="*/ 47 h 47"/>
                <a:gd name="T6" fmla="*/ 0 w 51"/>
                <a:gd name="T7" fmla="*/ 45 h 47"/>
                <a:gd name="T8" fmla="*/ 46 w 51"/>
                <a:gd name="T9" fmla="*/ 2 h 47"/>
                <a:gd name="T10" fmla="*/ 46 w 51"/>
                <a:gd name="T11" fmla="*/ 2 h 47"/>
                <a:gd name="T12" fmla="*/ 49 w 51"/>
                <a:gd name="T13" fmla="*/ 0 h 47"/>
                <a:gd name="T14" fmla="*/ 48 w 51"/>
                <a:gd name="T15" fmla="*/ 4 h 47"/>
                <a:gd name="T16" fmla="*/ 46 w 51"/>
                <a:gd name="T1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46" y="3"/>
                  </a:moveTo>
                  <a:cubicBezTo>
                    <a:pt x="40" y="4"/>
                    <a:pt x="25" y="8"/>
                    <a:pt x="16" y="20"/>
                  </a:cubicBezTo>
                  <a:cubicBezTo>
                    <a:pt x="4" y="35"/>
                    <a:pt x="2" y="47"/>
                    <a:pt x="2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8" y="8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8" y="0"/>
                    <a:pt x="49" y="0"/>
                  </a:cubicBezTo>
                  <a:cubicBezTo>
                    <a:pt x="51" y="0"/>
                    <a:pt x="51" y="3"/>
                    <a:pt x="48" y="4"/>
                  </a:cubicBezTo>
                  <a:cubicBezTo>
                    <a:pt x="46" y="5"/>
                    <a:pt x="46" y="3"/>
                    <a:pt x="4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Freeform 104">
              <a:extLst>
                <a:ext uri="{FF2B5EF4-FFF2-40B4-BE49-F238E27FC236}">
                  <a16:creationId xmlns:a16="http://schemas.microsoft.com/office/drawing/2014/main" id="{2BFBD178-DF1F-4457-A889-65806D66A7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9725" y="5240339"/>
              <a:ext cx="192087" cy="177800"/>
            </a:xfrm>
            <a:custGeom>
              <a:avLst/>
              <a:gdLst>
                <a:gd name="T0" fmla="*/ 46 w 51"/>
                <a:gd name="T1" fmla="*/ 3 h 47"/>
                <a:gd name="T2" fmla="*/ 16 w 51"/>
                <a:gd name="T3" fmla="*/ 20 h 47"/>
                <a:gd name="T4" fmla="*/ 2 w 51"/>
                <a:gd name="T5" fmla="*/ 47 h 47"/>
                <a:gd name="T6" fmla="*/ 0 w 51"/>
                <a:gd name="T7" fmla="*/ 45 h 47"/>
                <a:gd name="T8" fmla="*/ 46 w 51"/>
                <a:gd name="T9" fmla="*/ 2 h 47"/>
                <a:gd name="T10" fmla="*/ 46 w 51"/>
                <a:gd name="T11" fmla="*/ 2 h 47"/>
                <a:gd name="T12" fmla="*/ 49 w 51"/>
                <a:gd name="T13" fmla="*/ 0 h 47"/>
                <a:gd name="T14" fmla="*/ 48 w 51"/>
                <a:gd name="T15" fmla="*/ 4 h 47"/>
                <a:gd name="T16" fmla="*/ 46 w 51"/>
                <a:gd name="T17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7">
                  <a:moveTo>
                    <a:pt x="46" y="3"/>
                  </a:moveTo>
                  <a:cubicBezTo>
                    <a:pt x="40" y="4"/>
                    <a:pt x="25" y="8"/>
                    <a:pt x="16" y="20"/>
                  </a:cubicBezTo>
                  <a:cubicBezTo>
                    <a:pt x="4" y="35"/>
                    <a:pt x="2" y="47"/>
                    <a:pt x="2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8" y="9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8" y="1"/>
                    <a:pt x="49" y="0"/>
                  </a:cubicBezTo>
                  <a:cubicBezTo>
                    <a:pt x="51" y="0"/>
                    <a:pt x="51" y="3"/>
                    <a:pt x="48" y="4"/>
                  </a:cubicBezTo>
                  <a:cubicBezTo>
                    <a:pt x="46" y="5"/>
                    <a:pt x="46" y="4"/>
                    <a:pt x="4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Freeform 105">
              <a:extLst>
                <a:ext uri="{FF2B5EF4-FFF2-40B4-BE49-F238E27FC236}">
                  <a16:creationId xmlns:a16="http://schemas.microsoft.com/office/drawing/2014/main" id="{5DEEF964-78BF-45E8-B622-4E8313B301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1788" y="5218114"/>
              <a:ext cx="207962" cy="158750"/>
            </a:xfrm>
            <a:custGeom>
              <a:avLst/>
              <a:gdLst>
                <a:gd name="T0" fmla="*/ 49 w 55"/>
                <a:gd name="T1" fmla="*/ 2 h 42"/>
                <a:gd name="T2" fmla="*/ 18 w 55"/>
                <a:gd name="T3" fmla="*/ 16 h 42"/>
                <a:gd name="T4" fmla="*/ 2 w 55"/>
                <a:gd name="T5" fmla="*/ 42 h 42"/>
                <a:gd name="T6" fmla="*/ 0 w 55"/>
                <a:gd name="T7" fmla="*/ 40 h 42"/>
                <a:gd name="T8" fmla="*/ 49 w 55"/>
                <a:gd name="T9" fmla="*/ 1 h 42"/>
                <a:gd name="T10" fmla="*/ 50 w 55"/>
                <a:gd name="T11" fmla="*/ 1 h 42"/>
                <a:gd name="T12" fmla="*/ 53 w 55"/>
                <a:gd name="T13" fmla="*/ 0 h 42"/>
                <a:gd name="T14" fmla="*/ 52 w 55"/>
                <a:gd name="T15" fmla="*/ 3 h 42"/>
                <a:gd name="T16" fmla="*/ 49 w 55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2">
                  <a:moveTo>
                    <a:pt x="49" y="2"/>
                  </a:moveTo>
                  <a:cubicBezTo>
                    <a:pt x="43" y="3"/>
                    <a:pt x="29" y="6"/>
                    <a:pt x="18" y="16"/>
                  </a:cubicBezTo>
                  <a:cubicBezTo>
                    <a:pt x="5" y="31"/>
                    <a:pt x="2" y="42"/>
                    <a:pt x="2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1" y="4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2" y="0"/>
                    <a:pt x="53" y="0"/>
                  </a:cubicBezTo>
                  <a:cubicBezTo>
                    <a:pt x="55" y="0"/>
                    <a:pt x="55" y="3"/>
                    <a:pt x="52" y="3"/>
                  </a:cubicBezTo>
                  <a:cubicBezTo>
                    <a:pt x="50" y="4"/>
                    <a:pt x="49" y="3"/>
                    <a:pt x="4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Freeform 106">
              <a:extLst>
                <a:ext uri="{FF2B5EF4-FFF2-40B4-BE49-F238E27FC236}">
                  <a16:creationId xmlns:a16="http://schemas.microsoft.com/office/drawing/2014/main" id="{72DD61EF-EEA3-4B75-AEAB-5998A9672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80675" y="5114926"/>
              <a:ext cx="207962" cy="160338"/>
            </a:xfrm>
            <a:custGeom>
              <a:avLst/>
              <a:gdLst>
                <a:gd name="T0" fmla="*/ 49 w 55"/>
                <a:gd name="T1" fmla="*/ 2 h 42"/>
                <a:gd name="T2" fmla="*/ 18 w 55"/>
                <a:gd name="T3" fmla="*/ 16 h 42"/>
                <a:gd name="T4" fmla="*/ 2 w 55"/>
                <a:gd name="T5" fmla="*/ 42 h 42"/>
                <a:gd name="T6" fmla="*/ 0 w 55"/>
                <a:gd name="T7" fmla="*/ 40 h 42"/>
                <a:gd name="T8" fmla="*/ 49 w 55"/>
                <a:gd name="T9" fmla="*/ 1 h 42"/>
                <a:gd name="T10" fmla="*/ 50 w 55"/>
                <a:gd name="T11" fmla="*/ 1 h 42"/>
                <a:gd name="T12" fmla="*/ 53 w 55"/>
                <a:gd name="T13" fmla="*/ 0 h 42"/>
                <a:gd name="T14" fmla="*/ 52 w 55"/>
                <a:gd name="T15" fmla="*/ 3 h 42"/>
                <a:gd name="T16" fmla="*/ 49 w 55"/>
                <a:gd name="T1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2">
                  <a:moveTo>
                    <a:pt x="49" y="2"/>
                  </a:moveTo>
                  <a:cubicBezTo>
                    <a:pt x="43" y="3"/>
                    <a:pt x="29" y="5"/>
                    <a:pt x="18" y="16"/>
                  </a:cubicBezTo>
                  <a:cubicBezTo>
                    <a:pt x="5" y="31"/>
                    <a:pt x="2" y="42"/>
                    <a:pt x="2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1" y="4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2" y="0"/>
                    <a:pt x="53" y="0"/>
                  </a:cubicBezTo>
                  <a:cubicBezTo>
                    <a:pt x="55" y="0"/>
                    <a:pt x="55" y="2"/>
                    <a:pt x="52" y="3"/>
                  </a:cubicBezTo>
                  <a:cubicBezTo>
                    <a:pt x="50" y="4"/>
                    <a:pt x="49" y="3"/>
                    <a:pt x="4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Freeform 107">
              <a:extLst>
                <a:ext uri="{FF2B5EF4-FFF2-40B4-BE49-F238E27FC236}">
                  <a16:creationId xmlns:a16="http://schemas.microsoft.com/office/drawing/2014/main" id="{3F06D505-8F04-414E-8545-36A0687CD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34638" y="5256214"/>
              <a:ext cx="238125" cy="158750"/>
            </a:xfrm>
            <a:custGeom>
              <a:avLst/>
              <a:gdLst>
                <a:gd name="T0" fmla="*/ 58 w 63"/>
                <a:gd name="T1" fmla="*/ 6 h 42"/>
                <a:gd name="T2" fmla="*/ 32 w 63"/>
                <a:gd name="T3" fmla="*/ 30 h 42"/>
                <a:gd name="T4" fmla="*/ 0 w 63"/>
                <a:gd name="T5" fmla="*/ 36 h 42"/>
                <a:gd name="T6" fmla="*/ 1 w 63"/>
                <a:gd name="T7" fmla="*/ 38 h 42"/>
                <a:gd name="T8" fmla="*/ 59 w 63"/>
                <a:gd name="T9" fmla="*/ 6 h 42"/>
                <a:gd name="T10" fmla="*/ 59 w 63"/>
                <a:gd name="T11" fmla="*/ 6 h 42"/>
                <a:gd name="T12" fmla="*/ 62 w 63"/>
                <a:gd name="T13" fmla="*/ 3 h 42"/>
                <a:gd name="T14" fmla="*/ 58 w 63"/>
                <a:gd name="T15" fmla="*/ 3 h 42"/>
                <a:gd name="T16" fmla="*/ 58 w 63"/>
                <a:gd name="T17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58" y="6"/>
                  </a:moveTo>
                  <a:cubicBezTo>
                    <a:pt x="55" y="11"/>
                    <a:pt x="46" y="24"/>
                    <a:pt x="32" y="30"/>
                  </a:cubicBezTo>
                  <a:cubicBezTo>
                    <a:pt x="12" y="38"/>
                    <a:pt x="0" y="36"/>
                    <a:pt x="0" y="3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41" y="42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5"/>
                    <a:pt x="61" y="4"/>
                    <a:pt x="62" y="3"/>
                  </a:cubicBezTo>
                  <a:cubicBezTo>
                    <a:pt x="63" y="1"/>
                    <a:pt x="60" y="0"/>
                    <a:pt x="58" y="3"/>
                  </a:cubicBezTo>
                  <a:cubicBezTo>
                    <a:pt x="56" y="4"/>
                    <a:pt x="57" y="5"/>
                    <a:pt x="5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Freeform 108">
              <a:extLst>
                <a:ext uri="{FF2B5EF4-FFF2-40B4-BE49-F238E27FC236}">
                  <a16:creationId xmlns:a16="http://schemas.microsoft.com/office/drawing/2014/main" id="{1A451613-486F-47D8-AA5D-2FE0F677F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17163" y="5429251"/>
              <a:ext cx="347662" cy="149225"/>
            </a:xfrm>
            <a:custGeom>
              <a:avLst/>
              <a:gdLst>
                <a:gd name="T0" fmla="*/ 42 w 92"/>
                <a:gd name="T1" fmla="*/ 3 h 39"/>
                <a:gd name="T2" fmla="*/ 42 w 92"/>
                <a:gd name="T3" fmla="*/ 3 h 39"/>
                <a:gd name="T4" fmla="*/ 42 w 92"/>
                <a:gd name="T5" fmla="*/ 3 h 39"/>
                <a:gd name="T6" fmla="*/ 42 w 92"/>
                <a:gd name="T7" fmla="*/ 3 h 39"/>
                <a:gd name="T8" fmla="*/ 38 w 92"/>
                <a:gd name="T9" fmla="*/ 4 h 39"/>
                <a:gd name="T10" fmla="*/ 0 w 92"/>
                <a:gd name="T11" fmla="*/ 22 h 39"/>
                <a:gd name="T12" fmla="*/ 0 w 92"/>
                <a:gd name="T13" fmla="*/ 25 h 39"/>
                <a:gd name="T14" fmla="*/ 34 w 92"/>
                <a:gd name="T15" fmla="*/ 35 h 39"/>
                <a:gd name="T16" fmla="*/ 64 w 92"/>
                <a:gd name="T17" fmla="*/ 39 h 39"/>
                <a:gd name="T18" fmla="*/ 64 w 92"/>
                <a:gd name="T19" fmla="*/ 39 h 39"/>
                <a:gd name="T20" fmla="*/ 67 w 92"/>
                <a:gd name="T21" fmla="*/ 39 h 39"/>
                <a:gd name="T22" fmla="*/ 67 w 92"/>
                <a:gd name="T23" fmla="*/ 39 h 39"/>
                <a:gd name="T24" fmla="*/ 89 w 92"/>
                <a:gd name="T25" fmla="*/ 34 h 39"/>
                <a:gd name="T26" fmla="*/ 89 w 92"/>
                <a:gd name="T27" fmla="*/ 30 h 39"/>
                <a:gd name="T28" fmla="*/ 87 w 92"/>
                <a:gd name="T29" fmla="*/ 24 h 39"/>
                <a:gd name="T30" fmla="*/ 84 w 92"/>
                <a:gd name="T31" fmla="*/ 19 h 39"/>
                <a:gd name="T32" fmla="*/ 74 w 92"/>
                <a:gd name="T33" fmla="*/ 10 h 39"/>
                <a:gd name="T34" fmla="*/ 74 w 92"/>
                <a:gd name="T35" fmla="*/ 10 h 39"/>
                <a:gd name="T36" fmla="*/ 42 w 92"/>
                <a:gd name="T37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39"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39" y="3"/>
                    <a:pt x="38" y="4"/>
                  </a:cubicBezTo>
                  <a:cubicBezTo>
                    <a:pt x="11" y="11"/>
                    <a:pt x="12" y="20"/>
                    <a:pt x="0" y="2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7" y="29"/>
                    <a:pt x="34" y="35"/>
                  </a:cubicBezTo>
                  <a:cubicBezTo>
                    <a:pt x="43" y="38"/>
                    <a:pt x="5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6" y="38"/>
                    <a:pt x="84" y="37"/>
                    <a:pt x="89" y="34"/>
                  </a:cubicBezTo>
                  <a:cubicBezTo>
                    <a:pt x="89" y="34"/>
                    <a:pt x="92" y="33"/>
                    <a:pt x="89" y="30"/>
                  </a:cubicBezTo>
                  <a:cubicBezTo>
                    <a:pt x="85" y="27"/>
                    <a:pt x="86" y="26"/>
                    <a:pt x="87" y="24"/>
                  </a:cubicBezTo>
                  <a:cubicBezTo>
                    <a:pt x="87" y="23"/>
                    <a:pt x="88" y="23"/>
                    <a:pt x="84" y="19"/>
                  </a:cubicBezTo>
                  <a:cubicBezTo>
                    <a:pt x="83" y="18"/>
                    <a:pt x="80" y="14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67" y="5"/>
                    <a:pt x="57" y="0"/>
                    <a:pt x="42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109">
              <a:extLst>
                <a:ext uri="{FF2B5EF4-FFF2-40B4-BE49-F238E27FC236}">
                  <a16:creationId xmlns:a16="http://schemas.microsoft.com/office/drawing/2014/main" id="{6BE68F84-7AFB-40C1-8CD0-2035F6B7B7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23525" y="5441951"/>
              <a:ext cx="241300" cy="136525"/>
            </a:xfrm>
            <a:custGeom>
              <a:avLst/>
              <a:gdLst>
                <a:gd name="T0" fmla="*/ 42 w 64"/>
                <a:gd name="T1" fmla="*/ 0 h 36"/>
                <a:gd name="T2" fmla="*/ 38 w 64"/>
                <a:gd name="T3" fmla="*/ 1 h 36"/>
                <a:gd name="T4" fmla="*/ 0 w 64"/>
                <a:gd name="T5" fmla="*/ 19 h 36"/>
                <a:gd name="T6" fmla="*/ 0 w 64"/>
                <a:gd name="T7" fmla="*/ 22 h 36"/>
                <a:gd name="T8" fmla="*/ 34 w 64"/>
                <a:gd name="T9" fmla="*/ 32 h 36"/>
                <a:gd name="T10" fmla="*/ 64 w 64"/>
                <a:gd name="T11" fmla="*/ 36 h 36"/>
                <a:gd name="T12" fmla="*/ 33 w 64"/>
                <a:gd name="T13" fmla="*/ 27 h 36"/>
                <a:gd name="T14" fmla="*/ 38 w 64"/>
                <a:gd name="T15" fmla="*/ 25 h 36"/>
                <a:gd name="T16" fmla="*/ 53 w 64"/>
                <a:gd name="T17" fmla="*/ 25 h 36"/>
                <a:gd name="T18" fmla="*/ 28 w 64"/>
                <a:gd name="T19" fmla="*/ 19 h 36"/>
                <a:gd name="T20" fmla="*/ 47 w 64"/>
                <a:gd name="T21" fmla="*/ 15 h 36"/>
                <a:gd name="T22" fmla="*/ 23 w 64"/>
                <a:gd name="T23" fmla="*/ 9 h 36"/>
                <a:gd name="T24" fmla="*/ 42 w 64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6"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11" y="8"/>
                    <a:pt x="12" y="17"/>
                    <a:pt x="0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7" y="26"/>
                    <a:pt x="34" y="32"/>
                  </a:cubicBezTo>
                  <a:cubicBezTo>
                    <a:pt x="43" y="35"/>
                    <a:pt x="54" y="36"/>
                    <a:pt x="64" y="36"/>
                  </a:cubicBezTo>
                  <a:cubicBezTo>
                    <a:pt x="62" y="36"/>
                    <a:pt x="35" y="33"/>
                    <a:pt x="33" y="27"/>
                  </a:cubicBezTo>
                  <a:cubicBezTo>
                    <a:pt x="31" y="24"/>
                    <a:pt x="34" y="25"/>
                    <a:pt x="38" y="25"/>
                  </a:cubicBezTo>
                  <a:cubicBezTo>
                    <a:pt x="42" y="26"/>
                    <a:pt x="47" y="26"/>
                    <a:pt x="53" y="25"/>
                  </a:cubicBezTo>
                  <a:cubicBezTo>
                    <a:pt x="53" y="25"/>
                    <a:pt x="29" y="23"/>
                    <a:pt x="28" y="19"/>
                  </a:cubicBezTo>
                  <a:cubicBezTo>
                    <a:pt x="27" y="15"/>
                    <a:pt x="47" y="15"/>
                    <a:pt x="47" y="15"/>
                  </a:cubicBezTo>
                  <a:cubicBezTo>
                    <a:pt x="47" y="15"/>
                    <a:pt x="22" y="13"/>
                    <a:pt x="23" y="9"/>
                  </a:cubicBezTo>
                  <a:cubicBezTo>
                    <a:pt x="24" y="6"/>
                    <a:pt x="40" y="1"/>
                    <a:pt x="42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Freeform 110">
              <a:extLst>
                <a:ext uri="{FF2B5EF4-FFF2-40B4-BE49-F238E27FC236}">
                  <a16:creationId xmlns:a16="http://schemas.microsoft.com/office/drawing/2014/main" id="{42FDAEAE-2A46-476A-96F4-0EF53B1FA9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2438" y="5141914"/>
              <a:ext cx="155575" cy="352425"/>
            </a:xfrm>
            <a:custGeom>
              <a:avLst/>
              <a:gdLst>
                <a:gd name="T0" fmla="*/ 14 w 41"/>
                <a:gd name="T1" fmla="*/ 3 h 93"/>
                <a:gd name="T2" fmla="*/ 11 w 41"/>
                <a:gd name="T3" fmla="*/ 3 h 93"/>
                <a:gd name="T4" fmla="*/ 9 w 41"/>
                <a:gd name="T5" fmla="*/ 2 h 93"/>
                <a:gd name="T6" fmla="*/ 4 w 41"/>
                <a:gd name="T7" fmla="*/ 10 h 93"/>
                <a:gd name="T8" fmla="*/ 4 w 41"/>
                <a:gd name="T9" fmla="*/ 10 h 93"/>
                <a:gd name="T10" fmla="*/ 4 w 41"/>
                <a:gd name="T11" fmla="*/ 11 h 93"/>
                <a:gd name="T12" fmla="*/ 1 w 41"/>
                <a:gd name="T13" fmla="*/ 25 h 93"/>
                <a:gd name="T14" fmla="*/ 1 w 41"/>
                <a:gd name="T15" fmla="*/ 27 h 93"/>
                <a:gd name="T16" fmla="*/ 1 w 41"/>
                <a:gd name="T17" fmla="*/ 27 h 93"/>
                <a:gd name="T18" fmla="*/ 1 w 41"/>
                <a:gd name="T19" fmla="*/ 30 h 93"/>
                <a:gd name="T20" fmla="*/ 18 w 41"/>
                <a:gd name="T21" fmla="*/ 93 h 93"/>
                <a:gd name="T22" fmla="*/ 30 w 41"/>
                <a:gd name="T23" fmla="*/ 73 h 93"/>
                <a:gd name="T24" fmla="*/ 31 w 41"/>
                <a:gd name="T25" fmla="*/ 70 h 93"/>
                <a:gd name="T26" fmla="*/ 40 w 41"/>
                <a:gd name="T27" fmla="*/ 36 h 93"/>
                <a:gd name="T28" fmla="*/ 40 w 41"/>
                <a:gd name="T29" fmla="*/ 36 h 93"/>
                <a:gd name="T30" fmla="*/ 40 w 41"/>
                <a:gd name="T31" fmla="*/ 35 h 93"/>
                <a:gd name="T32" fmla="*/ 40 w 41"/>
                <a:gd name="T33" fmla="*/ 32 h 93"/>
                <a:gd name="T34" fmla="*/ 39 w 41"/>
                <a:gd name="T35" fmla="*/ 22 h 93"/>
                <a:gd name="T36" fmla="*/ 31 w 41"/>
                <a:gd name="T37" fmla="*/ 12 h 93"/>
                <a:gd name="T38" fmla="*/ 22 w 41"/>
                <a:gd name="T39" fmla="*/ 4 h 93"/>
                <a:gd name="T40" fmla="*/ 14 w 41"/>
                <a:gd name="T41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93">
                  <a:moveTo>
                    <a:pt x="14" y="3"/>
                  </a:moveTo>
                  <a:cubicBezTo>
                    <a:pt x="14" y="4"/>
                    <a:pt x="13" y="4"/>
                    <a:pt x="11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7" y="2"/>
                    <a:pt x="5" y="5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4"/>
                    <a:pt x="2" y="19"/>
                    <a:pt x="1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0" y="47"/>
                    <a:pt x="1" y="79"/>
                    <a:pt x="18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2"/>
                    <a:pt x="31" y="70"/>
                  </a:cubicBezTo>
                  <a:cubicBezTo>
                    <a:pt x="33" y="64"/>
                    <a:pt x="38" y="49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4"/>
                    <a:pt x="40" y="33"/>
                    <a:pt x="40" y="32"/>
                  </a:cubicBezTo>
                  <a:cubicBezTo>
                    <a:pt x="41" y="28"/>
                    <a:pt x="40" y="24"/>
                    <a:pt x="39" y="22"/>
                  </a:cubicBezTo>
                  <a:cubicBezTo>
                    <a:pt x="37" y="18"/>
                    <a:pt x="34" y="14"/>
                    <a:pt x="31" y="12"/>
                  </a:cubicBezTo>
                  <a:cubicBezTo>
                    <a:pt x="28" y="8"/>
                    <a:pt x="24" y="6"/>
                    <a:pt x="22" y="4"/>
                  </a:cubicBezTo>
                  <a:cubicBezTo>
                    <a:pt x="18" y="0"/>
                    <a:pt x="15" y="0"/>
                    <a:pt x="14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Freeform 111">
              <a:extLst>
                <a:ext uri="{FF2B5EF4-FFF2-40B4-BE49-F238E27FC236}">
                  <a16:creationId xmlns:a16="http://schemas.microsoft.com/office/drawing/2014/main" id="{9FC9565E-18A0-46AC-8865-673658097E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50538" y="5256214"/>
              <a:ext cx="117475" cy="238125"/>
            </a:xfrm>
            <a:custGeom>
              <a:avLst/>
              <a:gdLst>
                <a:gd name="T0" fmla="*/ 25 w 31"/>
                <a:gd name="T1" fmla="*/ 12 h 63"/>
                <a:gd name="T2" fmla="*/ 24 w 31"/>
                <a:gd name="T3" fmla="*/ 5 h 63"/>
                <a:gd name="T4" fmla="*/ 18 w 31"/>
                <a:gd name="T5" fmla="*/ 24 h 63"/>
                <a:gd name="T6" fmla="*/ 14 w 31"/>
                <a:gd name="T7" fmla="*/ 1 h 63"/>
                <a:gd name="T8" fmla="*/ 10 w 31"/>
                <a:gd name="T9" fmla="*/ 28 h 63"/>
                <a:gd name="T10" fmla="*/ 7 w 31"/>
                <a:gd name="T11" fmla="*/ 29 h 63"/>
                <a:gd name="T12" fmla="*/ 1 w 31"/>
                <a:gd name="T13" fmla="*/ 0 h 63"/>
                <a:gd name="T14" fmla="*/ 18 w 31"/>
                <a:gd name="T15" fmla="*/ 63 h 63"/>
                <a:gd name="T16" fmla="*/ 30 w 31"/>
                <a:gd name="T17" fmla="*/ 43 h 63"/>
                <a:gd name="T18" fmla="*/ 31 w 31"/>
                <a:gd name="T19" fmla="*/ 40 h 63"/>
                <a:gd name="T20" fmla="*/ 29 w 31"/>
                <a:gd name="T21" fmla="*/ 39 h 63"/>
                <a:gd name="T22" fmla="*/ 28 w 31"/>
                <a:gd name="T23" fmla="*/ 26 h 63"/>
                <a:gd name="T24" fmla="*/ 25 w 31"/>
                <a:gd name="T25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63">
                  <a:moveTo>
                    <a:pt x="25" y="12"/>
                  </a:moveTo>
                  <a:cubicBezTo>
                    <a:pt x="24" y="10"/>
                    <a:pt x="24" y="7"/>
                    <a:pt x="24" y="5"/>
                  </a:cubicBezTo>
                  <a:cubicBezTo>
                    <a:pt x="22" y="11"/>
                    <a:pt x="19" y="19"/>
                    <a:pt x="18" y="24"/>
                  </a:cubicBezTo>
                  <a:cubicBezTo>
                    <a:pt x="16" y="36"/>
                    <a:pt x="10" y="15"/>
                    <a:pt x="14" y="1"/>
                  </a:cubicBezTo>
                  <a:cubicBezTo>
                    <a:pt x="14" y="1"/>
                    <a:pt x="8" y="14"/>
                    <a:pt x="10" y="28"/>
                  </a:cubicBezTo>
                  <a:cubicBezTo>
                    <a:pt x="10" y="28"/>
                    <a:pt x="9" y="32"/>
                    <a:pt x="7" y="29"/>
                  </a:cubicBezTo>
                  <a:cubicBezTo>
                    <a:pt x="6" y="27"/>
                    <a:pt x="1" y="10"/>
                    <a:pt x="1" y="0"/>
                  </a:cubicBezTo>
                  <a:cubicBezTo>
                    <a:pt x="0" y="17"/>
                    <a:pt x="1" y="49"/>
                    <a:pt x="18" y="6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2"/>
                    <a:pt x="31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6" y="35"/>
                    <a:pt x="28" y="26"/>
                  </a:cubicBezTo>
                  <a:cubicBezTo>
                    <a:pt x="22" y="38"/>
                    <a:pt x="23" y="24"/>
                    <a:pt x="25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Freeform 112">
              <a:extLst>
                <a:ext uri="{FF2B5EF4-FFF2-40B4-BE49-F238E27FC236}">
                  <a16:creationId xmlns:a16="http://schemas.microsoft.com/office/drawing/2014/main" id="{732EB1D4-B31B-484F-A0BF-7B8B375237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1625" y="5232401"/>
              <a:ext cx="238125" cy="292100"/>
            </a:xfrm>
            <a:custGeom>
              <a:avLst/>
              <a:gdLst>
                <a:gd name="T0" fmla="*/ 56 w 63"/>
                <a:gd name="T1" fmla="*/ 1 h 77"/>
                <a:gd name="T2" fmla="*/ 34 w 63"/>
                <a:gd name="T3" fmla="*/ 6 h 77"/>
                <a:gd name="T4" fmla="*/ 33 w 63"/>
                <a:gd name="T5" fmla="*/ 7 h 77"/>
                <a:gd name="T6" fmla="*/ 32 w 63"/>
                <a:gd name="T7" fmla="*/ 7 h 77"/>
                <a:gd name="T8" fmla="*/ 31 w 63"/>
                <a:gd name="T9" fmla="*/ 8 h 77"/>
                <a:gd name="T10" fmla="*/ 31 w 63"/>
                <a:gd name="T11" fmla="*/ 8 h 77"/>
                <a:gd name="T12" fmla="*/ 24 w 63"/>
                <a:gd name="T13" fmla="*/ 15 h 77"/>
                <a:gd name="T14" fmla="*/ 16 w 63"/>
                <a:gd name="T15" fmla="*/ 29 h 77"/>
                <a:gd name="T16" fmla="*/ 15 w 63"/>
                <a:gd name="T17" fmla="*/ 29 h 77"/>
                <a:gd name="T18" fmla="*/ 15 w 63"/>
                <a:gd name="T19" fmla="*/ 30 h 77"/>
                <a:gd name="T20" fmla="*/ 0 w 63"/>
                <a:gd name="T21" fmla="*/ 69 h 77"/>
                <a:gd name="T22" fmla="*/ 9 w 63"/>
                <a:gd name="T23" fmla="*/ 77 h 77"/>
                <a:gd name="T24" fmla="*/ 43 w 63"/>
                <a:gd name="T25" fmla="*/ 62 h 77"/>
                <a:gd name="T26" fmla="*/ 55 w 63"/>
                <a:gd name="T27" fmla="*/ 40 h 77"/>
                <a:gd name="T28" fmla="*/ 55 w 63"/>
                <a:gd name="T29" fmla="*/ 40 h 77"/>
                <a:gd name="T30" fmla="*/ 57 w 63"/>
                <a:gd name="T31" fmla="*/ 32 h 77"/>
                <a:gd name="T32" fmla="*/ 60 w 63"/>
                <a:gd name="T33" fmla="*/ 21 h 77"/>
                <a:gd name="T34" fmla="*/ 61 w 63"/>
                <a:gd name="T35" fmla="*/ 10 h 77"/>
                <a:gd name="T36" fmla="*/ 56 w 63"/>
                <a:gd name="T37" fmla="*/ 8 h 77"/>
                <a:gd name="T38" fmla="*/ 56 w 63"/>
                <a:gd name="T3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77">
                  <a:moveTo>
                    <a:pt x="56" y="1"/>
                  </a:moveTo>
                  <a:cubicBezTo>
                    <a:pt x="55" y="0"/>
                    <a:pt x="44" y="1"/>
                    <a:pt x="34" y="6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10"/>
                    <a:pt x="26" y="12"/>
                    <a:pt x="24" y="15"/>
                  </a:cubicBezTo>
                  <a:cubicBezTo>
                    <a:pt x="21" y="20"/>
                    <a:pt x="18" y="24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" y="51"/>
                    <a:pt x="0" y="69"/>
                    <a:pt x="0" y="69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33" y="72"/>
                    <a:pt x="43" y="62"/>
                  </a:cubicBezTo>
                  <a:cubicBezTo>
                    <a:pt x="49" y="56"/>
                    <a:pt x="52" y="48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37"/>
                    <a:pt x="57" y="34"/>
                    <a:pt x="57" y="32"/>
                  </a:cubicBezTo>
                  <a:cubicBezTo>
                    <a:pt x="59" y="28"/>
                    <a:pt x="59" y="24"/>
                    <a:pt x="60" y="21"/>
                  </a:cubicBezTo>
                  <a:cubicBezTo>
                    <a:pt x="63" y="12"/>
                    <a:pt x="63" y="11"/>
                    <a:pt x="61" y="10"/>
                  </a:cubicBezTo>
                  <a:cubicBezTo>
                    <a:pt x="59" y="8"/>
                    <a:pt x="57" y="9"/>
                    <a:pt x="56" y="8"/>
                  </a:cubicBezTo>
                  <a:cubicBezTo>
                    <a:pt x="55" y="8"/>
                    <a:pt x="58" y="2"/>
                    <a:pt x="56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Freeform 113">
              <a:extLst>
                <a:ext uri="{FF2B5EF4-FFF2-40B4-BE49-F238E27FC236}">
                  <a16:creationId xmlns:a16="http://schemas.microsoft.com/office/drawing/2014/main" id="{FE33027C-E5FE-49F6-A023-EC62C1B139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91788" y="5346701"/>
              <a:ext cx="207962" cy="177800"/>
            </a:xfrm>
            <a:custGeom>
              <a:avLst/>
              <a:gdLst>
                <a:gd name="T0" fmla="*/ 8 w 55"/>
                <a:gd name="T1" fmla="*/ 19 h 47"/>
                <a:gd name="T2" fmla="*/ 15 w 55"/>
                <a:gd name="T3" fmla="*/ 0 h 47"/>
                <a:gd name="T4" fmla="*/ 0 w 55"/>
                <a:gd name="T5" fmla="*/ 39 h 47"/>
                <a:gd name="T6" fmla="*/ 9 w 55"/>
                <a:gd name="T7" fmla="*/ 47 h 47"/>
                <a:gd name="T8" fmla="*/ 43 w 55"/>
                <a:gd name="T9" fmla="*/ 32 h 47"/>
                <a:gd name="T10" fmla="*/ 55 w 55"/>
                <a:gd name="T11" fmla="*/ 10 h 47"/>
                <a:gd name="T12" fmla="*/ 30 w 55"/>
                <a:gd name="T13" fmla="*/ 33 h 47"/>
                <a:gd name="T14" fmla="*/ 28 w 55"/>
                <a:gd name="T15" fmla="*/ 31 h 47"/>
                <a:gd name="T16" fmla="*/ 41 w 55"/>
                <a:gd name="T17" fmla="*/ 12 h 47"/>
                <a:gd name="T18" fmla="*/ 24 w 55"/>
                <a:gd name="T19" fmla="*/ 28 h 47"/>
                <a:gd name="T20" fmla="*/ 36 w 55"/>
                <a:gd name="T21" fmla="*/ 2 h 47"/>
                <a:gd name="T22" fmla="*/ 19 w 55"/>
                <a:gd name="T23" fmla="*/ 17 h 47"/>
                <a:gd name="T24" fmla="*/ 24 w 55"/>
                <a:gd name="T25" fmla="*/ 1 h 47"/>
                <a:gd name="T26" fmla="*/ 10 w 55"/>
                <a:gd name="T27" fmla="*/ 19 h 47"/>
                <a:gd name="T28" fmla="*/ 8 w 55"/>
                <a:gd name="T2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7">
                  <a:moveTo>
                    <a:pt x="8" y="19"/>
                  </a:moveTo>
                  <a:cubicBezTo>
                    <a:pt x="8" y="18"/>
                    <a:pt x="12" y="5"/>
                    <a:pt x="15" y="0"/>
                  </a:cubicBezTo>
                  <a:cubicBezTo>
                    <a:pt x="3" y="21"/>
                    <a:pt x="0" y="39"/>
                    <a:pt x="0" y="3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33" y="42"/>
                    <a:pt x="43" y="32"/>
                  </a:cubicBezTo>
                  <a:cubicBezTo>
                    <a:pt x="49" y="26"/>
                    <a:pt x="52" y="18"/>
                    <a:pt x="55" y="10"/>
                  </a:cubicBezTo>
                  <a:cubicBezTo>
                    <a:pt x="53" y="15"/>
                    <a:pt x="44" y="31"/>
                    <a:pt x="30" y="33"/>
                  </a:cubicBezTo>
                  <a:cubicBezTo>
                    <a:pt x="30" y="33"/>
                    <a:pt x="27" y="34"/>
                    <a:pt x="28" y="31"/>
                  </a:cubicBezTo>
                  <a:cubicBezTo>
                    <a:pt x="29" y="29"/>
                    <a:pt x="39" y="21"/>
                    <a:pt x="41" y="12"/>
                  </a:cubicBezTo>
                  <a:cubicBezTo>
                    <a:pt x="41" y="12"/>
                    <a:pt x="27" y="31"/>
                    <a:pt x="24" y="28"/>
                  </a:cubicBezTo>
                  <a:cubicBezTo>
                    <a:pt x="20" y="25"/>
                    <a:pt x="32" y="6"/>
                    <a:pt x="36" y="2"/>
                  </a:cubicBezTo>
                  <a:cubicBezTo>
                    <a:pt x="35" y="3"/>
                    <a:pt x="24" y="10"/>
                    <a:pt x="19" y="17"/>
                  </a:cubicBezTo>
                  <a:cubicBezTo>
                    <a:pt x="14" y="24"/>
                    <a:pt x="17" y="7"/>
                    <a:pt x="24" y="1"/>
                  </a:cubicBezTo>
                  <a:cubicBezTo>
                    <a:pt x="24" y="1"/>
                    <a:pt x="13" y="9"/>
                    <a:pt x="10" y="19"/>
                  </a:cubicBezTo>
                  <a:cubicBezTo>
                    <a:pt x="10" y="19"/>
                    <a:pt x="8" y="21"/>
                    <a:pt x="8" y="19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Rectangle 114">
              <a:extLst>
                <a:ext uri="{FF2B5EF4-FFF2-40B4-BE49-F238E27FC236}">
                  <a16:creationId xmlns:a16="http://schemas.microsoft.com/office/drawing/2014/main" id="{1666B68A-2374-475B-A434-2C50065E5B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336213" y="5467351"/>
              <a:ext cx="125412" cy="873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Freeform 115">
              <a:extLst>
                <a:ext uri="{FF2B5EF4-FFF2-40B4-BE49-F238E27FC236}">
                  <a16:creationId xmlns:a16="http://schemas.microsoft.com/office/drawing/2014/main" id="{C818F669-F9FE-4669-B196-8B907FA0E9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48938" y="5300664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Freeform 116">
              <a:extLst>
                <a:ext uri="{FF2B5EF4-FFF2-40B4-BE49-F238E27FC236}">
                  <a16:creationId xmlns:a16="http://schemas.microsoft.com/office/drawing/2014/main" id="{C3B1B92E-0558-44A9-9C43-25C8AE2FE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4338" y="5259389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1 h 2"/>
                <a:gd name="T8" fmla="*/ 0 w 2"/>
                <a:gd name="T9" fmla="*/ 2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Freeform 117">
              <a:extLst>
                <a:ext uri="{FF2B5EF4-FFF2-40B4-BE49-F238E27FC236}">
                  <a16:creationId xmlns:a16="http://schemas.microsoft.com/office/drawing/2014/main" id="{7851256F-F849-4703-A74B-EA3308211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64800" y="5237164"/>
              <a:ext cx="106362" cy="117475"/>
            </a:xfrm>
            <a:custGeom>
              <a:avLst/>
              <a:gdLst>
                <a:gd name="T0" fmla="*/ 20 w 28"/>
                <a:gd name="T1" fmla="*/ 0 h 31"/>
                <a:gd name="T2" fmla="*/ 4 w 28"/>
                <a:gd name="T3" fmla="*/ 4 h 31"/>
                <a:gd name="T4" fmla="*/ 2 w 28"/>
                <a:gd name="T5" fmla="*/ 4 h 31"/>
                <a:gd name="T6" fmla="*/ 0 w 28"/>
                <a:gd name="T7" fmla="*/ 5 h 31"/>
                <a:gd name="T8" fmla="*/ 7 w 28"/>
                <a:gd name="T9" fmla="*/ 4 h 31"/>
                <a:gd name="T10" fmla="*/ 11 w 28"/>
                <a:gd name="T11" fmla="*/ 7 h 31"/>
                <a:gd name="T12" fmla="*/ 6 w 28"/>
                <a:gd name="T13" fmla="*/ 17 h 31"/>
                <a:gd name="T14" fmla="*/ 15 w 28"/>
                <a:gd name="T15" fmla="*/ 10 h 31"/>
                <a:gd name="T16" fmla="*/ 16 w 28"/>
                <a:gd name="T17" fmla="*/ 10 h 31"/>
                <a:gd name="T18" fmla="*/ 14 w 28"/>
                <a:gd name="T19" fmla="*/ 26 h 31"/>
                <a:gd name="T20" fmla="*/ 22 w 28"/>
                <a:gd name="T21" fmla="*/ 13 h 31"/>
                <a:gd name="T22" fmla="*/ 23 w 28"/>
                <a:gd name="T23" fmla="*/ 13 h 31"/>
                <a:gd name="T24" fmla="*/ 23 w 28"/>
                <a:gd name="T25" fmla="*/ 31 h 31"/>
                <a:gd name="T26" fmla="*/ 26 w 28"/>
                <a:gd name="T27" fmla="*/ 20 h 31"/>
                <a:gd name="T28" fmla="*/ 28 w 28"/>
                <a:gd name="T29" fmla="*/ 12 h 31"/>
                <a:gd name="T30" fmla="*/ 27 w 28"/>
                <a:gd name="T31" fmla="*/ 9 h 31"/>
                <a:gd name="T32" fmla="*/ 24 w 28"/>
                <a:gd name="T33" fmla="*/ 8 h 31"/>
                <a:gd name="T34" fmla="*/ 23 w 28"/>
                <a:gd name="T35" fmla="*/ 7 h 31"/>
                <a:gd name="T36" fmla="*/ 22 w 28"/>
                <a:gd name="T37" fmla="*/ 7 h 31"/>
                <a:gd name="T38" fmla="*/ 22 w 28"/>
                <a:gd name="T39" fmla="*/ 7 h 31"/>
                <a:gd name="T40" fmla="*/ 23 w 28"/>
                <a:gd name="T41" fmla="*/ 2 h 31"/>
                <a:gd name="T42" fmla="*/ 23 w 28"/>
                <a:gd name="T43" fmla="*/ 0 h 31"/>
                <a:gd name="T44" fmla="*/ 22 w 28"/>
                <a:gd name="T45" fmla="*/ 0 h 31"/>
                <a:gd name="T46" fmla="*/ 22 w 28"/>
                <a:gd name="T47" fmla="*/ 0 h 31"/>
                <a:gd name="T48" fmla="*/ 20 w 28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1">
                  <a:moveTo>
                    <a:pt x="20" y="0"/>
                  </a:moveTo>
                  <a:cubicBezTo>
                    <a:pt x="17" y="0"/>
                    <a:pt x="10" y="1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3" y="4"/>
                    <a:pt x="5" y="4"/>
                    <a:pt x="7" y="4"/>
                  </a:cubicBezTo>
                  <a:cubicBezTo>
                    <a:pt x="10" y="4"/>
                    <a:pt x="12" y="5"/>
                    <a:pt x="11" y="7"/>
                  </a:cubicBezTo>
                  <a:cubicBezTo>
                    <a:pt x="9" y="10"/>
                    <a:pt x="7" y="14"/>
                    <a:pt x="6" y="17"/>
                  </a:cubicBezTo>
                  <a:cubicBezTo>
                    <a:pt x="8" y="13"/>
                    <a:pt x="13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8" y="12"/>
                    <a:pt x="14" y="26"/>
                    <a:pt x="14" y="26"/>
                  </a:cubicBezTo>
                  <a:cubicBezTo>
                    <a:pt x="14" y="26"/>
                    <a:pt x="18" y="13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6" y="16"/>
                    <a:pt x="23" y="31"/>
                    <a:pt x="23" y="31"/>
                  </a:cubicBezTo>
                  <a:cubicBezTo>
                    <a:pt x="25" y="27"/>
                    <a:pt x="25" y="23"/>
                    <a:pt x="26" y="20"/>
                  </a:cubicBezTo>
                  <a:cubicBezTo>
                    <a:pt x="28" y="16"/>
                    <a:pt x="28" y="13"/>
                    <a:pt x="28" y="12"/>
                  </a:cubicBezTo>
                  <a:cubicBezTo>
                    <a:pt x="28" y="10"/>
                    <a:pt x="28" y="10"/>
                    <a:pt x="27" y="9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4" y="8"/>
                    <a:pt x="24" y="8"/>
                    <a:pt x="23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3" y="3"/>
                    <a:pt x="23" y="2"/>
                  </a:cubicBezTo>
                  <a:cubicBezTo>
                    <a:pt x="23" y="1"/>
                    <a:pt x="23" y="1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Freeform 118">
              <a:extLst>
                <a:ext uri="{FF2B5EF4-FFF2-40B4-BE49-F238E27FC236}">
                  <a16:creationId xmlns:a16="http://schemas.microsoft.com/office/drawing/2014/main" id="{82DCE455-6265-4737-A13A-1CD5DB0428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1488" y="52482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Freeform 119">
              <a:extLst>
                <a:ext uri="{FF2B5EF4-FFF2-40B4-BE49-F238E27FC236}">
                  <a16:creationId xmlns:a16="http://schemas.microsoft.com/office/drawing/2014/main" id="{A814990E-DE12-493D-8CDF-B8121D36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7200" y="5145089"/>
              <a:ext cx="146050" cy="117475"/>
            </a:xfrm>
            <a:custGeom>
              <a:avLst/>
              <a:gdLst>
                <a:gd name="T0" fmla="*/ 15 w 39"/>
                <a:gd name="T1" fmla="*/ 0 h 31"/>
                <a:gd name="T2" fmla="*/ 13 w 39"/>
                <a:gd name="T3" fmla="*/ 2 h 31"/>
                <a:gd name="T4" fmla="*/ 12 w 39"/>
                <a:gd name="T5" fmla="*/ 3 h 31"/>
                <a:gd name="T6" fmla="*/ 10 w 39"/>
                <a:gd name="T7" fmla="*/ 2 h 31"/>
                <a:gd name="T8" fmla="*/ 8 w 39"/>
                <a:gd name="T9" fmla="*/ 1 h 31"/>
                <a:gd name="T10" fmla="*/ 8 w 39"/>
                <a:gd name="T11" fmla="*/ 1 h 31"/>
                <a:gd name="T12" fmla="*/ 3 w 39"/>
                <a:gd name="T13" fmla="*/ 9 h 31"/>
                <a:gd name="T14" fmla="*/ 3 w 39"/>
                <a:gd name="T15" fmla="*/ 9 h 31"/>
                <a:gd name="T16" fmla="*/ 3 w 39"/>
                <a:gd name="T17" fmla="*/ 10 h 31"/>
                <a:gd name="T18" fmla="*/ 3 w 39"/>
                <a:gd name="T19" fmla="*/ 10 h 31"/>
                <a:gd name="T20" fmla="*/ 6 w 39"/>
                <a:gd name="T21" fmla="*/ 31 h 31"/>
                <a:gd name="T22" fmla="*/ 7 w 39"/>
                <a:gd name="T23" fmla="*/ 13 h 31"/>
                <a:gd name="T24" fmla="*/ 11 w 39"/>
                <a:gd name="T25" fmla="*/ 7 h 31"/>
                <a:gd name="T26" fmla="*/ 13 w 39"/>
                <a:gd name="T27" fmla="*/ 11 h 31"/>
                <a:gd name="T28" fmla="*/ 14 w 39"/>
                <a:gd name="T29" fmla="*/ 25 h 31"/>
                <a:gd name="T30" fmla="*/ 17 w 39"/>
                <a:gd name="T31" fmla="*/ 12 h 31"/>
                <a:gd name="T32" fmla="*/ 20 w 39"/>
                <a:gd name="T33" fmla="*/ 11 h 31"/>
                <a:gd name="T34" fmla="*/ 22 w 39"/>
                <a:gd name="T35" fmla="*/ 15 h 31"/>
                <a:gd name="T36" fmla="*/ 20 w 39"/>
                <a:gd name="T37" fmla="*/ 31 h 31"/>
                <a:gd name="T38" fmla="*/ 29 w 39"/>
                <a:gd name="T39" fmla="*/ 17 h 31"/>
                <a:gd name="T40" fmla="*/ 29 w 39"/>
                <a:gd name="T41" fmla="*/ 17 h 31"/>
                <a:gd name="T42" fmla="*/ 39 w 39"/>
                <a:gd name="T43" fmla="*/ 31 h 31"/>
                <a:gd name="T44" fmla="*/ 39 w 39"/>
                <a:gd name="T45" fmla="*/ 28 h 31"/>
                <a:gd name="T46" fmla="*/ 39 w 39"/>
                <a:gd name="T47" fmla="*/ 26 h 31"/>
                <a:gd name="T48" fmla="*/ 39 w 39"/>
                <a:gd name="T49" fmla="*/ 24 h 31"/>
                <a:gd name="T50" fmla="*/ 38 w 39"/>
                <a:gd name="T51" fmla="*/ 21 h 31"/>
                <a:gd name="T52" fmla="*/ 37 w 39"/>
                <a:gd name="T53" fmla="*/ 19 h 31"/>
                <a:gd name="T54" fmla="*/ 36 w 39"/>
                <a:gd name="T55" fmla="*/ 18 h 31"/>
                <a:gd name="T56" fmla="*/ 36 w 39"/>
                <a:gd name="T57" fmla="*/ 17 h 31"/>
                <a:gd name="T58" fmla="*/ 33 w 39"/>
                <a:gd name="T59" fmla="*/ 14 h 31"/>
                <a:gd name="T60" fmla="*/ 32 w 39"/>
                <a:gd name="T61" fmla="*/ 12 h 31"/>
                <a:gd name="T62" fmla="*/ 30 w 39"/>
                <a:gd name="T63" fmla="*/ 11 h 31"/>
                <a:gd name="T64" fmla="*/ 30 w 39"/>
                <a:gd name="T65" fmla="*/ 11 h 31"/>
                <a:gd name="T66" fmla="*/ 29 w 39"/>
                <a:gd name="T67" fmla="*/ 10 h 31"/>
                <a:gd name="T68" fmla="*/ 28 w 39"/>
                <a:gd name="T69" fmla="*/ 8 h 31"/>
                <a:gd name="T70" fmla="*/ 28 w 39"/>
                <a:gd name="T71" fmla="*/ 8 h 31"/>
                <a:gd name="T72" fmla="*/ 27 w 39"/>
                <a:gd name="T73" fmla="*/ 8 h 31"/>
                <a:gd name="T74" fmla="*/ 21 w 39"/>
                <a:gd name="T75" fmla="*/ 3 h 31"/>
                <a:gd name="T76" fmla="*/ 15 w 39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31">
                  <a:moveTo>
                    <a:pt x="15" y="0"/>
                  </a:moveTo>
                  <a:cubicBezTo>
                    <a:pt x="14" y="0"/>
                    <a:pt x="14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4" y="4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20"/>
                    <a:pt x="6" y="31"/>
                    <a:pt x="6" y="31"/>
                  </a:cubicBezTo>
                  <a:cubicBezTo>
                    <a:pt x="6" y="31"/>
                    <a:pt x="5" y="19"/>
                    <a:pt x="7" y="13"/>
                  </a:cubicBezTo>
                  <a:cubicBezTo>
                    <a:pt x="8" y="10"/>
                    <a:pt x="10" y="7"/>
                    <a:pt x="11" y="7"/>
                  </a:cubicBezTo>
                  <a:cubicBezTo>
                    <a:pt x="12" y="7"/>
                    <a:pt x="13" y="8"/>
                    <a:pt x="13" y="11"/>
                  </a:cubicBezTo>
                  <a:cubicBezTo>
                    <a:pt x="12" y="17"/>
                    <a:pt x="14" y="25"/>
                    <a:pt x="14" y="25"/>
                  </a:cubicBezTo>
                  <a:cubicBezTo>
                    <a:pt x="15" y="25"/>
                    <a:pt x="15" y="16"/>
                    <a:pt x="17" y="12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2" y="11"/>
                    <a:pt x="23" y="12"/>
                    <a:pt x="22" y="15"/>
                  </a:cubicBezTo>
                  <a:cubicBezTo>
                    <a:pt x="20" y="20"/>
                    <a:pt x="20" y="31"/>
                    <a:pt x="20" y="31"/>
                  </a:cubicBezTo>
                  <a:cubicBezTo>
                    <a:pt x="20" y="31"/>
                    <a:pt x="23" y="18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5" y="17"/>
                    <a:pt x="39" y="31"/>
                    <a:pt x="39" y="31"/>
                  </a:cubicBezTo>
                  <a:cubicBezTo>
                    <a:pt x="39" y="30"/>
                    <a:pt x="39" y="29"/>
                    <a:pt x="39" y="28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2"/>
                    <a:pt x="38" y="21"/>
                  </a:cubicBezTo>
                  <a:cubicBezTo>
                    <a:pt x="38" y="20"/>
                    <a:pt x="38" y="20"/>
                    <a:pt x="37" y="19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5" y="16"/>
                    <a:pt x="34" y="15"/>
                    <a:pt x="33" y="14"/>
                  </a:cubicBezTo>
                  <a:cubicBezTo>
                    <a:pt x="33" y="13"/>
                    <a:pt x="32" y="13"/>
                    <a:pt x="32" y="12"/>
                  </a:cubicBezTo>
                  <a:cubicBezTo>
                    <a:pt x="31" y="12"/>
                    <a:pt x="31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6"/>
                    <a:pt x="22" y="4"/>
                    <a:pt x="21" y="3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Freeform 120">
              <a:extLst>
                <a:ext uri="{FF2B5EF4-FFF2-40B4-BE49-F238E27FC236}">
                  <a16:creationId xmlns:a16="http://schemas.microsoft.com/office/drawing/2014/main" id="{53EF38D7-CB80-46F3-AB5D-6CF3AA909B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2438" y="5434014"/>
              <a:ext cx="117475" cy="106363"/>
            </a:xfrm>
            <a:custGeom>
              <a:avLst/>
              <a:gdLst>
                <a:gd name="T0" fmla="*/ 14 w 31"/>
                <a:gd name="T1" fmla="*/ 0 h 28"/>
                <a:gd name="T2" fmla="*/ 15 w 31"/>
                <a:gd name="T3" fmla="*/ 18 h 28"/>
                <a:gd name="T4" fmla="*/ 29 w 31"/>
                <a:gd name="T5" fmla="*/ 13 h 28"/>
                <a:gd name="T6" fmla="*/ 21 w 31"/>
                <a:gd name="T7" fmla="*/ 21 h 28"/>
                <a:gd name="T8" fmla="*/ 31 w 31"/>
                <a:gd name="T9" fmla="*/ 27 h 28"/>
                <a:gd name="T10" fmla="*/ 22 w 31"/>
                <a:gd name="T11" fmla="*/ 27 h 28"/>
                <a:gd name="T12" fmla="*/ 15 w 31"/>
                <a:gd name="T13" fmla="*/ 26 h 28"/>
                <a:gd name="T14" fmla="*/ 8 w 31"/>
                <a:gd name="T15" fmla="*/ 23 h 28"/>
                <a:gd name="T16" fmla="*/ 0 w 31"/>
                <a:gd name="T17" fmla="*/ 7 h 28"/>
                <a:gd name="T18" fmla="*/ 11 w 31"/>
                <a:gd name="T19" fmla="*/ 16 h 28"/>
                <a:gd name="T20" fmla="*/ 14 w 3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8">
                  <a:moveTo>
                    <a:pt x="14" y="0"/>
                  </a:moveTo>
                  <a:cubicBezTo>
                    <a:pt x="14" y="0"/>
                    <a:pt x="12" y="15"/>
                    <a:pt x="15" y="18"/>
                  </a:cubicBezTo>
                  <a:cubicBezTo>
                    <a:pt x="18" y="21"/>
                    <a:pt x="29" y="13"/>
                    <a:pt x="29" y="13"/>
                  </a:cubicBezTo>
                  <a:cubicBezTo>
                    <a:pt x="29" y="13"/>
                    <a:pt x="26" y="20"/>
                    <a:pt x="21" y="21"/>
                  </a:cubicBezTo>
                  <a:cubicBezTo>
                    <a:pt x="21" y="21"/>
                    <a:pt x="21" y="24"/>
                    <a:pt x="31" y="27"/>
                  </a:cubicBezTo>
                  <a:cubicBezTo>
                    <a:pt x="31" y="27"/>
                    <a:pt x="26" y="27"/>
                    <a:pt x="22" y="27"/>
                  </a:cubicBezTo>
                  <a:cubicBezTo>
                    <a:pt x="20" y="26"/>
                    <a:pt x="15" y="26"/>
                    <a:pt x="15" y="26"/>
                  </a:cubicBezTo>
                  <a:cubicBezTo>
                    <a:pt x="15" y="26"/>
                    <a:pt x="9" y="28"/>
                    <a:pt x="8" y="23"/>
                  </a:cubicBezTo>
                  <a:cubicBezTo>
                    <a:pt x="8" y="23"/>
                    <a:pt x="1" y="13"/>
                    <a:pt x="0" y="7"/>
                  </a:cubicBezTo>
                  <a:cubicBezTo>
                    <a:pt x="0" y="7"/>
                    <a:pt x="6" y="15"/>
                    <a:pt x="11" y="16"/>
                  </a:cubicBezTo>
                  <a:cubicBezTo>
                    <a:pt x="11" y="16"/>
                    <a:pt x="11" y="8"/>
                    <a:pt x="1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121">
              <a:extLst>
                <a:ext uri="{FF2B5EF4-FFF2-40B4-BE49-F238E27FC236}">
                  <a16:creationId xmlns:a16="http://schemas.microsoft.com/office/drawing/2014/main" id="{67E21CD5-1A47-4A45-882B-0E5BBB5470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80700" y="5524501"/>
              <a:ext cx="295275" cy="212725"/>
            </a:xfrm>
            <a:custGeom>
              <a:avLst/>
              <a:gdLst>
                <a:gd name="T0" fmla="*/ 78 w 78"/>
                <a:gd name="T1" fmla="*/ 2 h 56"/>
                <a:gd name="T2" fmla="*/ 4 w 78"/>
                <a:gd name="T3" fmla="*/ 54 h 56"/>
                <a:gd name="T4" fmla="*/ 1 w 78"/>
                <a:gd name="T5" fmla="*/ 53 h 56"/>
                <a:gd name="T6" fmla="*/ 74 w 78"/>
                <a:gd name="T7" fmla="*/ 0 h 56"/>
                <a:gd name="T8" fmla="*/ 78 w 78"/>
                <a:gd name="T9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6">
                  <a:moveTo>
                    <a:pt x="78" y="2"/>
                  </a:moveTo>
                  <a:cubicBezTo>
                    <a:pt x="78" y="2"/>
                    <a:pt x="51" y="39"/>
                    <a:pt x="4" y="54"/>
                  </a:cubicBezTo>
                  <a:cubicBezTo>
                    <a:pt x="4" y="54"/>
                    <a:pt x="0" y="56"/>
                    <a:pt x="1" y="53"/>
                  </a:cubicBezTo>
                  <a:cubicBezTo>
                    <a:pt x="3" y="47"/>
                    <a:pt x="36" y="48"/>
                    <a:pt x="74" y="0"/>
                  </a:cubicBezTo>
                  <a:cubicBezTo>
                    <a:pt x="78" y="2"/>
                    <a:pt x="78" y="2"/>
                    <a:pt x="78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Freeform 122">
              <a:extLst>
                <a:ext uri="{FF2B5EF4-FFF2-40B4-BE49-F238E27FC236}">
                  <a16:creationId xmlns:a16="http://schemas.microsoft.com/office/drawing/2014/main" id="{686E29BE-1CBE-4CAA-881E-36B72422BC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9450" y="5753101"/>
              <a:ext cx="381000" cy="153988"/>
            </a:xfrm>
            <a:custGeom>
              <a:avLst/>
              <a:gdLst>
                <a:gd name="T0" fmla="*/ 78 w 101"/>
                <a:gd name="T1" fmla="*/ 34 h 41"/>
                <a:gd name="T2" fmla="*/ 79 w 101"/>
                <a:gd name="T3" fmla="*/ 34 h 41"/>
                <a:gd name="T4" fmla="*/ 81 w 101"/>
                <a:gd name="T5" fmla="*/ 33 h 41"/>
                <a:gd name="T6" fmla="*/ 99 w 101"/>
                <a:gd name="T7" fmla="*/ 14 h 41"/>
                <a:gd name="T8" fmla="*/ 99 w 101"/>
                <a:gd name="T9" fmla="*/ 10 h 41"/>
                <a:gd name="T10" fmla="*/ 86 w 101"/>
                <a:gd name="T11" fmla="*/ 9 h 41"/>
                <a:gd name="T12" fmla="*/ 84 w 101"/>
                <a:gd name="T13" fmla="*/ 9 h 41"/>
                <a:gd name="T14" fmla="*/ 84 w 101"/>
                <a:gd name="T15" fmla="*/ 10 h 41"/>
                <a:gd name="T16" fmla="*/ 84 w 101"/>
                <a:gd name="T17" fmla="*/ 10 h 41"/>
                <a:gd name="T18" fmla="*/ 83 w 101"/>
                <a:gd name="T19" fmla="*/ 10 h 41"/>
                <a:gd name="T20" fmla="*/ 73 w 101"/>
                <a:gd name="T21" fmla="*/ 10 h 41"/>
                <a:gd name="T22" fmla="*/ 43 w 101"/>
                <a:gd name="T23" fmla="*/ 8 h 41"/>
                <a:gd name="T24" fmla="*/ 14 w 101"/>
                <a:gd name="T25" fmla="*/ 2 h 41"/>
                <a:gd name="T26" fmla="*/ 8 w 101"/>
                <a:gd name="T27" fmla="*/ 0 h 41"/>
                <a:gd name="T28" fmla="*/ 0 w 101"/>
                <a:gd name="T29" fmla="*/ 7 h 41"/>
                <a:gd name="T30" fmla="*/ 8 w 101"/>
                <a:gd name="T31" fmla="*/ 17 h 41"/>
                <a:gd name="T32" fmla="*/ 54 w 101"/>
                <a:gd name="T33" fmla="*/ 40 h 41"/>
                <a:gd name="T34" fmla="*/ 78 w 101"/>
                <a:gd name="T35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41">
                  <a:moveTo>
                    <a:pt x="78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80" y="34"/>
                    <a:pt x="81" y="33"/>
                    <a:pt x="81" y="33"/>
                  </a:cubicBezTo>
                  <a:cubicBezTo>
                    <a:pt x="93" y="28"/>
                    <a:pt x="101" y="16"/>
                    <a:pt x="99" y="14"/>
                  </a:cubicBezTo>
                  <a:cubicBezTo>
                    <a:pt x="101" y="11"/>
                    <a:pt x="99" y="12"/>
                    <a:pt x="99" y="10"/>
                  </a:cubicBezTo>
                  <a:cubicBezTo>
                    <a:pt x="99" y="8"/>
                    <a:pt x="97" y="7"/>
                    <a:pt x="86" y="9"/>
                  </a:cubicBezTo>
                  <a:cubicBezTo>
                    <a:pt x="85" y="9"/>
                    <a:pt x="85" y="9"/>
                    <a:pt x="84" y="9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0" y="10"/>
                    <a:pt x="77" y="10"/>
                    <a:pt x="73" y="10"/>
                  </a:cubicBezTo>
                  <a:cubicBezTo>
                    <a:pt x="62" y="10"/>
                    <a:pt x="50" y="9"/>
                    <a:pt x="43" y="8"/>
                  </a:cubicBezTo>
                  <a:cubicBezTo>
                    <a:pt x="37" y="7"/>
                    <a:pt x="22" y="3"/>
                    <a:pt x="14" y="2"/>
                  </a:cubicBezTo>
                  <a:cubicBezTo>
                    <a:pt x="11" y="1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5" y="14"/>
                    <a:pt x="8" y="17"/>
                  </a:cubicBezTo>
                  <a:cubicBezTo>
                    <a:pt x="24" y="36"/>
                    <a:pt x="40" y="41"/>
                    <a:pt x="54" y="40"/>
                  </a:cubicBezTo>
                  <a:cubicBezTo>
                    <a:pt x="64" y="40"/>
                    <a:pt x="72" y="37"/>
                    <a:pt x="78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23">
              <a:extLst>
                <a:ext uri="{FF2B5EF4-FFF2-40B4-BE49-F238E27FC236}">
                  <a16:creationId xmlns:a16="http://schemas.microsoft.com/office/drawing/2014/main" id="{FC022055-87F9-4712-A37E-D660163BEDF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74225" y="5789614"/>
              <a:ext cx="234950" cy="114300"/>
            </a:xfrm>
            <a:custGeom>
              <a:avLst/>
              <a:gdLst>
                <a:gd name="T0" fmla="*/ 28 w 62"/>
                <a:gd name="T1" fmla="*/ 27 h 30"/>
                <a:gd name="T2" fmla="*/ 31 w 62"/>
                <a:gd name="T3" fmla="*/ 29 h 30"/>
                <a:gd name="T4" fmla="*/ 41 w 62"/>
                <a:gd name="T5" fmla="*/ 30 h 30"/>
                <a:gd name="T6" fmla="*/ 43 w 62"/>
                <a:gd name="T7" fmla="*/ 30 h 30"/>
                <a:gd name="T8" fmla="*/ 28 w 62"/>
                <a:gd name="T9" fmla="*/ 27 h 30"/>
                <a:gd name="T10" fmla="*/ 9 w 62"/>
                <a:gd name="T11" fmla="*/ 3 h 30"/>
                <a:gd name="T12" fmla="*/ 2 w 62"/>
                <a:gd name="T13" fmla="*/ 4 h 30"/>
                <a:gd name="T14" fmla="*/ 20 w 62"/>
                <a:gd name="T15" fmla="*/ 20 h 30"/>
                <a:gd name="T16" fmla="*/ 20 w 62"/>
                <a:gd name="T17" fmla="*/ 20 h 30"/>
                <a:gd name="T18" fmla="*/ 20 w 62"/>
                <a:gd name="T19" fmla="*/ 20 h 30"/>
                <a:gd name="T20" fmla="*/ 23 w 62"/>
                <a:gd name="T21" fmla="*/ 23 h 30"/>
                <a:gd name="T22" fmla="*/ 27 w 62"/>
                <a:gd name="T23" fmla="*/ 23 h 30"/>
                <a:gd name="T24" fmla="*/ 34 w 62"/>
                <a:gd name="T25" fmla="*/ 24 h 30"/>
                <a:gd name="T26" fmla="*/ 44 w 62"/>
                <a:gd name="T27" fmla="*/ 21 h 30"/>
                <a:gd name="T28" fmla="*/ 37 w 62"/>
                <a:gd name="T29" fmla="*/ 21 h 30"/>
                <a:gd name="T30" fmla="*/ 17 w 62"/>
                <a:gd name="T31" fmla="*/ 16 h 30"/>
                <a:gd name="T32" fmla="*/ 18 w 62"/>
                <a:gd name="T33" fmla="*/ 12 h 30"/>
                <a:gd name="T34" fmla="*/ 29 w 62"/>
                <a:gd name="T35" fmla="*/ 13 h 30"/>
                <a:gd name="T36" fmla="*/ 33 w 62"/>
                <a:gd name="T37" fmla="*/ 13 h 30"/>
                <a:gd name="T38" fmla="*/ 55 w 62"/>
                <a:gd name="T39" fmla="*/ 10 h 30"/>
                <a:gd name="T40" fmla="*/ 41 w 62"/>
                <a:gd name="T41" fmla="*/ 10 h 30"/>
                <a:gd name="T42" fmla="*/ 25 w 62"/>
                <a:gd name="T43" fmla="*/ 8 h 30"/>
                <a:gd name="T44" fmla="*/ 21 w 62"/>
                <a:gd name="T45" fmla="*/ 4 h 30"/>
                <a:gd name="T46" fmla="*/ 20 w 62"/>
                <a:gd name="T47" fmla="*/ 4 h 30"/>
                <a:gd name="T48" fmla="*/ 9 w 62"/>
                <a:gd name="T49" fmla="*/ 3 h 30"/>
                <a:gd name="T50" fmla="*/ 0 w 62"/>
                <a:gd name="T51" fmla="*/ 1 h 30"/>
                <a:gd name="T52" fmla="*/ 1 w 62"/>
                <a:gd name="T53" fmla="*/ 3 h 30"/>
                <a:gd name="T54" fmla="*/ 7 w 62"/>
                <a:gd name="T55" fmla="*/ 2 h 30"/>
                <a:gd name="T56" fmla="*/ 3 w 62"/>
                <a:gd name="T57" fmla="*/ 1 h 30"/>
                <a:gd name="T58" fmla="*/ 0 w 62"/>
                <a:gd name="T59" fmla="*/ 1 h 30"/>
                <a:gd name="T60" fmla="*/ 47 w 62"/>
                <a:gd name="T61" fmla="*/ 0 h 30"/>
                <a:gd name="T62" fmla="*/ 42 w 62"/>
                <a:gd name="T63" fmla="*/ 1 h 30"/>
                <a:gd name="T64" fmla="*/ 54 w 62"/>
                <a:gd name="T65" fmla="*/ 2 h 30"/>
                <a:gd name="T66" fmla="*/ 62 w 62"/>
                <a:gd name="T67" fmla="*/ 0 h 30"/>
                <a:gd name="T68" fmla="*/ 61 w 62"/>
                <a:gd name="T69" fmla="*/ 0 h 30"/>
                <a:gd name="T70" fmla="*/ 47 w 62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0">
                  <a:moveTo>
                    <a:pt x="28" y="27"/>
                  </a:moveTo>
                  <a:cubicBezTo>
                    <a:pt x="29" y="28"/>
                    <a:pt x="30" y="29"/>
                    <a:pt x="31" y="29"/>
                  </a:cubicBezTo>
                  <a:cubicBezTo>
                    <a:pt x="34" y="30"/>
                    <a:pt x="38" y="30"/>
                    <a:pt x="41" y="30"/>
                  </a:cubicBezTo>
                  <a:cubicBezTo>
                    <a:pt x="42" y="30"/>
                    <a:pt x="43" y="30"/>
                    <a:pt x="43" y="30"/>
                  </a:cubicBezTo>
                  <a:cubicBezTo>
                    <a:pt x="40" y="30"/>
                    <a:pt x="34" y="29"/>
                    <a:pt x="28" y="27"/>
                  </a:cubicBezTo>
                  <a:moveTo>
                    <a:pt x="9" y="3"/>
                  </a:moveTo>
                  <a:cubicBezTo>
                    <a:pt x="6" y="4"/>
                    <a:pt x="4" y="4"/>
                    <a:pt x="2" y="4"/>
                  </a:cubicBezTo>
                  <a:cubicBezTo>
                    <a:pt x="7" y="11"/>
                    <a:pt x="13" y="15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2" y="22"/>
                    <a:pt x="23" y="23"/>
                  </a:cubicBezTo>
                  <a:cubicBezTo>
                    <a:pt x="24" y="23"/>
                    <a:pt x="25" y="23"/>
                    <a:pt x="27" y="23"/>
                  </a:cubicBezTo>
                  <a:cubicBezTo>
                    <a:pt x="29" y="23"/>
                    <a:pt x="31" y="24"/>
                    <a:pt x="34" y="24"/>
                  </a:cubicBezTo>
                  <a:cubicBezTo>
                    <a:pt x="38" y="24"/>
                    <a:pt x="42" y="23"/>
                    <a:pt x="44" y="21"/>
                  </a:cubicBezTo>
                  <a:cubicBezTo>
                    <a:pt x="42" y="21"/>
                    <a:pt x="39" y="21"/>
                    <a:pt x="37" y="21"/>
                  </a:cubicBezTo>
                  <a:cubicBezTo>
                    <a:pt x="28" y="21"/>
                    <a:pt x="19" y="19"/>
                    <a:pt x="17" y="16"/>
                  </a:cubicBezTo>
                  <a:cubicBezTo>
                    <a:pt x="15" y="13"/>
                    <a:pt x="15" y="12"/>
                    <a:pt x="18" y="12"/>
                  </a:cubicBezTo>
                  <a:cubicBezTo>
                    <a:pt x="21" y="12"/>
                    <a:pt x="24" y="13"/>
                    <a:pt x="29" y="13"/>
                  </a:cubicBezTo>
                  <a:cubicBezTo>
                    <a:pt x="30" y="13"/>
                    <a:pt x="32" y="13"/>
                    <a:pt x="33" y="13"/>
                  </a:cubicBezTo>
                  <a:cubicBezTo>
                    <a:pt x="44" y="13"/>
                    <a:pt x="55" y="10"/>
                    <a:pt x="55" y="10"/>
                  </a:cubicBezTo>
                  <a:cubicBezTo>
                    <a:pt x="55" y="10"/>
                    <a:pt x="48" y="10"/>
                    <a:pt x="41" y="10"/>
                  </a:cubicBezTo>
                  <a:cubicBezTo>
                    <a:pt x="35" y="10"/>
                    <a:pt x="28" y="10"/>
                    <a:pt x="25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17" y="4"/>
                    <a:pt x="13" y="4"/>
                    <a:pt x="9" y="3"/>
                  </a:cubicBezTo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3" y="3"/>
                    <a:pt x="5" y="3"/>
                    <a:pt x="7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moveTo>
                    <a:pt x="47" y="0"/>
                  </a:moveTo>
                  <a:cubicBezTo>
                    <a:pt x="45" y="0"/>
                    <a:pt x="44" y="1"/>
                    <a:pt x="42" y="1"/>
                  </a:cubicBezTo>
                  <a:cubicBezTo>
                    <a:pt x="47" y="1"/>
                    <a:pt x="51" y="2"/>
                    <a:pt x="54" y="2"/>
                  </a:cubicBezTo>
                  <a:cubicBezTo>
                    <a:pt x="57" y="2"/>
                    <a:pt x="60" y="1"/>
                    <a:pt x="6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0"/>
                    <a:pt x="51" y="0"/>
                    <a:pt x="4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24">
              <a:extLst>
                <a:ext uri="{FF2B5EF4-FFF2-40B4-BE49-F238E27FC236}">
                  <a16:creationId xmlns:a16="http://schemas.microsoft.com/office/drawing/2014/main" id="{366D5BD7-5FD2-4A18-83CA-187C7540D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2788" y="5581651"/>
              <a:ext cx="344487" cy="246063"/>
            </a:xfrm>
            <a:custGeom>
              <a:avLst/>
              <a:gdLst>
                <a:gd name="T0" fmla="*/ 71 w 91"/>
                <a:gd name="T1" fmla="*/ 48 h 65"/>
                <a:gd name="T2" fmla="*/ 80 w 91"/>
                <a:gd name="T3" fmla="*/ 42 h 65"/>
                <a:gd name="T4" fmla="*/ 89 w 91"/>
                <a:gd name="T5" fmla="*/ 28 h 65"/>
                <a:gd name="T6" fmla="*/ 89 w 91"/>
                <a:gd name="T7" fmla="*/ 28 h 65"/>
                <a:gd name="T8" fmla="*/ 90 w 91"/>
                <a:gd name="T9" fmla="*/ 17 h 65"/>
                <a:gd name="T10" fmla="*/ 87 w 91"/>
                <a:gd name="T11" fmla="*/ 13 h 65"/>
                <a:gd name="T12" fmla="*/ 84 w 91"/>
                <a:gd name="T13" fmla="*/ 12 h 65"/>
                <a:gd name="T14" fmla="*/ 83 w 91"/>
                <a:gd name="T15" fmla="*/ 8 h 65"/>
                <a:gd name="T16" fmla="*/ 81 w 91"/>
                <a:gd name="T17" fmla="*/ 4 h 65"/>
                <a:gd name="T18" fmla="*/ 67 w 91"/>
                <a:gd name="T19" fmla="*/ 1 h 65"/>
                <a:gd name="T20" fmla="*/ 67 w 91"/>
                <a:gd name="T21" fmla="*/ 1 h 65"/>
                <a:gd name="T22" fmla="*/ 61 w 91"/>
                <a:gd name="T23" fmla="*/ 0 h 65"/>
                <a:gd name="T24" fmla="*/ 46 w 91"/>
                <a:gd name="T25" fmla="*/ 2 h 65"/>
                <a:gd name="T26" fmla="*/ 45 w 91"/>
                <a:gd name="T27" fmla="*/ 3 h 65"/>
                <a:gd name="T28" fmla="*/ 43 w 91"/>
                <a:gd name="T29" fmla="*/ 3 h 65"/>
                <a:gd name="T30" fmla="*/ 43 w 91"/>
                <a:gd name="T31" fmla="*/ 3 h 65"/>
                <a:gd name="T32" fmla="*/ 18 w 91"/>
                <a:gd name="T33" fmla="*/ 19 h 65"/>
                <a:gd name="T34" fmla="*/ 0 w 91"/>
                <a:gd name="T35" fmla="*/ 49 h 65"/>
                <a:gd name="T36" fmla="*/ 71 w 91"/>
                <a:gd name="T37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65">
                  <a:moveTo>
                    <a:pt x="71" y="48"/>
                  </a:moveTo>
                  <a:cubicBezTo>
                    <a:pt x="75" y="46"/>
                    <a:pt x="78" y="44"/>
                    <a:pt x="80" y="42"/>
                  </a:cubicBezTo>
                  <a:cubicBezTo>
                    <a:pt x="85" y="37"/>
                    <a:pt x="87" y="32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0" y="23"/>
                    <a:pt x="90" y="19"/>
                    <a:pt x="90" y="17"/>
                  </a:cubicBezTo>
                  <a:cubicBezTo>
                    <a:pt x="91" y="15"/>
                    <a:pt x="89" y="13"/>
                    <a:pt x="87" y="13"/>
                  </a:cubicBezTo>
                  <a:cubicBezTo>
                    <a:pt x="86" y="13"/>
                    <a:pt x="85" y="13"/>
                    <a:pt x="84" y="12"/>
                  </a:cubicBezTo>
                  <a:cubicBezTo>
                    <a:pt x="83" y="11"/>
                    <a:pt x="83" y="9"/>
                    <a:pt x="83" y="8"/>
                  </a:cubicBezTo>
                  <a:cubicBezTo>
                    <a:pt x="84" y="7"/>
                    <a:pt x="83" y="5"/>
                    <a:pt x="81" y="4"/>
                  </a:cubicBezTo>
                  <a:cubicBezTo>
                    <a:pt x="78" y="3"/>
                    <a:pt x="73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3" y="0"/>
                    <a:pt x="61" y="0"/>
                  </a:cubicBezTo>
                  <a:cubicBezTo>
                    <a:pt x="56" y="0"/>
                    <a:pt x="51" y="1"/>
                    <a:pt x="46" y="2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4" y="6"/>
                    <a:pt x="25" y="11"/>
                    <a:pt x="18" y="19"/>
                  </a:cubicBezTo>
                  <a:cubicBezTo>
                    <a:pt x="6" y="31"/>
                    <a:pt x="0" y="49"/>
                    <a:pt x="0" y="49"/>
                  </a:cubicBezTo>
                  <a:cubicBezTo>
                    <a:pt x="18" y="65"/>
                    <a:pt x="53" y="59"/>
                    <a:pt x="71" y="4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25">
              <a:extLst>
                <a:ext uri="{FF2B5EF4-FFF2-40B4-BE49-F238E27FC236}">
                  <a16:creationId xmlns:a16="http://schemas.microsoft.com/office/drawing/2014/main" id="{8DEEB56A-5F2A-4FBD-B194-3EED626D1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2650" y="5589589"/>
              <a:ext cx="57150" cy="22225"/>
            </a:xfrm>
            <a:custGeom>
              <a:avLst/>
              <a:gdLst>
                <a:gd name="T0" fmla="*/ 15 w 15"/>
                <a:gd name="T1" fmla="*/ 0 h 6"/>
                <a:gd name="T2" fmla="*/ 15 w 15"/>
                <a:gd name="T3" fmla="*/ 0 h 6"/>
                <a:gd name="T4" fmla="*/ 14 w 15"/>
                <a:gd name="T5" fmla="*/ 1 h 6"/>
                <a:gd name="T6" fmla="*/ 12 w 15"/>
                <a:gd name="T7" fmla="*/ 1 h 6"/>
                <a:gd name="T8" fmla="*/ 12 w 15"/>
                <a:gd name="T9" fmla="*/ 1 h 6"/>
                <a:gd name="T10" fmla="*/ 0 w 15"/>
                <a:gd name="T11" fmla="*/ 6 h 6"/>
                <a:gd name="T12" fmla="*/ 0 w 15"/>
                <a:gd name="T13" fmla="*/ 6 h 6"/>
                <a:gd name="T14" fmla="*/ 12 w 15"/>
                <a:gd name="T15" fmla="*/ 1 h 6"/>
                <a:gd name="T16" fmla="*/ 12 w 15"/>
                <a:gd name="T17" fmla="*/ 1 h 6"/>
                <a:gd name="T18" fmla="*/ 14 w 15"/>
                <a:gd name="T19" fmla="*/ 1 h 6"/>
                <a:gd name="T20" fmla="*/ 15 w 15"/>
                <a:gd name="T21" fmla="*/ 0 h 6"/>
                <a:gd name="T22" fmla="*/ 15 w 1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3"/>
                    <a:pt x="4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8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26">
              <a:extLst>
                <a:ext uri="{FF2B5EF4-FFF2-40B4-BE49-F238E27FC236}">
                  <a16:creationId xmlns:a16="http://schemas.microsoft.com/office/drawing/2014/main" id="{9FD3A243-A74B-4BB9-A17C-6BA1CBFB03F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678988" y="5584826"/>
              <a:ext cx="257175" cy="220663"/>
            </a:xfrm>
            <a:custGeom>
              <a:avLst/>
              <a:gdLst>
                <a:gd name="T0" fmla="*/ 14 w 68"/>
                <a:gd name="T1" fmla="*/ 56 h 58"/>
                <a:gd name="T2" fmla="*/ 16 w 68"/>
                <a:gd name="T3" fmla="*/ 56 h 58"/>
                <a:gd name="T4" fmla="*/ 26 w 68"/>
                <a:gd name="T5" fmla="*/ 53 h 58"/>
                <a:gd name="T6" fmla="*/ 28 w 68"/>
                <a:gd name="T7" fmla="*/ 54 h 58"/>
                <a:gd name="T8" fmla="*/ 68 w 68"/>
                <a:gd name="T9" fmla="*/ 47 h 58"/>
                <a:gd name="T10" fmla="*/ 34 w 68"/>
                <a:gd name="T11" fmla="*/ 54 h 58"/>
                <a:gd name="T12" fmla="*/ 21 w 68"/>
                <a:gd name="T13" fmla="*/ 56 h 58"/>
                <a:gd name="T14" fmla="*/ 27 w 68"/>
                <a:gd name="T15" fmla="*/ 58 h 58"/>
                <a:gd name="T16" fmla="*/ 9 w 68"/>
                <a:gd name="T17" fmla="*/ 44 h 58"/>
                <a:gd name="T18" fmla="*/ 4 w 68"/>
                <a:gd name="T19" fmla="*/ 47 h 58"/>
                <a:gd name="T20" fmla="*/ 36 w 68"/>
                <a:gd name="T21" fmla="*/ 44 h 58"/>
                <a:gd name="T22" fmla="*/ 25 w 68"/>
                <a:gd name="T23" fmla="*/ 46 h 58"/>
                <a:gd name="T24" fmla="*/ 6 w 68"/>
                <a:gd name="T25" fmla="*/ 53 h 58"/>
                <a:gd name="T26" fmla="*/ 18 w 68"/>
                <a:gd name="T27" fmla="*/ 55 h 58"/>
                <a:gd name="T28" fmla="*/ 25 w 68"/>
                <a:gd name="T29" fmla="*/ 53 h 58"/>
                <a:gd name="T30" fmla="*/ 36 w 68"/>
                <a:gd name="T31" fmla="*/ 44 h 58"/>
                <a:gd name="T32" fmla="*/ 13 w 68"/>
                <a:gd name="T33" fmla="*/ 43 h 58"/>
                <a:gd name="T34" fmla="*/ 6 w 68"/>
                <a:gd name="T35" fmla="*/ 52 h 58"/>
                <a:gd name="T36" fmla="*/ 16 w 68"/>
                <a:gd name="T37" fmla="*/ 42 h 58"/>
                <a:gd name="T38" fmla="*/ 37 w 68"/>
                <a:gd name="T39" fmla="*/ 43 h 58"/>
                <a:gd name="T40" fmla="*/ 48 w 68"/>
                <a:gd name="T41" fmla="*/ 41 h 58"/>
                <a:gd name="T42" fmla="*/ 55 w 68"/>
                <a:gd name="T43" fmla="*/ 36 h 58"/>
                <a:gd name="T44" fmla="*/ 51 w 68"/>
                <a:gd name="T45" fmla="*/ 39 h 58"/>
                <a:gd name="T46" fmla="*/ 25 w 68"/>
                <a:gd name="T47" fmla="*/ 34 h 58"/>
                <a:gd name="T48" fmla="*/ 15 w 68"/>
                <a:gd name="T49" fmla="*/ 41 h 58"/>
                <a:gd name="T50" fmla="*/ 34 w 68"/>
                <a:gd name="T51" fmla="*/ 30 h 58"/>
                <a:gd name="T52" fmla="*/ 21 w 68"/>
                <a:gd name="T53" fmla="*/ 38 h 58"/>
                <a:gd name="T54" fmla="*/ 34 w 68"/>
                <a:gd name="T55" fmla="*/ 30 h 58"/>
                <a:gd name="T56" fmla="*/ 39 w 68"/>
                <a:gd name="T57" fmla="*/ 30 h 58"/>
                <a:gd name="T58" fmla="*/ 34 w 68"/>
                <a:gd name="T59" fmla="*/ 33 h 58"/>
                <a:gd name="T60" fmla="*/ 39 w 68"/>
                <a:gd name="T61" fmla="*/ 30 h 58"/>
                <a:gd name="T62" fmla="*/ 18 w 68"/>
                <a:gd name="T63" fmla="*/ 29 h 58"/>
                <a:gd name="T64" fmla="*/ 15 w 68"/>
                <a:gd name="T65" fmla="*/ 29 h 58"/>
                <a:gd name="T66" fmla="*/ 1 w 68"/>
                <a:gd name="T67" fmla="*/ 41 h 58"/>
                <a:gd name="T68" fmla="*/ 23 w 68"/>
                <a:gd name="T69" fmla="*/ 27 h 58"/>
                <a:gd name="T70" fmla="*/ 18 w 68"/>
                <a:gd name="T71" fmla="*/ 30 h 58"/>
                <a:gd name="T72" fmla="*/ 2 w 68"/>
                <a:gd name="T73" fmla="*/ 44 h 58"/>
                <a:gd name="T74" fmla="*/ 18 w 68"/>
                <a:gd name="T75" fmla="*/ 37 h 58"/>
                <a:gd name="T76" fmla="*/ 15 w 68"/>
                <a:gd name="T77" fmla="*/ 36 h 58"/>
                <a:gd name="T78" fmla="*/ 23 w 68"/>
                <a:gd name="T79" fmla="*/ 27 h 58"/>
                <a:gd name="T80" fmla="*/ 24 w 68"/>
                <a:gd name="T81" fmla="*/ 27 h 58"/>
                <a:gd name="T82" fmla="*/ 22 w 68"/>
                <a:gd name="T83" fmla="*/ 31 h 58"/>
                <a:gd name="T84" fmla="*/ 34 w 68"/>
                <a:gd name="T85" fmla="*/ 22 h 58"/>
                <a:gd name="T86" fmla="*/ 35 w 68"/>
                <a:gd name="T87" fmla="*/ 21 h 58"/>
                <a:gd name="T88" fmla="*/ 36 w 68"/>
                <a:gd name="T89" fmla="*/ 22 h 58"/>
                <a:gd name="T90" fmla="*/ 49 w 68"/>
                <a:gd name="T91" fmla="*/ 0 h 58"/>
                <a:gd name="T92" fmla="*/ 43 w 68"/>
                <a:gd name="T93" fmla="*/ 1 h 58"/>
                <a:gd name="T94" fmla="*/ 40 w 68"/>
                <a:gd name="T95" fmla="*/ 2 h 58"/>
                <a:gd name="T96" fmla="*/ 28 w 68"/>
                <a:gd name="T97" fmla="*/ 7 h 58"/>
                <a:gd name="T98" fmla="*/ 51 w 68"/>
                <a:gd name="T99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" h="58">
                  <a:moveTo>
                    <a:pt x="10" y="55"/>
                  </a:moveTo>
                  <a:cubicBezTo>
                    <a:pt x="11" y="56"/>
                    <a:pt x="12" y="56"/>
                    <a:pt x="14" y="56"/>
                  </a:cubicBezTo>
                  <a:cubicBezTo>
                    <a:pt x="15" y="56"/>
                    <a:pt x="16" y="56"/>
                    <a:pt x="17" y="56"/>
                  </a:cubicBezTo>
                  <a:cubicBezTo>
                    <a:pt x="17" y="56"/>
                    <a:pt x="17" y="56"/>
                    <a:pt x="16" y="56"/>
                  </a:cubicBezTo>
                  <a:cubicBezTo>
                    <a:pt x="14" y="56"/>
                    <a:pt x="12" y="56"/>
                    <a:pt x="10" y="55"/>
                  </a:cubicBezTo>
                  <a:moveTo>
                    <a:pt x="26" y="53"/>
                  </a:moveTo>
                  <a:cubicBezTo>
                    <a:pt x="25" y="54"/>
                    <a:pt x="25" y="54"/>
                    <a:pt x="24" y="54"/>
                  </a:cubicBezTo>
                  <a:cubicBezTo>
                    <a:pt x="25" y="54"/>
                    <a:pt x="27" y="54"/>
                    <a:pt x="28" y="54"/>
                  </a:cubicBezTo>
                  <a:cubicBezTo>
                    <a:pt x="27" y="54"/>
                    <a:pt x="27" y="53"/>
                    <a:pt x="26" y="53"/>
                  </a:cubicBezTo>
                  <a:moveTo>
                    <a:pt x="68" y="47"/>
                  </a:moveTo>
                  <a:cubicBezTo>
                    <a:pt x="62" y="49"/>
                    <a:pt x="61" y="49"/>
                    <a:pt x="47" y="53"/>
                  </a:cubicBezTo>
                  <a:cubicBezTo>
                    <a:pt x="43" y="54"/>
                    <a:pt x="38" y="54"/>
                    <a:pt x="34" y="54"/>
                  </a:cubicBezTo>
                  <a:cubicBezTo>
                    <a:pt x="33" y="54"/>
                    <a:pt x="32" y="54"/>
                    <a:pt x="31" y="54"/>
                  </a:cubicBezTo>
                  <a:cubicBezTo>
                    <a:pt x="28" y="55"/>
                    <a:pt x="24" y="55"/>
                    <a:pt x="21" y="56"/>
                  </a:cubicBezTo>
                  <a:cubicBezTo>
                    <a:pt x="19" y="56"/>
                    <a:pt x="18" y="57"/>
                    <a:pt x="16" y="57"/>
                  </a:cubicBezTo>
                  <a:cubicBezTo>
                    <a:pt x="20" y="58"/>
                    <a:pt x="24" y="58"/>
                    <a:pt x="27" y="58"/>
                  </a:cubicBezTo>
                  <a:cubicBezTo>
                    <a:pt x="42" y="58"/>
                    <a:pt x="58" y="53"/>
                    <a:pt x="68" y="47"/>
                  </a:cubicBezTo>
                  <a:moveTo>
                    <a:pt x="9" y="44"/>
                  </a:moveTo>
                  <a:cubicBezTo>
                    <a:pt x="7" y="45"/>
                    <a:pt x="4" y="45"/>
                    <a:pt x="2" y="45"/>
                  </a:cubicBezTo>
                  <a:cubicBezTo>
                    <a:pt x="3" y="46"/>
                    <a:pt x="3" y="47"/>
                    <a:pt x="4" y="47"/>
                  </a:cubicBezTo>
                  <a:cubicBezTo>
                    <a:pt x="5" y="46"/>
                    <a:pt x="7" y="45"/>
                    <a:pt x="9" y="44"/>
                  </a:cubicBezTo>
                  <a:moveTo>
                    <a:pt x="36" y="44"/>
                  </a:moveTo>
                  <a:cubicBezTo>
                    <a:pt x="35" y="44"/>
                    <a:pt x="34" y="44"/>
                    <a:pt x="33" y="45"/>
                  </a:cubicBezTo>
                  <a:cubicBezTo>
                    <a:pt x="31" y="46"/>
                    <a:pt x="28" y="46"/>
                    <a:pt x="25" y="46"/>
                  </a:cubicBezTo>
                  <a:cubicBezTo>
                    <a:pt x="25" y="46"/>
                    <a:pt x="24" y="46"/>
                    <a:pt x="24" y="46"/>
                  </a:cubicBezTo>
                  <a:cubicBezTo>
                    <a:pt x="18" y="50"/>
                    <a:pt x="10" y="52"/>
                    <a:pt x="6" y="53"/>
                  </a:cubicBezTo>
                  <a:cubicBezTo>
                    <a:pt x="6" y="53"/>
                    <a:pt x="6" y="53"/>
                    <a:pt x="6" y="54"/>
                  </a:cubicBezTo>
                  <a:cubicBezTo>
                    <a:pt x="9" y="54"/>
                    <a:pt x="13" y="55"/>
                    <a:pt x="18" y="55"/>
                  </a:cubicBezTo>
                  <a:cubicBezTo>
                    <a:pt x="19" y="55"/>
                    <a:pt x="20" y="55"/>
                    <a:pt x="21" y="55"/>
                  </a:cubicBezTo>
                  <a:cubicBezTo>
                    <a:pt x="23" y="54"/>
                    <a:pt x="24" y="54"/>
                    <a:pt x="25" y="53"/>
                  </a:cubicBezTo>
                  <a:cubicBezTo>
                    <a:pt x="24" y="53"/>
                    <a:pt x="25" y="52"/>
                    <a:pt x="28" y="52"/>
                  </a:cubicBezTo>
                  <a:cubicBezTo>
                    <a:pt x="31" y="50"/>
                    <a:pt x="34" y="47"/>
                    <a:pt x="36" y="44"/>
                  </a:cubicBezTo>
                  <a:moveTo>
                    <a:pt x="16" y="42"/>
                  </a:moveTo>
                  <a:cubicBezTo>
                    <a:pt x="15" y="42"/>
                    <a:pt x="14" y="43"/>
                    <a:pt x="13" y="43"/>
                  </a:cubicBezTo>
                  <a:cubicBezTo>
                    <a:pt x="10" y="45"/>
                    <a:pt x="7" y="47"/>
                    <a:pt x="4" y="48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9" y="52"/>
                    <a:pt x="17" y="50"/>
                    <a:pt x="23" y="46"/>
                  </a:cubicBezTo>
                  <a:cubicBezTo>
                    <a:pt x="18" y="46"/>
                    <a:pt x="15" y="44"/>
                    <a:pt x="16" y="42"/>
                  </a:cubicBezTo>
                  <a:moveTo>
                    <a:pt x="50" y="38"/>
                  </a:moveTo>
                  <a:cubicBezTo>
                    <a:pt x="46" y="40"/>
                    <a:pt x="42" y="42"/>
                    <a:pt x="37" y="43"/>
                  </a:cubicBezTo>
                  <a:cubicBezTo>
                    <a:pt x="35" y="47"/>
                    <a:pt x="32" y="49"/>
                    <a:pt x="29" y="51"/>
                  </a:cubicBezTo>
                  <a:cubicBezTo>
                    <a:pt x="36" y="50"/>
                    <a:pt x="43" y="45"/>
                    <a:pt x="48" y="41"/>
                  </a:cubicBezTo>
                  <a:cubicBezTo>
                    <a:pt x="49" y="40"/>
                    <a:pt x="49" y="39"/>
                    <a:pt x="50" y="38"/>
                  </a:cubicBezTo>
                  <a:moveTo>
                    <a:pt x="55" y="36"/>
                  </a:moveTo>
                  <a:cubicBezTo>
                    <a:pt x="55" y="36"/>
                    <a:pt x="53" y="36"/>
                    <a:pt x="52" y="37"/>
                  </a:cubicBezTo>
                  <a:cubicBezTo>
                    <a:pt x="51" y="38"/>
                    <a:pt x="51" y="38"/>
                    <a:pt x="51" y="39"/>
                  </a:cubicBezTo>
                  <a:cubicBezTo>
                    <a:pt x="53" y="37"/>
                    <a:pt x="55" y="36"/>
                    <a:pt x="55" y="36"/>
                  </a:cubicBezTo>
                  <a:moveTo>
                    <a:pt x="25" y="34"/>
                  </a:moveTo>
                  <a:cubicBezTo>
                    <a:pt x="23" y="35"/>
                    <a:pt x="21" y="35"/>
                    <a:pt x="19" y="36"/>
                  </a:cubicBezTo>
                  <a:cubicBezTo>
                    <a:pt x="18" y="38"/>
                    <a:pt x="17" y="39"/>
                    <a:pt x="15" y="41"/>
                  </a:cubicBezTo>
                  <a:cubicBezTo>
                    <a:pt x="19" y="39"/>
                    <a:pt x="22" y="36"/>
                    <a:pt x="25" y="34"/>
                  </a:cubicBezTo>
                  <a:moveTo>
                    <a:pt x="34" y="30"/>
                  </a:moveTo>
                  <a:cubicBezTo>
                    <a:pt x="32" y="31"/>
                    <a:pt x="29" y="32"/>
                    <a:pt x="26" y="33"/>
                  </a:cubicBezTo>
                  <a:cubicBezTo>
                    <a:pt x="25" y="35"/>
                    <a:pt x="23" y="37"/>
                    <a:pt x="21" y="38"/>
                  </a:cubicBezTo>
                  <a:cubicBezTo>
                    <a:pt x="25" y="36"/>
                    <a:pt x="30" y="35"/>
                    <a:pt x="33" y="33"/>
                  </a:cubicBezTo>
                  <a:cubicBezTo>
                    <a:pt x="34" y="32"/>
                    <a:pt x="34" y="31"/>
                    <a:pt x="34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7" y="30"/>
                    <a:pt x="36" y="30"/>
                    <a:pt x="35" y="30"/>
                  </a:cubicBezTo>
                  <a:cubicBezTo>
                    <a:pt x="35" y="31"/>
                    <a:pt x="35" y="32"/>
                    <a:pt x="34" y="33"/>
                  </a:cubicBezTo>
                  <a:cubicBezTo>
                    <a:pt x="36" y="32"/>
                    <a:pt x="38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18" y="29"/>
                  </a:moveTo>
                  <a:cubicBezTo>
                    <a:pt x="17" y="29"/>
                    <a:pt x="17" y="29"/>
                    <a:pt x="16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2" y="33"/>
                    <a:pt x="8" y="36"/>
                    <a:pt x="4" y="39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6" y="39"/>
                    <a:pt x="12" y="35"/>
                    <a:pt x="18" y="29"/>
                  </a:cubicBezTo>
                  <a:moveTo>
                    <a:pt x="23" y="27"/>
                  </a:moveTo>
                  <a:cubicBezTo>
                    <a:pt x="21" y="28"/>
                    <a:pt x="20" y="29"/>
                    <a:pt x="19" y="29"/>
                  </a:cubicBezTo>
                  <a:cubicBezTo>
                    <a:pt x="19" y="29"/>
                    <a:pt x="18" y="30"/>
                    <a:pt x="18" y="30"/>
                  </a:cubicBezTo>
                  <a:cubicBezTo>
                    <a:pt x="13" y="35"/>
                    <a:pt x="5" y="40"/>
                    <a:pt x="0" y="42"/>
                  </a:cubicBezTo>
                  <a:cubicBezTo>
                    <a:pt x="1" y="43"/>
                    <a:pt x="1" y="43"/>
                    <a:pt x="2" y="44"/>
                  </a:cubicBezTo>
                  <a:cubicBezTo>
                    <a:pt x="4" y="44"/>
                    <a:pt x="8" y="43"/>
                    <a:pt x="12" y="42"/>
                  </a:cubicBezTo>
                  <a:cubicBezTo>
                    <a:pt x="15" y="40"/>
                    <a:pt x="16" y="38"/>
                    <a:pt x="18" y="37"/>
                  </a:cubicBezTo>
                  <a:cubicBezTo>
                    <a:pt x="17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6"/>
                  </a:cubicBezTo>
                  <a:cubicBezTo>
                    <a:pt x="16" y="35"/>
                    <a:pt x="18" y="33"/>
                    <a:pt x="21" y="31"/>
                  </a:cubicBezTo>
                  <a:cubicBezTo>
                    <a:pt x="22" y="30"/>
                    <a:pt x="22" y="29"/>
                    <a:pt x="23" y="27"/>
                  </a:cubicBezTo>
                  <a:moveTo>
                    <a:pt x="34" y="22"/>
                  </a:moveTo>
                  <a:cubicBezTo>
                    <a:pt x="31" y="23"/>
                    <a:pt x="28" y="25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cubicBezTo>
                    <a:pt x="23" y="28"/>
                    <a:pt x="22" y="29"/>
                    <a:pt x="22" y="31"/>
                  </a:cubicBezTo>
                  <a:cubicBezTo>
                    <a:pt x="25" y="28"/>
                    <a:pt x="30" y="26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moveTo>
                    <a:pt x="44" y="18"/>
                  </a:moveTo>
                  <a:cubicBezTo>
                    <a:pt x="44" y="18"/>
                    <a:pt x="40" y="19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0" y="20"/>
                    <a:pt x="44" y="18"/>
                    <a:pt x="44" y="18"/>
                  </a:cubicBezTo>
                  <a:moveTo>
                    <a:pt x="49" y="0"/>
                  </a:moveTo>
                  <a:cubicBezTo>
                    <a:pt x="48" y="0"/>
                    <a:pt x="44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4"/>
                    <a:pt x="32" y="5"/>
                    <a:pt x="28" y="7"/>
                  </a:cubicBezTo>
                  <a:cubicBezTo>
                    <a:pt x="27" y="9"/>
                    <a:pt x="27" y="11"/>
                    <a:pt x="26" y="12"/>
                  </a:cubicBezTo>
                  <a:cubicBezTo>
                    <a:pt x="35" y="6"/>
                    <a:pt x="47" y="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27">
              <a:extLst>
                <a:ext uri="{FF2B5EF4-FFF2-40B4-BE49-F238E27FC236}">
                  <a16:creationId xmlns:a16="http://schemas.microsoft.com/office/drawing/2014/main" id="{462752FB-62FD-40EC-9A1E-342470FB1B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18688" y="5407026"/>
              <a:ext cx="215900" cy="346075"/>
            </a:xfrm>
            <a:custGeom>
              <a:avLst/>
              <a:gdLst>
                <a:gd name="T0" fmla="*/ 22 w 57"/>
                <a:gd name="T1" fmla="*/ 91 h 91"/>
                <a:gd name="T2" fmla="*/ 30 w 57"/>
                <a:gd name="T3" fmla="*/ 86 h 91"/>
                <a:gd name="T4" fmla="*/ 56 w 57"/>
                <a:gd name="T5" fmla="*/ 46 h 91"/>
                <a:gd name="T6" fmla="*/ 56 w 57"/>
                <a:gd name="T7" fmla="*/ 46 h 91"/>
                <a:gd name="T8" fmla="*/ 56 w 57"/>
                <a:gd name="T9" fmla="*/ 42 h 91"/>
                <a:gd name="T10" fmla="*/ 56 w 57"/>
                <a:gd name="T11" fmla="*/ 31 h 91"/>
                <a:gd name="T12" fmla="*/ 51 w 57"/>
                <a:gd name="T13" fmla="*/ 11 h 91"/>
                <a:gd name="T14" fmla="*/ 51 w 57"/>
                <a:gd name="T15" fmla="*/ 11 h 91"/>
                <a:gd name="T16" fmla="*/ 50 w 57"/>
                <a:gd name="T17" fmla="*/ 9 h 91"/>
                <a:gd name="T18" fmla="*/ 49 w 57"/>
                <a:gd name="T19" fmla="*/ 9 h 91"/>
                <a:gd name="T20" fmla="*/ 40 w 57"/>
                <a:gd name="T21" fmla="*/ 2 h 91"/>
                <a:gd name="T22" fmla="*/ 39 w 57"/>
                <a:gd name="T23" fmla="*/ 3 h 91"/>
                <a:gd name="T24" fmla="*/ 35 w 57"/>
                <a:gd name="T25" fmla="*/ 2 h 91"/>
                <a:gd name="T26" fmla="*/ 29 w 57"/>
                <a:gd name="T27" fmla="*/ 1 h 91"/>
                <a:gd name="T28" fmla="*/ 29 w 57"/>
                <a:gd name="T29" fmla="*/ 1 h 91"/>
                <a:gd name="T30" fmla="*/ 25 w 57"/>
                <a:gd name="T31" fmla="*/ 3 h 91"/>
                <a:gd name="T32" fmla="*/ 18 w 57"/>
                <a:gd name="T33" fmla="*/ 8 h 91"/>
                <a:gd name="T34" fmla="*/ 3 w 57"/>
                <a:gd name="T35" fmla="*/ 30 h 91"/>
                <a:gd name="T36" fmla="*/ 3 w 57"/>
                <a:gd name="T37" fmla="*/ 30 h 91"/>
                <a:gd name="T38" fmla="*/ 0 w 57"/>
                <a:gd name="T39" fmla="*/ 47 h 91"/>
                <a:gd name="T40" fmla="*/ 12 w 57"/>
                <a:gd name="T41" fmla="*/ 78 h 91"/>
                <a:gd name="T42" fmla="*/ 22 w 57"/>
                <a:gd name="T4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1">
                  <a:moveTo>
                    <a:pt x="22" y="91"/>
                  </a:moveTo>
                  <a:cubicBezTo>
                    <a:pt x="30" y="86"/>
                    <a:pt x="30" y="86"/>
                    <a:pt x="30" y="86"/>
                  </a:cubicBezTo>
                  <a:cubicBezTo>
                    <a:pt x="44" y="77"/>
                    <a:pt x="53" y="62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5"/>
                    <a:pt x="56" y="44"/>
                    <a:pt x="56" y="42"/>
                  </a:cubicBezTo>
                  <a:cubicBezTo>
                    <a:pt x="57" y="38"/>
                    <a:pt x="57" y="35"/>
                    <a:pt x="56" y="31"/>
                  </a:cubicBezTo>
                  <a:cubicBezTo>
                    <a:pt x="55" y="23"/>
                    <a:pt x="53" y="16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0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3"/>
                    <a:pt x="42" y="0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4"/>
                    <a:pt x="36" y="3"/>
                    <a:pt x="35" y="2"/>
                  </a:cubicBezTo>
                  <a:cubicBezTo>
                    <a:pt x="33" y="1"/>
                    <a:pt x="32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6" y="3"/>
                    <a:pt x="25" y="3"/>
                  </a:cubicBezTo>
                  <a:cubicBezTo>
                    <a:pt x="23" y="5"/>
                    <a:pt x="20" y="6"/>
                    <a:pt x="18" y="8"/>
                  </a:cubicBezTo>
                  <a:cubicBezTo>
                    <a:pt x="10" y="15"/>
                    <a:pt x="5" y="2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6"/>
                    <a:pt x="0" y="41"/>
                    <a:pt x="0" y="47"/>
                  </a:cubicBezTo>
                  <a:cubicBezTo>
                    <a:pt x="0" y="58"/>
                    <a:pt x="5" y="69"/>
                    <a:pt x="12" y="78"/>
                  </a:cubicBezTo>
                  <a:cubicBezTo>
                    <a:pt x="22" y="91"/>
                    <a:pt x="22" y="91"/>
                    <a:pt x="22" y="9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Freeform 128">
              <a:extLst>
                <a:ext uri="{FF2B5EF4-FFF2-40B4-BE49-F238E27FC236}">
                  <a16:creationId xmlns:a16="http://schemas.microsoft.com/office/drawing/2014/main" id="{934EE041-1C98-4315-8A36-34124C2A4B2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21863" y="5513389"/>
              <a:ext cx="212725" cy="231775"/>
            </a:xfrm>
            <a:custGeom>
              <a:avLst/>
              <a:gdLst>
                <a:gd name="T0" fmla="*/ 39 w 56"/>
                <a:gd name="T1" fmla="*/ 45 h 61"/>
                <a:gd name="T2" fmla="*/ 32 w 56"/>
                <a:gd name="T3" fmla="*/ 50 h 61"/>
                <a:gd name="T4" fmla="*/ 27 w 56"/>
                <a:gd name="T5" fmla="*/ 53 h 61"/>
                <a:gd name="T6" fmla="*/ 26 w 56"/>
                <a:gd name="T7" fmla="*/ 61 h 61"/>
                <a:gd name="T8" fmla="*/ 30 w 56"/>
                <a:gd name="T9" fmla="*/ 58 h 61"/>
                <a:gd name="T10" fmla="*/ 35 w 56"/>
                <a:gd name="T11" fmla="*/ 37 h 61"/>
                <a:gd name="T12" fmla="*/ 26 w 56"/>
                <a:gd name="T13" fmla="*/ 45 h 61"/>
                <a:gd name="T14" fmla="*/ 26 w 56"/>
                <a:gd name="T15" fmla="*/ 45 h 61"/>
                <a:gd name="T16" fmla="*/ 23 w 56"/>
                <a:gd name="T17" fmla="*/ 57 h 61"/>
                <a:gd name="T18" fmla="*/ 35 w 56"/>
                <a:gd name="T19" fmla="*/ 37 h 61"/>
                <a:gd name="T20" fmla="*/ 16 w 56"/>
                <a:gd name="T21" fmla="*/ 46 h 61"/>
                <a:gd name="T22" fmla="*/ 15 w 56"/>
                <a:gd name="T23" fmla="*/ 49 h 61"/>
                <a:gd name="T24" fmla="*/ 18 w 56"/>
                <a:gd name="T25" fmla="*/ 52 h 61"/>
                <a:gd name="T26" fmla="*/ 19 w 56"/>
                <a:gd name="T27" fmla="*/ 37 h 61"/>
                <a:gd name="T28" fmla="*/ 25 w 56"/>
                <a:gd name="T29" fmla="*/ 28 h 61"/>
                <a:gd name="T30" fmla="*/ 21 w 56"/>
                <a:gd name="T31" fmla="*/ 44 h 61"/>
                <a:gd name="T32" fmla="*/ 20 w 56"/>
                <a:gd name="T33" fmla="*/ 51 h 61"/>
                <a:gd name="T34" fmla="*/ 26 w 56"/>
                <a:gd name="T35" fmla="*/ 27 h 61"/>
                <a:gd name="T36" fmla="*/ 32 w 56"/>
                <a:gd name="T37" fmla="*/ 38 h 61"/>
                <a:gd name="T38" fmla="*/ 39 w 56"/>
                <a:gd name="T39" fmla="*/ 26 h 61"/>
                <a:gd name="T40" fmla="*/ 26 w 56"/>
                <a:gd name="T41" fmla="*/ 27 h 61"/>
                <a:gd name="T42" fmla="*/ 27 w 56"/>
                <a:gd name="T43" fmla="*/ 25 h 61"/>
                <a:gd name="T44" fmla="*/ 25 w 56"/>
                <a:gd name="T45" fmla="*/ 26 h 61"/>
                <a:gd name="T46" fmla="*/ 29 w 56"/>
                <a:gd name="T47" fmla="*/ 15 h 61"/>
                <a:gd name="T48" fmla="*/ 55 w 56"/>
                <a:gd name="T49" fmla="*/ 11 h 61"/>
                <a:gd name="T50" fmla="*/ 47 w 56"/>
                <a:gd name="T51" fmla="*/ 35 h 61"/>
                <a:gd name="T52" fmla="*/ 40 w 56"/>
                <a:gd name="T53" fmla="*/ 44 h 61"/>
                <a:gd name="T54" fmla="*/ 56 w 56"/>
                <a:gd name="T55" fmla="*/ 18 h 61"/>
                <a:gd name="T56" fmla="*/ 56 w 56"/>
                <a:gd name="T57" fmla="*/ 18 h 61"/>
                <a:gd name="T58" fmla="*/ 16 w 56"/>
                <a:gd name="T59" fmla="*/ 6 h 61"/>
                <a:gd name="T60" fmla="*/ 18 w 56"/>
                <a:gd name="T61" fmla="*/ 36 h 61"/>
                <a:gd name="T62" fmla="*/ 4 w 56"/>
                <a:gd name="T63" fmla="*/ 0 h 61"/>
                <a:gd name="T64" fmla="*/ 3 w 56"/>
                <a:gd name="T65" fmla="*/ 2 h 61"/>
                <a:gd name="T66" fmla="*/ 0 w 56"/>
                <a:gd name="T67" fmla="*/ 17 h 61"/>
                <a:gd name="T68" fmla="*/ 3 w 56"/>
                <a:gd name="T69" fmla="*/ 33 h 61"/>
                <a:gd name="T70" fmla="*/ 5 w 56"/>
                <a:gd name="T7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61">
                  <a:moveTo>
                    <a:pt x="45" y="44"/>
                  </a:moveTo>
                  <a:cubicBezTo>
                    <a:pt x="43" y="44"/>
                    <a:pt x="41" y="45"/>
                    <a:pt x="39" y="45"/>
                  </a:cubicBezTo>
                  <a:cubicBezTo>
                    <a:pt x="36" y="49"/>
                    <a:pt x="33" y="51"/>
                    <a:pt x="32" y="51"/>
                  </a:cubicBezTo>
                  <a:cubicBezTo>
                    <a:pt x="32" y="51"/>
                    <a:pt x="32" y="51"/>
                    <a:pt x="32" y="50"/>
                  </a:cubicBezTo>
                  <a:cubicBezTo>
                    <a:pt x="32" y="50"/>
                    <a:pt x="31" y="50"/>
                    <a:pt x="31" y="49"/>
                  </a:cubicBezTo>
                  <a:cubicBezTo>
                    <a:pt x="30" y="50"/>
                    <a:pt x="29" y="52"/>
                    <a:pt x="27" y="53"/>
                  </a:cubicBezTo>
                  <a:cubicBezTo>
                    <a:pt x="26" y="55"/>
                    <a:pt x="25" y="56"/>
                    <a:pt x="24" y="58"/>
                  </a:cubicBezTo>
                  <a:cubicBezTo>
                    <a:pt x="24" y="59"/>
                    <a:pt x="25" y="60"/>
                    <a:pt x="26" y="61"/>
                  </a:cubicBezTo>
                  <a:cubicBezTo>
                    <a:pt x="26" y="60"/>
                    <a:pt x="27" y="60"/>
                    <a:pt x="27" y="60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6" y="54"/>
                    <a:pt x="41" y="49"/>
                    <a:pt x="45" y="44"/>
                  </a:cubicBezTo>
                  <a:moveTo>
                    <a:pt x="35" y="37"/>
                  </a:moveTo>
                  <a:cubicBezTo>
                    <a:pt x="33" y="38"/>
                    <a:pt x="32" y="39"/>
                    <a:pt x="31" y="40"/>
                  </a:cubicBezTo>
                  <a:cubicBezTo>
                    <a:pt x="29" y="43"/>
                    <a:pt x="27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3" y="48"/>
                    <a:pt x="21" y="51"/>
                    <a:pt x="20" y="54"/>
                  </a:cubicBezTo>
                  <a:cubicBezTo>
                    <a:pt x="21" y="55"/>
                    <a:pt x="22" y="56"/>
                    <a:pt x="23" y="57"/>
                  </a:cubicBezTo>
                  <a:cubicBezTo>
                    <a:pt x="25" y="54"/>
                    <a:pt x="28" y="51"/>
                    <a:pt x="32" y="48"/>
                  </a:cubicBezTo>
                  <a:cubicBezTo>
                    <a:pt x="32" y="45"/>
                    <a:pt x="33" y="41"/>
                    <a:pt x="35" y="37"/>
                  </a:cubicBezTo>
                  <a:moveTo>
                    <a:pt x="19" y="37"/>
                  </a:moveTo>
                  <a:cubicBezTo>
                    <a:pt x="17" y="40"/>
                    <a:pt x="17" y="43"/>
                    <a:pt x="16" y="46"/>
                  </a:cubicBezTo>
                  <a:cubicBezTo>
                    <a:pt x="16" y="46"/>
                    <a:pt x="16" y="47"/>
                    <a:pt x="17" y="48"/>
                  </a:cubicBezTo>
                  <a:cubicBezTo>
                    <a:pt x="16" y="48"/>
                    <a:pt x="16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7" y="50"/>
                    <a:pt x="18" y="51"/>
                    <a:pt x="18" y="52"/>
                  </a:cubicBezTo>
                  <a:cubicBezTo>
                    <a:pt x="19" y="49"/>
                    <a:pt x="19" y="45"/>
                    <a:pt x="20" y="41"/>
                  </a:cubicBezTo>
                  <a:cubicBezTo>
                    <a:pt x="19" y="40"/>
                    <a:pt x="19" y="39"/>
                    <a:pt x="19" y="37"/>
                  </a:cubicBezTo>
                  <a:moveTo>
                    <a:pt x="26" y="27"/>
                  </a:moveTo>
                  <a:cubicBezTo>
                    <a:pt x="26" y="27"/>
                    <a:pt x="26" y="28"/>
                    <a:pt x="25" y="28"/>
                  </a:cubicBezTo>
                  <a:cubicBezTo>
                    <a:pt x="24" y="29"/>
                    <a:pt x="24" y="31"/>
                    <a:pt x="23" y="32"/>
                  </a:cubicBezTo>
                  <a:cubicBezTo>
                    <a:pt x="22" y="36"/>
                    <a:pt x="22" y="40"/>
                    <a:pt x="21" y="44"/>
                  </a:cubicBezTo>
                  <a:cubicBezTo>
                    <a:pt x="21" y="44"/>
                    <a:pt x="21" y="43"/>
                    <a:pt x="21" y="43"/>
                  </a:cubicBezTo>
                  <a:cubicBezTo>
                    <a:pt x="20" y="46"/>
                    <a:pt x="20" y="48"/>
                    <a:pt x="20" y="51"/>
                  </a:cubicBezTo>
                  <a:cubicBezTo>
                    <a:pt x="21" y="49"/>
                    <a:pt x="23" y="46"/>
                    <a:pt x="25" y="43"/>
                  </a:cubicBezTo>
                  <a:cubicBezTo>
                    <a:pt x="25" y="39"/>
                    <a:pt x="25" y="33"/>
                    <a:pt x="26" y="27"/>
                  </a:cubicBezTo>
                  <a:moveTo>
                    <a:pt x="39" y="26"/>
                  </a:moveTo>
                  <a:cubicBezTo>
                    <a:pt x="39" y="26"/>
                    <a:pt x="36" y="33"/>
                    <a:pt x="32" y="38"/>
                  </a:cubicBezTo>
                  <a:cubicBezTo>
                    <a:pt x="33" y="37"/>
                    <a:pt x="34" y="37"/>
                    <a:pt x="35" y="36"/>
                  </a:cubicBezTo>
                  <a:cubicBezTo>
                    <a:pt x="37" y="31"/>
                    <a:pt x="39" y="26"/>
                    <a:pt x="39" y="26"/>
                  </a:cubicBezTo>
                  <a:moveTo>
                    <a:pt x="27" y="25"/>
                  </a:moveTo>
                  <a:cubicBezTo>
                    <a:pt x="27" y="25"/>
                    <a:pt x="26" y="26"/>
                    <a:pt x="26" y="27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moveTo>
                    <a:pt x="29" y="15"/>
                  </a:moveTo>
                  <a:cubicBezTo>
                    <a:pt x="29" y="15"/>
                    <a:pt x="27" y="20"/>
                    <a:pt x="25" y="26"/>
                  </a:cubicBezTo>
                  <a:cubicBezTo>
                    <a:pt x="26" y="25"/>
                    <a:pt x="27" y="23"/>
                    <a:pt x="28" y="22"/>
                  </a:cubicBezTo>
                  <a:cubicBezTo>
                    <a:pt x="29" y="18"/>
                    <a:pt x="29" y="15"/>
                    <a:pt x="29" y="15"/>
                  </a:cubicBezTo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4" y="18"/>
                    <a:pt x="51" y="26"/>
                    <a:pt x="48" y="32"/>
                  </a:cubicBezTo>
                  <a:cubicBezTo>
                    <a:pt x="49" y="33"/>
                    <a:pt x="48" y="34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4" y="39"/>
                    <a:pt x="42" y="42"/>
                    <a:pt x="40" y="44"/>
                  </a:cubicBezTo>
                  <a:cubicBezTo>
                    <a:pt x="41" y="44"/>
                    <a:pt x="43" y="44"/>
                    <a:pt x="45" y="43"/>
                  </a:cubicBezTo>
                  <a:cubicBezTo>
                    <a:pt x="51" y="36"/>
                    <a:pt x="54" y="2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1"/>
                    <a:pt x="55" y="11"/>
                  </a:cubicBezTo>
                  <a:moveTo>
                    <a:pt x="16" y="6"/>
                  </a:moveTo>
                  <a:cubicBezTo>
                    <a:pt x="16" y="6"/>
                    <a:pt x="11" y="23"/>
                    <a:pt x="16" y="44"/>
                  </a:cubicBezTo>
                  <a:cubicBezTo>
                    <a:pt x="16" y="41"/>
                    <a:pt x="17" y="39"/>
                    <a:pt x="18" y="36"/>
                  </a:cubicBezTo>
                  <a:cubicBezTo>
                    <a:pt x="15" y="24"/>
                    <a:pt x="16" y="6"/>
                    <a:pt x="16" y="6"/>
                  </a:cubicBezTo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0" y="12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3"/>
                    <a:pt x="1" y="28"/>
                    <a:pt x="3" y="33"/>
                  </a:cubicBezTo>
                  <a:cubicBezTo>
                    <a:pt x="4" y="35"/>
                    <a:pt x="5" y="36"/>
                    <a:pt x="6" y="38"/>
                  </a:cubicBezTo>
                  <a:cubicBezTo>
                    <a:pt x="0" y="18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Freeform 129">
              <a:extLst>
                <a:ext uri="{FF2B5EF4-FFF2-40B4-BE49-F238E27FC236}">
                  <a16:creationId xmlns:a16="http://schemas.microsoft.com/office/drawing/2014/main" id="{EAEBCFB4-200F-4B24-B2BA-E053530666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0913" y="5668964"/>
              <a:ext cx="109537" cy="109538"/>
            </a:xfrm>
            <a:custGeom>
              <a:avLst/>
              <a:gdLst>
                <a:gd name="T0" fmla="*/ 27 w 29"/>
                <a:gd name="T1" fmla="*/ 3 h 29"/>
                <a:gd name="T2" fmla="*/ 16 w 29"/>
                <a:gd name="T3" fmla="*/ 20 h 29"/>
                <a:gd name="T4" fmla="*/ 0 w 29"/>
                <a:gd name="T5" fmla="*/ 27 h 29"/>
                <a:gd name="T6" fmla="*/ 1 w 29"/>
                <a:gd name="T7" fmla="*/ 29 h 29"/>
                <a:gd name="T8" fmla="*/ 28 w 29"/>
                <a:gd name="T9" fmla="*/ 3 h 29"/>
                <a:gd name="T10" fmla="*/ 28 w 29"/>
                <a:gd name="T11" fmla="*/ 3 h 29"/>
                <a:gd name="T12" fmla="*/ 29 w 29"/>
                <a:gd name="T13" fmla="*/ 1 h 29"/>
                <a:gd name="T14" fmla="*/ 27 w 29"/>
                <a:gd name="T15" fmla="*/ 1 h 29"/>
                <a:gd name="T16" fmla="*/ 27 w 29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7" y="3"/>
                  </a:moveTo>
                  <a:cubicBezTo>
                    <a:pt x="26" y="6"/>
                    <a:pt x="23" y="15"/>
                    <a:pt x="16" y="20"/>
                  </a:cubicBezTo>
                  <a:cubicBezTo>
                    <a:pt x="7" y="27"/>
                    <a:pt x="0" y="27"/>
                    <a:pt x="0" y="2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23" y="25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9" y="2"/>
                    <a:pt x="29" y="1"/>
                  </a:cubicBezTo>
                  <a:cubicBezTo>
                    <a:pt x="29" y="0"/>
                    <a:pt x="27" y="0"/>
                    <a:pt x="27" y="1"/>
                  </a:cubicBezTo>
                  <a:cubicBezTo>
                    <a:pt x="26" y="3"/>
                    <a:pt x="27" y="3"/>
                    <a:pt x="27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30">
              <a:extLst>
                <a:ext uri="{FF2B5EF4-FFF2-40B4-BE49-F238E27FC236}">
                  <a16:creationId xmlns:a16="http://schemas.microsoft.com/office/drawing/2014/main" id="{E9FFF88D-3735-4A9C-AFF5-9B2D103B8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32975" y="5646739"/>
              <a:ext cx="122237" cy="106363"/>
            </a:xfrm>
            <a:custGeom>
              <a:avLst/>
              <a:gdLst>
                <a:gd name="T0" fmla="*/ 2 w 32"/>
                <a:gd name="T1" fmla="*/ 28 h 28"/>
                <a:gd name="T2" fmla="*/ 0 w 32"/>
                <a:gd name="T3" fmla="*/ 28 h 28"/>
                <a:gd name="T4" fmla="*/ 30 w 32"/>
                <a:gd name="T5" fmla="*/ 4 h 28"/>
                <a:gd name="T6" fmla="*/ 31 w 32"/>
                <a:gd name="T7" fmla="*/ 1 h 28"/>
                <a:gd name="T8" fmla="*/ 30 w 32"/>
                <a:gd name="T9" fmla="*/ 4 h 28"/>
                <a:gd name="T10" fmla="*/ 30 w 32"/>
                <a:gd name="T11" fmla="*/ 4 h 28"/>
                <a:gd name="T12" fmla="*/ 23 w 32"/>
                <a:gd name="T13" fmla="*/ 14 h 28"/>
                <a:gd name="T14" fmla="*/ 2 w 32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2" y="20"/>
                    <a:pt x="30" y="4"/>
                  </a:cubicBezTo>
                  <a:cubicBezTo>
                    <a:pt x="30" y="4"/>
                    <a:pt x="29" y="2"/>
                    <a:pt x="31" y="1"/>
                  </a:cubicBezTo>
                  <a:cubicBezTo>
                    <a:pt x="32" y="0"/>
                    <a:pt x="32" y="3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6"/>
                    <a:pt x="26" y="10"/>
                    <a:pt x="23" y="14"/>
                  </a:cubicBezTo>
                  <a:cubicBezTo>
                    <a:pt x="17" y="20"/>
                    <a:pt x="5" y="27"/>
                    <a:pt x="2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31">
              <a:extLst>
                <a:ext uri="{FF2B5EF4-FFF2-40B4-BE49-F238E27FC236}">
                  <a16:creationId xmlns:a16="http://schemas.microsoft.com/office/drawing/2014/main" id="{2740333F-99B3-4F27-AABF-6CE1CC5045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5" y="5535614"/>
              <a:ext cx="161925" cy="220663"/>
            </a:xfrm>
            <a:custGeom>
              <a:avLst/>
              <a:gdLst>
                <a:gd name="T0" fmla="*/ 38 w 43"/>
                <a:gd name="T1" fmla="*/ 2 h 58"/>
                <a:gd name="T2" fmla="*/ 41 w 43"/>
                <a:gd name="T3" fmla="*/ 1 h 58"/>
                <a:gd name="T4" fmla="*/ 36 w 43"/>
                <a:gd name="T5" fmla="*/ 4 h 58"/>
                <a:gd name="T6" fmla="*/ 9 w 43"/>
                <a:gd name="T7" fmla="*/ 58 h 58"/>
                <a:gd name="T8" fmla="*/ 7 w 43"/>
                <a:gd name="T9" fmla="*/ 58 h 58"/>
                <a:gd name="T10" fmla="*/ 38 w 43"/>
                <a:gd name="T11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58">
                  <a:moveTo>
                    <a:pt x="38" y="2"/>
                  </a:moveTo>
                  <a:cubicBezTo>
                    <a:pt x="38" y="1"/>
                    <a:pt x="40" y="0"/>
                    <a:pt x="41" y="1"/>
                  </a:cubicBezTo>
                  <a:cubicBezTo>
                    <a:pt x="43" y="2"/>
                    <a:pt x="38" y="6"/>
                    <a:pt x="36" y="4"/>
                  </a:cubicBezTo>
                  <a:cubicBezTo>
                    <a:pt x="1" y="13"/>
                    <a:pt x="9" y="58"/>
                    <a:pt x="9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58"/>
                    <a:pt x="0" y="10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32">
              <a:extLst>
                <a:ext uri="{FF2B5EF4-FFF2-40B4-BE49-F238E27FC236}">
                  <a16:creationId xmlns:a16="http://schemas.microsoft.com/office/drawing/2014/main" id="{213210F4-ADDA-4D11-9FAF-EB8E28554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77413" y="5691189"/>
              <a:ext cx="131762" cy="114300"/>
            </a:xfrm>
            <a:custGeom>
              <a:avLst/>
              <a:gdLst>
                <a:gd name="T0" fmla="*/ 34 w 35"/>
                <a:gd name="T1" fmla="*/ 3 h 30"/>
                <a:gd name="T2" fmla="*/ 34 w 35"/>
                <a:gd name="T3" fmla="*/ 1 h 30"/>
                <a:gd name="T4" fmla="*/ 33 w 35"/>
                <a:gd name="T5" fmla="*/ 4 h 30"/>
                <a:gd name="T6" fmla="*/ 0 w 35"/>
                <a:gd name="T7" fmla="*/ 29 h 30"/>
                <a:gd name="T8" fmla="*/ 0 w 35"/>
                <a:gd name="T9" fmla="*/ 30 h 30"/>
                <a:gd name="T10" fmla="*/ 34 w 35"/>
                <a:gd name="T1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0">
                  <a:moveTo>
                    <a:pt x="34" y="3"/>
                  </a:moveTo>
                  <a:cubicBezTo>
                    <a:pt x="34" y="3"/>
                    <a:pt x="35" y="2"/>
                    <a:pt x="34" y="1"/>
                  </a:cubicBezTo>
                  <a:cubicBezTo>
                    <a:pt x="33" y="0"/>
                    <a:pt x="31" y="3"/>
                    <a:pt x="33" y="4"/>
                  </a:cubicBezTo>
                  <a:cubicBezTo>
                    <a:pt x="31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33" y="29"/>
                    <a:pt x="3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33">
              <a:extLst>
                <a:ext uri="{FF2B5EF4-FFF2-40B4-BE49-F238E27FC236}">
                  <a16:creationId xmlns:a16="http://schemas.microsoft.com/office/drawing/2014/main" id="{002088F4-DED6-43EF-870E-E43A4BD30D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71075" y="5589589"/>
              <a:ext cx="109537" cy="139700"/>
            </a:xfrm>
            <a:custGeom>
              <a:avLst/>
              <a:gdLst>
                <a:gd name="T0" fmla="*/ 25 w 29"/>
                <a:gd name="T1" fmla="*/ 1 h 37"/>
                <a:gd name="T2" fmla="*/ 28 w 29"/>
                <a:gd name="T3" fmla="*/ 1 h 37"/>
                <a:gd name="T4" fmla="*/ 25 w 29"/>
                <a:gd name="T5" fmla="*/ 2 h 37"/>
                <a:gd name="T6" fmla="*/ 1 w 29"/>
                <a:gd name="T7" fmla="*/ 37 h 37"/>
                <a:gd name="T8" fmla="*/ 0 w 29"/>
                <a:gd name="T9" fmla="*/ 37 h 37"/>
                <a:gd name="T10" fmla="*/ 25 w 29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7">
                  <a:moveTo>
                    <a:pt x="25" y="1"/>
                  </a:moveTo>
                  <a:cubicBezTo>
                    <a:pt x="26" y="1"/>
                    <a:pt x="27" y="0"/>
                    <a:pt x="28" y="1"/>
                  </a:cubicBezTo>
                  <a:cubicBezTo>
                    <a:pt x="29" y="2"/>
                    <a:pt x="26" y="4"/>
                    <a:pt x="25" y="2"/>
                  </a:cubicBezTo>
                  <a:cubicBezTo>
                    <a:pt x="0" y="5"/>
                    <a:pt x="1" y="36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4"/>
                    <a:pt x="25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34">
              <a:extLst>
                <a:ext uri="{FF2B5EF4-FFF2-40B4-BE49-F238E27FC236}">
                  <a16:creationId xmlns:a16="http://schemas.microsoft.com/office/drawing/2014/main" id="{6E4288FA-9A9F-433D-85B1-C607608919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8200" y="5691189"/>
              <a:ext cx="200025" cy="136525"/>
            </a:xfrm>
            <a:custGeom>
              <a:avLst/>
              <a:gdLst>
                <a:gd name="T0" fmla="*/ 51 w 53"/>
                <a:gd name="T1" fmla="*/ 5 h 36"/>
                <a:gd name="T2" fmla="*/ 52 w 53"/>
                <a:gd name="T3" fmla="*/ 2 h 36"/>
                <a:gd name="T4" fmla="*/ 50 w 53"/>
                <a:gd name="T5" fmla="*/ 5 h 36"/>
                <a:gd name="T6" fmla="*/ 1 w 53"/>
                <a:gd name="T7" fmla="*/ 25 h 36"/>
                <a:gd name="T8" fmla="*/ 0 w 53"/>
                <a:gd name="T9" fmla="*/ 26 h 36"/>
                <a:gd name="T10" fmla="*/ 51 w 53"/>
                <a:gd name="T1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36">
                  <a:moveTo>
                    <a:pt x="51" y="5"/>
                  </a:moveTo>
                  <a:cubicBezTo>
                    <a:pt x="52" y="4"/>
                    <a:pt x="53" y="3"/>
                    <a:pt x="52" y="2"/>
                  </a:cubicBezTo>
                  <a:cubicBezTo>
                    <a:pt x="51" y="0"/>
                    <a:pt x="48" y="4"/>
                    <a:pt x="50" y="5"/>
                  </a:cubicBezTo>
                  <a:cubicBezTo>
                    <a:pt x="39" y="36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41" y="36"/>
                    <a:pt x="51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Freeform 135">
              <a:extLst>
                <a:ext uri="{FF2B5EF4-FFF2-40B4-BE49-F238E27FC236}">
                  <a16:creationId xmlns:a16="http://schemas.microsoft.com/office/drawing/2014/main" id="{55316059-493A-4AD7-BC14-B32F2E13C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4875" y="5661026"/>
              <a:ext cx="125412" cy="128588"/>
            </a:xfrm>
            <a:custGeom>
              <a:avLst/>
              <a:gdLst>
                <a:gd name="T0" fmla="*/ 32 w 33"/>
                <a:gd name="T1" fmla="*/ 4 h 34"/>
                <a:gd name="T2" fmla="*/ 32 w 33"/>
                <a:gd name="T3" fmla="*/ 1 h 34"/>
                <a:gd name="T4" fmla="*/ 31 w 33"/>
                <a:gd name="T5" fmla="*/ 5 h 34"/>
                <a:gd name="T6" fmla="*/ 0 w 33"/>
                <a:gd name="T7" fmla="*/ 32 h 34"/>
                <a:gd name="T8" fmla="*/ 0 w 33"/>
                <a:gd name="T9" fmla="*/ 34 h 34"/>
                <a:gd name="T10" fmla="*/ 32 w 33"/>
                <a:gd name="T1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32" y="4"/>
                  </a:moveTo>
                  <a:cubicBezTo>
                    <a:pt x="32" y="3"/>
                    <a:pt x="32" y="2"/>
                    <a:pt x="32" y="1"/>
                  </a:cubicBezTo>
                  <a:cubicBezTo>
                    <a:pt x="30" y="0"/>
                    <a:pt x="29" y="4"/>
                    <a:pt x="31" y="5"/>
                  </a:cubicBezTo>
                  <a:cubicBezTo>
                    <a:pt x="31" y="30"/>
                    <a:pt x="0" y="32"/>
                    <a:pt x="0" y="3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33" y="29"/>
                    <a:pt x="3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36">
              <a:extLst>
                <a:ext uri="{FF2B5EF4-FFF2-40B4-BE49-F238E27FC236}">
                  <a16:creationId xmlns:a16="http://schemas.microsoft.com/office/drawing/2014/main" id="{7F3F6AE1-665C-4DD8-BCEC-7E289C293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8850" y="5634039"/>
              <a:ext cx="120650" cy="103188"/>
            </a:xfrm>
            <a:custGeom>
              <a:avLst/>
              <a:gdLst>
                <a:gd name="T0" fmla="*/ 28 w 32"/>
                <a:gd name="T1" fmla="*/ 2 h 27"/>
                <a:gd name="T2" fmla="*/ 10 w 32"/>
                <a:gd name="T3" fmla="*/ 11 h 27"/>
                <a:gd name="T4" fmla="*/ 1 w 32"/>
                <a:gd name="T5" fmla="*/ 27 h 27"/>
                <a:gd name="T6" fmla="*/ 0 w 32"/>
                <a:gd name="T7" fmla="*/ 25 h 27"/>
                <a:gd name="T8" fmla="*/ 28 w 32"/>
                <a:gd name="T9" fmla="*/ 1 h 27"/>
                <a:gd name="T10" fmla="*/ 29 w 32"/>
                <a:gd name="T11" fmla="*/ 1 h 27"/>
                <a:gd name="T12" fmla="*/ 31 w 32"/>
                <a:gd name="T13" fmla="*/ 0 h 27"/>
                <a:gd name="T14" fmla="*/ 30 w 32"/>
                <a:gd name="T15" fmla="*/ 3 h 27"/>
                <a:gd name="T16" fmla="*/ 28 w 32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28" y="2"/>
                  </a:moveTo>
                  <a:cubicBezTo>
                    <a:pt x="25" y="3"/>
                    <a:pt x="16" y="4"/>
                    <a:pt x="10" y="11"/>
                  </a:cubicBezTo>
                  <a:cubicBezTo>
                    <a:pt x="2" y="20"/>
                    <a:pt x="1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6" y="4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1"/>
                    <a:pt x="31" y="0"/>
                  </a:cubicBezTo>
                  <a:cubicBezTo>
                    <a:pt x="32" y="0"/>
                    <a:pt x="32" y="2"/>
                    <a:pt x="30" y="3"/>
                  </a:cubicBezTo>
                  <a:cubicBezTo>
                    <a:pt x="29" y="3"/>
                    <a:pt x="28" y="2"/>
                    <a:pt x="2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37">
              <a:extLst>
                <a:ext uri="{FF2B5EF4-FFF2-40B4-BE49-F238E27FC236}">
                  <a16:creationId xmlns:a16="http://schemas.microsoft.com/office/drawing/2014/main" id="{930B981C-4C12-460E-9F39-71C43A0AC0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8850" y="5672139"/>
              <a:ext cx="120650" cy="103188"/>
            </a:xfrm>
            <a:custGeom>
              <a:avLst/>
              <a:gdLst>
                <a:gd name="T0" fmla="*/ 28 w 32"/>
                <a:gd name="T1" fmla="*/ 2 h 27"/>
                <a:gd name="T2" fmla="*/ 10 w 32"/>
                <a:gd name="T3" fmla="*/ 11 h 27"/>
                <a:gd name="T4" fmla="*/ 1 w 32"/>
                <a:gd name="T5" fmla="*/ 27 h 27"/>
                <a:gd name="T6" fmla="*/ 0 w 32"/>
                <a:gd name="T7" fmla="*/ 25 h 27"/>
                <a:gd name="T8" fmla="*/ 28 w 32"/>
                <a:gd name="T9" fmla="*/ 1 h 27"/>
                <a:gd name="T10" fmla="*/ 29 w 32"/>
                <a:gd name="T11" fmla="*/ 1 h 27"/>
                <a:gd name="T12" fmla="*/ 30 w 32"/>
                <a:gd name="T13" fmla="*/ 0 h 27"/>
                <a:gd name="T14" fmla="*/ 30 w 32"/>
                <a:gd name="T15" fmla="*/ 3 h 27"/>
                <a:gd name="T16" fmla="*/ 28 w 32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7">
                  <a:moveTo>
                    <a:pt x="28" y="2"/>
                  </a:moveTo>
                  <a:cubicBezTo>
                    <a:pt x="25" y="2"/>
                    <a:pt x="16" y="4"/>
                    <a:pt x="10" y="11"/>
                  </a:cubicBezTo>
                  <a:cubicBezTo>
                    <a:pt x="2" y="20"/>
                    <a:pt x="1" y="27"/>
                    <a:pt x="1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6" y="4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0"/>
                    <a:pt x="30" y="0"/>
                  </a:cubicBezTo>
                  <a:cubicBezTo>
                    <a:pt x="32" y="0"/>
                    <a:pt x="32" y="2"/>
                    <a:pt x="30" y="3"/>
                  </a:cubicBezTo>
                  <a:cubicBezTo>
                    <a:pt x="29" y="3"/>
                    <a:pt x="28" y="2"/>
                    <a:pt x="2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38">
              <a:extLst>
                <a:ext uri="{FF2B5EF4-FFF2-40B4-BE49-F238E27FC236}">
                  <a16:creationId xmlns:a16="http://schemas.microsoft.com/office/drawing/2014/main" id="{B8B038AE-9911-44FB-BD8A-F39092FB59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18688" y="5680076"/>
              <a:ext cx="136525" cy="87313"/>
            </a:xfrm>
            <a:custGeom>
              <a:avLst/>
              <a:gdLst>
                <a:gd name="T0" fmla="*/ 34 w 36"/>
                <a:gd name="T1" fmla="*/ 4 h 23"/>
                <a:gd name="T2" fmla="*/ 18 w 36"/>
                <a:gd name="T3" fmla="*/ 17 h 23"/>
                <a:gd name="T4" fmla="*/ 0 w 36"/>
                <a:gd name="T5" fmla="*/ 19 h 23"/>
                <a:gd name="T6" fmla="*/ 1 w 36"/>
                <a:gd name="T7" fmla="*/ 20 h 23"/>
                <a:gd name="T8" fmla="*/ 34 w 36"/>
                <a:gd name="T9" fmla="*/ 4 h 23"/>
                <a:gd name="T10" fmla="*/ 34 w 36"/>
                <a:gd name="T11" fmla="*/ 4 h 23"/>
                <a:gd name="T12" fmla="*/ 36 w 36"/>
                <a:gd name="T13" fmla="*/ 2 h 23"/>
                <a:gd name="T14" fmla="*/ 34 w 36"/>
                <a:gd name="T15" fmla="*/ 2 h 23"/>
                <a:gd name="T16" fmla="*/ 34 w 36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4" y="4"/>
                  </a:moveTo>
                  <a:cubicBezTo>
                    <a:pt x="32" y="6"/>
                    <a:pt x="27" y="14"/>
                    <a:pt x="18" y="17"/>
                  </a:cubicBezTo>
                  <a:cubicBezTo>
                    <a:pt x="7" y="20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3" y="2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3"/>
                    <a:pt x="36" y="3"/>
                    <a:pt x="36" y="2"/>
                  </a:cubicBezTo>
                  <a:cubicBezTo>
                    <a:pt x="36" y="1"/>
                    <a:pt x="35" y="0"/>
                    <a:pt x="34" y="2"/>
                  </a:cubicBezTo>
                  <a:cubicBezTo>
                    <a:pt x="33" y="3"/>
                    <a:pt x="33" y="3"/>
                    <a:pt x="34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39">
              <a:extLst>
                <a:ext uri="{FF2B5EF4-FFF2-40B4-BE49-F238E27FC236}">
                  <a16:creationId xmlns:a16="http://schemas.microsoft.com/office/drawing/2014/main" id="{D540B2B7-6BEA-4349-8A9C-E6FF1FCC0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3438" y="5494339"/>
              <a:ext cx="360362" cy="447675"/>
            </a:xfrm>
            <a:custGeom>
              <a:avLst/>
              <a:gdLst>
                <a:gd name="T0" fmla="*/ 70 w 95"/>
                <a:gd name="T1" fmla="*/ 101 h 118"/>
                <a:gd name="T2" fmla="*/ 66 w 95"/>
                <a:gd name="T3" fmla="*/ 98 h 118"/>
                <a:gd name="T4" fmla="*/ 66 w 95"/>
                <a:gd name="T5" fmla="*/ 98 h 118"/>
                <a:gd name="T6" fmla="*/ 43 w 95"/>
                <a:gd name="T7" fmla="*/ 72 h 118"/>
                <a:gd name="T8" fmla="*/ 36 w 95"/>
                <a:gd name="T9" fmla="*/ 62 h 118"/>
                <a:gd name="T10" fmla="*/ 36 w 95"/>
                <a:gd name="T11" fmla="*/ 62 h 118"/>
                <a:gd name="T12" fmla="*/ 32 w 95"/>
                <a:gd name="T13" fmla="*/ 58 h 118"/>
                <a:gd name="T14" fmla="*/ 11 w 95"/>
                <a:gd name="T15" fmla="*/ 30 h 118"/>
                <a:gd name="T16" fmla="*/ 11 w 95"/>
                <a:gd name="T17" fmla="*/ 29 h 118"/>
                <a:gd name="T18" fmla="*/ 1 w 95"/>
                <a:gd name="T19" fmla="*/ 17 h 118"/>
                <a:gd name="T20" fmla="*/ 3 w 95"/>
                <a:gd name="T21" fmla="*/ 38 h 118"/>
                <a:gd name="T22" fmla="*/ 9 w 95"/>
                <a:gd name="T23" fmla="*/ 56 h 118"/>
                <a:gd name="T24" fmla="*/ 9 w 95"/>
                <a:gd name="T25" fmla="*/ 56 h 118"/>
                <a:gd name="T26" fmla="*/ 10 w 95"/>
                <a:gd name="T27" fmla="*/ 56 h 118"/>
                <a:gd name="T28" fmla="*/ 10 w 95"/>
                <a:gd name="T29" fmla="*/ 57 h 118"/>
                <a:gd name="T30" fmla="*/ 10 w 95"/>
                <a:gd name="T31" fmla="*/ 58 h 118"/>
                <a:gd name="T32" fmla="*/ 16 w 95"/>
                <a:gd name="T33" fmla="*/ 65 h 118"/>
                <a:gd name="T34" fmla="*/ 31 w 95"/>
                <a:gd name="T35" fmla="*/ 75 h 118"/>
                <a:gd name="T36" fmla="*/ 35 w 95"/>
                <a:gd name="T37" fmla="*/ 78 h 118"/>
                <a:gd name="T38" fmla="*/ 41 w 95"/>
                <a:gd name="T39" fmla="*/ 91 h 118"/>
                <a:gd name="T40" fmla="*/ 51 w 95"/>
                <a:gd name="T41" fmla="*/ 103 h 118"/>
                <a:gd name="T42" fmla="*/ 51 w 95"/>
                <a:gd name="T43" fmla="*/ 103 h 118"/>
                <a:gd name="T44" fmla="*/ 63 w 95"/>
                <a:gd name="T45" fmla="*/ 112 h 118"/>
                <a:gd name="T46" fmla="*/ 74 w 95"/>
                <a:gd name="T47" fmla="*/ 115 h 118"/>
                <a:gd name="T48" fmla="*/ 70 w 95"/>
                <a:gd name="T49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18">
                  <a:moveTo>
                    <a:pt x="70" y="101"/>
                  </a:moveTo>
                  <a:cubicBezTo>
                    <a:pt x="68" y="100"/>
                    <a:pt x="67" y="99"/>
                    <a:pt x="66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56" y="90"/>
                    <a:pt x="48" y="86"/>
                    <a:pt x="43" y="72"/>
                  </a:cubicBezTo>
                  <a:cubicBezTo>
                    <a:pt x="43" y="72"/>
                    <a:pt x="40" y="67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5" y="61"/>
                    <a:pt x="34" y="59"/>
                    <a:pt x="32" y="58"/>
                  </a:cubicBezTo>
                  <a:cubicBezTo>
                    <a:pt x="26" y="52"/>
                    <a:pt x="15" y="39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2" y="0"/>
                    <a:pt x="0" y="13"/>
                    <a:pt x="1" y="17"/>
                  </a:cubicBezTo>
                  <a:cubicBezTo>
                    <a:pt x="2" y="23"/>
                    <a:pt x="2" y="30"/>
                    <a:pt x="3" y="38"/>
                  </a:cubicBezTo>
                  <a:cubicBezTo>
                    <a:pt x="4" y="44"/>
                    <a:pt x="6" y="50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2" y="60"/>
                    <a:pt x="14" y="63"/>
                    <a:pt x="16" y="65"/>
                  </a:cubicBezTo>
                  <a:cubicBezTo>
                    <a:pt x="21" y="71"/>
                    <a:pt x="26" y="74"/>
                    <a:pt x="31" y="75"/>
                  </a:cubicBezTo>
                  <a:cubicBezTo>
                    <a:pt x="33" y="75"/>
                    <a:pt x="34" y="76"/>
                    <a:pt x="35" y="78"/>
                  </a:cubicBezTo>
                  <a:cubicBezTo>
                    <a:pt x="36" y="82"/>
                    <a:pt x="38" y="86"/>
                    <a:pt x="41" y="91"/>
                  </a:cubicBezTo>
                  <a:cubicBezTo>
                    <a:pt x="44" y="96"/>
                    <a:pt x="48" y="100"/>
                    <a:pt x="51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5" y="107"/>
                    <a:pt x="59" y="110"/>
                    <a:pt x="63" y="112"/>
                  </a:cubicBezTo>
                  <a:cubicBezTo>
                    <a:pt x="67" y="114"/>
                    <a:pt x="71" y="115"/>
                    <a:pt x="74" y="115"/>
                  </a:cubicBezTo>
                  <a:cubicBezTo>
                    <a:pt x="95" y="118"/>
                    <a:pt x="81" y="111"/>
                    <a:pt x="70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40">
              <a:extLst>
                <a:ext uri="{FF2B5EF4-FFF2-40B4-BE49-F238E27FC236}">
                  <a16:creationId xmlns:a16="http://schemas.microsoft.com/office/drawing/2014/main" id="{43716625-B871-46C7-BE09-206EEA03EC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82188" y="5691189"/>
              <a:ext cx="171450" cy="198438"/>
            </a:xfrm>
            <a:custGeom>
              <a:avLst/>
              <a:gdLst>
                <a:gd name="T0" fmla="*/ 1 w 45"/>
                <a:gd name="T1" fmla="*/ 0 h 52"/>
                <a:gd name="T2" fmla="*/ 1 w 45"/>
                <a:gd name="T3" fmla="*/ 4 h 52"/>
                <a:gd name="T4" fmla="*/ 1 w 45"/>
                <a:gd name="T5" fmla="*/ 4 h 52"/>
                <a:gd name="T6" fmla="*/ 2 w 45"/>
                <a:gd name="T7" fmla="*/ 4 h 52"/>
                <a:gd name="T8" fmla="*/ 2 w 45"/>
                <a:gd name="T9" fmla="*/ 5 h 52"/>
                <a:gd name="T10" fmla="*/ 2 w 45"/>
                <a:gd name="T11" fmla="*/ 6 h 52"/>
                <a:gd name="T12" fmla="*/ 8 w 45"/>
                <a:gd name="T13" fmla="*/ 13 h 52"/>
                <a:gd name="T14" fmla="*/ 23 w 45"/>
                <a:gd name="T15" fmla="*/ 23 h 52"/>
                <a:gd name="T16" fmla="*/ 27 w 45"/>
                <a:gd name="T17" fmla="*/ 26 h 52"/>
                <a:gd name="T18" fmla="*/ 33 w 45"/>
                <a:gd name="T19" fmla="*/ 39 h 52"/>
                <a:gd name="T20" fmla="*/ 43 w 45"/>
                <a:gd name="T21" fmla="*/ 51 h 52"/>
                <a:gd name="T22" fmla="*/ 43 w 45"/>
                <a:gd name="T23" fmla="*/ 51 h 52"/>
                <a:gd name="T24" fmla="*/ 44 w 45"/>
                <a:gd name="T25" fmla="*/ 52 h 52"/>
                <a:gd name="T26" fmla="*/ 35 w 45"/>
                <a:gd name="T27" fmla="*/ 40 h 52"/>
                <a:gd name="T28" fmla="*/ 32 w 45"/>
                <a:gd name="T29" fmla="*/ 32 h 52"/>
                <a:gd name="T30" fmla="*/ 32 w 45"/>
                <a:gd name="T31" fmla="*/ 32 h 52"/>
                <a:gd name="T32" fmla="*/ 45 w 45"/>
                <a:gd name="T33" fmla="*/ 39 h 52"/>
                <a:gd name="T34" fmla="*/ 34 w 45"/>
                <a:gd name="T35" fmla="*/ 31 h 52"/>
                <a:gd name="T36" fmla="*/ 28 w 45"/>
                <a:gd name="T37" fmla="*/ 23 h 52"/>
                <a:gd name="T38" fmla="*/ 28 w 45"/>
                <a:gd name="T39" fmla="*/ 23 h 52"/>
                <a:gd name="T40" fmla="*/ 30 w 45"/>
                <a:gd name="T41" fmla="*/ 25 h 52"/>
                <a:gd name="T42" fmla="*/ 34 w 45"/>
                <a:gd name="T43" fmla="*/ 26 h 52"/>
                <a:gd name="T44" fmla="*/ 35 w 45"/>
                <a:gd name="T45" fmla="*/ 26 h 52"/>
                <a:gd name="T46" fmla="*/ 26 w 45"/>
                <a:gd name="T47" fmla="*/ 21 h 52"/>
                <a:gd name="T48" fmla="*/ 24 w 45"/>
                <a:gd name="T49" fmla="*/ 17 h 52"/>
                <a:gd name="T50" fmla="*/ 23 w 45"/>
                <a:gd name="T51" fmla="*/ 10 h 52"/>
                <a:gd name="T52" fmla="*/ 22 w 45"/>
                <a:gd name="T53" fmla="*/ 19 h 52"/>
                <a:gd name="T54" fmla="*/ 22 w 45"/>
                <a:gd name="T55" fmla="*/ 19 h 52"/>
                <a:gd name="T56" fmla="*/ 15 w 45"/>
                <a:gd name="T57" fmla="*/ 10 h 52"/>
                <a:gd name="T58" fmla="*/ 12 w 45"/>
                <a:gd name="T59" fmla="*/ 0 h 52"/>
                <a:gd name="T60" fmla="*/ 12 w 45"/>
                <a:gd name="T61" fmla="*/ 3 h 52"/>
                <a:gd name="T62" fmla="*/ 18 w 45"/>
                <a:gd name="T63" fmla="*/ 18 h 52"/>
                <a:gd name="T64" fmla="*/ 16 w 45"/>
                <a:gd name="T65" fmla="*/ 18 h 52"/>
                <a:gd name="T66" fmla="*/ 1 w 45"/>
                <a:gd name="T67" fmla="*/ 0 h 52"/>
                <a:gd name="T68" fmla="*/ 1 w 45"/>
                <a:gd name="T6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52">
                  <a:moveTo>
                    <a:pt x="1" y="0"/>
                  </a:moveTo>
                  <a:cubicBezTo>
                    <a:pt x="0" y="0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8"/>
                    <a:pt x="6" y="11"/>
                    <a:pt x="8" y="13"/>
                  </a:cubicBezTo>
                  <a:cubicBezTo>
                    <a:pt x="13" y="19"/>
                    <a:pt x="18" y="22"/>
                    <a:pt x="23" y="23"/>
                  </a:cubicBezTo>
                  <a:cubicBezTo>
                    <a:pt x="25" y="23"/>
                    <a:pt x="26" y="24"/>
                    <a:pt x="27" y="26"/>
                  </a:cubicBezTo>
                  <a:cubicBezTo>
                    <a:pt x="28" y="30"/>
                    <a:pt x="30" y="34"/>
                    <a:pt x="33" y="39"/>
                  </a:cubicBezTo>
                  <a:cubicBezTo>
                    <a:pt x="36" y="44"/>
                    <a:pt x="40" y="48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2"/>
                    <a:pt x="38" y="45"/>
                    <a:pt x="35" y="40"/>
                  </a:cubicBezTo>
                  <a:cubicBezTo>
                    <a:pt x="32" y="35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7"/>
                    <a:pt x="45" y="39"/>
                  </a:cubicBezTo>
                  <a:cubicBezTo>
                    <a:pt x="39" y="35"/>
                    <a:pt x="37" y="34"/>
                    <a:pt x="34" y="31"/>
                  </a:cubicBezTo>
                  <a:cubicBezTo>
                    <a:pt x="28" y="25"/>
                    <a:pt x="27" y="24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9" y="24"/>
                    <a:pt x="30" y="25"/>
                  </a:cubicBezTo>
                  <a:cubicBezTo>
                    <a:pt x="31" y="25"/>
                    <a:pt x="32" y="26"/>
                    <a:pt x="34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2" y="24"/>
                    <a:pt x="27" y="22"/>
                    <a:pt x="26" y="21"/>
                  </a:cubicBezTo>
                  <a:cubicBezTo>
                    <a:pt x="24" y="20"/>
                    <a:pt x="25" y="19"/>
                    <a:pt x="24" y="17"/>
                  </a:cubicBezTo>
                  <a:cubicBezTo>
                    <a:pt x="22" y="14"/>
                    <a:pt x="22" y="13"/>
                    <a:pt x="23" y="10"/>
                  </a:cubicBezTo>
                  <a:cubicBezTo>
                    <a:pt x="20" y="14"/>
                    <a:pt x="23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17"/>
                    <a:pt x="17" y="15"/>
                    <a:pt x="15" y="10"/>
                  </a:cubicBezTo>
                  <a:cubicBezTo>
                    <a:pt x="13" y="3"/>
                    <a:pt x="13" y="0"/>
                    <a:pt x="12" y="0"/>
                  </a:cubicBezTo>
                  <a:cubicBezTo>
                    <a:pt x="12" y="0"/>
                    <a:pt x="12" y="1"/>
                    <a:pt x="12" y="3"/>
                  </a:cubicBezTo>
                  <a:cubicBezTo>
                    <a:pt x="13" y="15"/>
                    <a:pt x="19" y="18"/>
                    <a:pt x="18" y="18"/>
                  </a:cubicBezTo>
                  <a:cubicBezTo>
                    <a:pt x="17" y="18"/>
                    <a:pt x="17" y="18"/>
                    <a:pt x="16" y="18"/>
                  </a:cubicBezTo>
                  <a:cubicBezTo>
                    <a:pt x="10" y="16"/>
                    <a:pt x="4" y="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Freeform 141">
              <a:extLst>
                <a:ext uri="{FF2B5EF4-FFF2-40B4-BE49-F238E27FC236}">
                  <a16:creationId xmlns:a16="http://schemas.microsoft.com/office/drawing/2014/main" id="{0C2F4AEF-C21D-48FA-9FB5-CA21C7ED34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40913" y="5411789"/>
              <a:ext cx="98425" cy="36513"/>
            </a:xfrm>
            <a:custGeom>
              <a:avLst/>
              <a:gdLst>
                <a:gd name="T0" fmla="*/ 6 w 26"/>
                <a:gd name="T1" fmla="*/ 0 h 10"/>
                <a:gd name="T2" fmla="*/ 4 w 26"/>
                <a:gd name="T3" fmla="*/ 0 h 10"/>
                <a:gd name="T4" fmla="*/ 4 w 26"/>
                <a:gd name="T5" fmla="*/ 0 h 10"/>
                <a:gd name="T6" fmla="*/ 0 w 26"/>
                <a:gd name="T7" fmla="*/ 2 h 10"/>
                <a:gd name="T8" fmla="*/ 0 w 26"/>
                <a:gd name="T9" fmla="*/ 2 h 10"/>
                <a:gd name="T10" fmla="*/ 0 w 26"/>
                <a:gd name="T11" fmla="*/ 2 h 10"/>
                <a:gd name="T12" fmla="*/ 4 w 26"/>
                <a:gd name="T13" fmla="*/ 0 h 10"/>
                <a:gd name="T14" fmla="*/ 4 w 26"/>
                <a:gd name="T15" fmla="*/ 0 h 10"/>
                <a:gd name="T16" fmla="*/ 6 w 26"/>
                <a:gd name="T17" fmla="*/ 0 h 10"/>
                <a:gd name="T18" fmla="*/ 10 w 26"/>
                <a:gd name="T19" fmla="*/ 1 h 10"/>
                <a:gd name="T20" fmla="*/ 13 w 26"/>
                <a:gd name="T21" fmla="*/ 2 h 10"/>
                <a:gd name="T22" fmla="*/ 14 w 26"/>
                <a:gd name="T23" fmla="*/ 2 h 10"/>
                <a:gd name="T24" fmla="*/ 15 w 26"/>
                <a:gd name="T25" fmla="*/ 1 h 10"/>
                <a:gd name="T26" fmla="*/ 17 w 26"/>
                <a:gd name="T27" fmla="*/ 1 h 10"/>
                <a:gd name="T28" fmla="*/ 24 w 26"/>
                <a:gd name="T29" fmla="*/ 8 h 10"/>
                <a:gd name="T30" fmla="*/ 25 w 26"/>
                <a:gd name="T31" fmla="*/ 8 h 10"/>
                <a:gd name="T32" fmla="*/ 26 w 26"/>
                <a:gd name="T33" fmla="*/ 10 h 10"/>
                <a:gd name="T34" fmla="*/ 26 w 26"/>
                <a:gd name="T35" fmla="*/ 10 h 10"/>
                <a:gd name="T36" fmla="*/ 26 w 26"/>
                <a:gd name="T37" fmla="*/ 10 h 10"/>
                <a:gd name="T38" fmla="*/ 26 w 26"/>
                <a:gd name="T39" fmla="*/ 10 h 10"/>
                <a:gd name="T40" fmla="*/ 26 w 26"/>
                <a:gd name="T41" fmla="*/ 10 h 10"/>
                <a:gd name="T42" fmla="*/ 25 w 26"/>
                <a:gd name="T43" fmla="*/ 9 h 10"/>
                <a:gd name="T44" fmla="*/ 25 w 26"/>
                <a:gd name="T45" fmla="*/ 8 h 10"/>
                <a:gd name="T46" fmla="*/ 24 w 26"/>
                <a:gd name="T47" fmla="*/ 8 h 10"/>
                <a:gd name="T48" fmla="*/ 17 w 26"/>
                <a:gd name="T49" fmla="*/ 1 h 10"/>
                <a:gd name="T50" fmla="*/ 15 w 26"/>
                <a:gd name="T51" fmla="*/ 1 h 10"/>
                <a:gd name="T52" fmla="*/ 14 w 26"/>
                <a:gd name="T53" fmla="*/ 2 h 10"/>
                <a:gd name="T54" fmla="*/ 13 w 26"/>
                <a:gd name="T55" fmla="*/ 2 h 10"/>
                <a:gd name="T56" fmla="*/ 10 w 26"/>
                <a:gd name="T57" fmla="*/ 1 h 10"/>
                <a:gd name="T58" fmla="*/ 6 w 26"/>
                <a:gd name="T5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10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9" y="1"/>
                    <a:pt x="10" y="1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7" y="1"/>
                  </a:cubicBezTo>
                  <a:cubicBezTo>
                    <a:pt x="19" y="1"/>
                    <a:pt x="22" y="3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3"/>
                    <a:pt x="19" y="1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1" name="Freeform 142">
              <a:extLst>
                <a:ext uri="{FF2B5EF4-FFF2-40B4-BE49-F238E27FC236}">
                  <a16:creationId xmlns:a16="http://schemas.microsoft.com/office/drawing/2014/main" id="{C226C03E-A003-4674-AE1F-7770EFA9A26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37738" y="5411789"/>
              <a:ext cx="134937" cy="85725"/>
            </a:xfrm>
            <a:custGeom>
              <a:avLst/>
              <a:gdLst>
                <a:gd name="T0" fmla="*/ 32 w 36"/>
                <a:gd name="T1" fmla="*/ 18 h 23"/>
                <a:gd name="T2" fmla="*/ 31 w 36"/>
                <a:gd name="T3" fmla="*/ 23 h 23"/>
                <a:gd name="T4" fmla="*/ 31 w 36"/>
                <a:gd name="T5" fmla="*/ 23 h 23"/>
                <a:gd name="T6" fmla="*/ 31 w 36"/>
                <a:gd name="T7" fmla="*/ 23 h 23"/>
                <a:gd name="T8" fmla="*/ 32 w 36"/>
                <a:gd name="T9" fmla="*/ 18 h 23"/>
                <a:gd name="T10" fmla="*/ 31 w 36"/>
                <a:gd name="T11" fmla="*/ 10 h 23"/>
                <a:gd name="T12" fmla="*/ 31 w 36"/>
                <a:gd name="T13" fmla="*/ 12 h 23"/>
                <a:gd name="T14" fmla="*/ 31 w 36"/>
                <a:gd name="T15" fmla="*/ 10 h 23"/>
                <a:gd name="T16" fmla="*/ 14 w 36"/>
                <a:gd name="T17" fmla="*/ 5 h 23"/>
                <a:gd name="T18" fmla="*/ 14 w 36"/>
                <a:gd name="T19" fmla="*/ 5 h 23"/>
                <a:gd name="T20" fmla="*/ 14 w 36"/>
                <a:gd name="T21" fmla="*/ 5 h 23"/>
                <a:gd name="T22" fmla="*/ 14 w 36"/>
                <a:gd name="T23" fmla="*/ 5 h 23"/>
                <a:gd name="T24" fmla="*/ 15 w 36"/>
                <a:gd name="T25" fmla="*/ 0 h 23"/>
                <a:gd name="T26" fmla="*/ 13 w 36"/>
                <a:gd name="T27" fmla="*/ 0 h 23"/>
                <a:gd name="T28" fmla="*/ 13 w 36"/>
                <a:gd name="T29" fmla="*/ 0 h 23"/>
                <a:gd name="T30" fmla="*/ 9 w 36"/>
                <a:gd name="T31" fmla="*/ 2 h 23"/>
                <a:gd name="T32" fmla="*/ 9 w 36"/>
                <a:gd name="T33" fmla="*/ 2 h 23"/>
                <a:gd name="T34" fmla="*/ 0 w 36"/>
                <a:gd name="T35" fmla="*/ 13 h 23"/>
                <a:gd name="T36" fmla="*/ 9 w 36"/>
                <a:gd name="T37" fmla="*/ 4 h 23"/>
                <a:gd name="T38" fmla="*/ 9 w 36"/>
                <a:gd name="T39" fmla="*/ 4 h 23"/>
                <a:gd name="T40" fmla="*/ 10 w 36"/>
                <a:gd name="T41" fmla="*/ 4 h 23"/>
                <a:gd name="T42" fmla="*/ 10 w 36"/>
                <a:gd name="T43" fmla="*/ 4 h 23"/>
                <a:gd name="T44" fmla="*/ 11 w 36"/>
                <a:gd name="T45" fmla="*/ 4 h 23"/>
                <a:gd name="T46" fmla="*/ 13 w 36"/>
                <a:gd name="T47" fmla="*/ 5 h 23"/>
                <a:gd name="T48" fmla="*/ 7 w 36"/>
                <a:gd name="T49" fmla="*/ 16 h 23"/>
                <a:gd name="T50" fmla="*/ 7 w 36"/>
                <a:gd name="T51" fmla="*/ 16 h 23"/>
                <a:gd name="T52" fmla="*/ 7 w 36"/>
                <a:gd name="T53" fmla="*/ 16 h 23"/>
                <a:gd name="T54" fmla="*/ 13 w 36"/>
                <a:gd name="T55" fmla="*/ 5 h 23"/>
                <a:gd name="T56" fmla="*/ 13 w 36"/>
                <a:gd name="T57" fmla="*/ 5 h 23"/>
                <a:gd name="T58" fmla="*/ 13 w 36"/>
                <a:gd name="T59" fmla="*/ 5 h 23"/>
                <a:gd name="T60" fmla="*/ 14 w 36"/>
                <a:gd name="T61" fmla="*/ 5 h 23"/>
                <a:gd name="T62" fmla="*/ 17 w 36"/>
                <a:gd name="T63" fmla="*/ 5 h 23"/>
                <a:gd name="T64" fmla="*/ 15 w 36"/>
                <a:gd name="T65" fmla="*/ 23 h 23"/>
                <a:gd name="T66" fmla="*/ 14 w 36"/>
                <a:gd name="T67" fmla="*/ 20 h 23"/>
                <a:gd name="T68" fmla="*/ 15 w 36"/>
                <a:gd name="T69" fmla="*/ 23 h 23"/>
                <a:gd name="T70" fmla="*/ 17 w 36"/>
                <a:gd name="T71" fmla="*/ 5 h 23"/>
                <a:gd name="T72" fmla="*/ 18 w 36"/>
                <a:gd name="T73" fmla="*/ 5 h 23"/>
                <a:gd name="T74" fmla="*/ 21 w 36"/>
                <a:gd name="T75" fmla="*/ 15 h 23"/>
                <a:gd name="T76" fmla="*/ 22 w 36"/>
                <a:gd name="T77" fmla="*/ 5 h 23"/>
                <a:gd name="T78" fmla="*/ 25 w 36"/>
                <a:gd name="T79" fmla="*/ 4 h 23"/>
                <a:gd name="T80" fmla="*/ 29 w 36"/>
                <a:gd name="T81" fmla="*/ 8 h 23"/>
                <a:gd name="T82" fmla="*/ 31 w 36"/>
                <a:gd name="T83" fmla="*/ 21 h 23"/>
                <a:gd name="T84" fmla="*/ 29 w 36"/>
                <a:gd name="T85" fmla="*/ 8 h 23"/>
                <a:gd name="T86" fmla="*/ 31 w 36"/>
                <a:gd name="T87" fmla="*/ 10 h 23"/>
                <a:gd name="T88" fmla="*/ 31 w 36"/>
                <a:gd name="T89" fmla="*/ 10 h 23"/>
                <a:gd name="T90" fmla="*/ 31 w 36"/>
                <a:gd name="T91" fmla="*/ 10 h 23"/>
                <a:gd name="T92" fmla="*/ 31 w 36"/>
                <a:gd name="T93" fmla="*/ 10 h 23"/>
                <a:gd name="T94" fmla="*/ 35 w 36"/>
                <a:gd name="T95" fmla="*/ 21 h 23"/>
                <a:gd name="T96" fmla="*/ 35 w 36"/>
                <a:gd name="T97" fmla="*/ 10 h 23"/>
                <a:gd name="T98" fmla="*/ 35 w 36"/>
                <a:gd name="T99" fmla="*/ 10 h 23"/>
                <a:gd name="T100" fmla="*/ 35 w 36"/>
                <a:gd name="T101" fmla="*/ 10 h 23"/>
                <a:gd name="T102" fmla="*/ 34 w 36"/>
                <a:gd name="T103" fmla="*/ 8 h 23"/>
                <a:gd name="T104" fmla="*/ 33 w 36"/>
                <a:gd name="T105" fmla="*/ 8 h 23"/>
                <a:gd name="T106" fmla="*/ 26 w 36"/>
                <a:gd name="T107" fmla="*/ 1 h 23"/>
                <a:gd name="T108" fmla="*/ 24 w 36"/>
                <a:gd name="T109" fmla="*/ 1 h 23"/>
                <a:gd name="T110" fmla="*/ 23 w 36"/>
                <a:gd name="T111" fmla="*/ 2 h 23"/>
                <a:gd name="T112" fmla="*/ 22 w 36"/>
                <a:gd name="T113" fmla="*/ 2 h 23"/>
                <a:gd name="T114" fmla="*/ 19 w 36"/>
                <a:gd name="T115" fmla="*/ 1 h 23"/>
                <a:gd name="T116" fmla="*/ 15 w 36"/>
                <a:gd name="T1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" h="23">
                  <a:moveTo>
                    <a:pt x="32" y="18"/>
                  </a:moveTo>
                  <a:cubicBezTo>
                    <a:pt x="32" y="20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1"/>
                    <a:pt x="32" y="18"/>
                  </a:cubicBezTo>
                  <a:moveTo>
                    <a:pt x="31" y="10"/>
                  </a:moveTo>
                  <a:cubicBezTo>
                    <a:pt x="31" y="10"/>
                    <a:pt x="31" y="11"/>
                    <a:pt x="31" y="12"/>
                  </a:cubicBezTo>
                  <a:cubicBezTo>
                    <a:pt x="31" y="11"/>
                    <a:pt x="31" y="10"/>
                    <a:pt x="31" y="10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1" y="7"/>
                    <a:pt x="0" y="13"/>
                  </a:cubicBezTo>
                  <a:cubicBezTo>
                    <a:pt x="2" y="10"/>
                    <a:pt x="6" y="6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0" y="11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1"/>
                    <a:pt x="11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7"/>
                    <a:pt x="15" y="17"/>
                    <a:pt x="15" y="23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5" y="17"/>
                    <a:pt x="15" y="7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9" y="5"/>
                    <a:pt x="19" y="13"/>
                    <a:pt x="21" y="15"/>
                  </a:cubicBezTo>
                  <a:cubicBezTo>
                    <a:pt x="20" y="12"/>
                    <a:pt x="19" y="6"/>
                    <a:pt x="22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7" y="4"/>
                    <a:pt x="28" y="5"/>
                    <a:pt x="29" y="8"/>
                  </a:cubicBezTo>
                  <a:cubicBezTo>
                    <a:pt x="30" y="14"/>
                    <a:pt x="31" y="18"/>
                    <a:pt x="31" y="21"/>
                  </a:cubicBezTo>
                  <a:cubicBezTo>
                    <a:pt x="31" y="18"/>
                    <a:pt x="30" y="14"/>
                    <a:pt x="29" y="8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10"/>
                    <a:pt x="36" y="18"/>
                    <a:pt x="35" y="21"/>
                  </a:cubicBezTo>
                  <a:cubicBezTo>
                    <a:pt x="36" y="19"/>
                    <a:pt x="36" y="15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9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3"/>
                    <a:pt x="28" y="1"/>
                    <a:pt x="26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1" y="2"/>
                    <a:pt x="20" y="2"/>
                    <a:pt x="19" y="1"/>
                  </a:cubicBezTo>
                  <a:cubicBezTo>
                    <a:pt x="18" y="1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143">
              <a:extLst>
                <a:ext uri="{FF2B5EF4-FFF2-40B4-BE49-F238E27FC236}">
                  <a16:creationId xmlns:a16="http://schemas.microsoft.com/office/drawing/2014/main" id="{FD4E27D4-2A75-4855-AF81-51090866E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5963" y="5584826"/>
              <a:ext cx="144462" cy="141288"/>
            </a:xfrm>
            <a:custGeom>
              <a:avLst/>
              <a:gdLst>
                <a:gd name="T0" fmla="*/ 15 w 38"/>
                <a:gd name="T1" fmla="*/ 0 h 37"/>
                <a:gd name="T2" fmla="*/ 0 w 38"/>
                <a:gd name="T3" fmla="*/ 3 h 37"/>
                <a:gd name="T4" fmla="*/ 14 w 38"/>
                <a:gd name="T5" fmla="*/ 1 h 37"/>
                <a:gd name="T6" fmla="*/ 22 w 38"/>
                <a:gd name="T7" fmla="*/ 2 h 37"/>
                <a:gd name="T8" fmla="*/ 4 w 38"/>
                <a:gd name="T9" fmla="*/ 12 h 37"/>
                <a:gd name="T10" fmla="*/ 21 w 38"/>
                <a:gd name="T11" fmla="*/ 6 h 37"/>
                <a:gd name="T12" fmla="*/ 24 w 38"/>
                <a:gd name="T13" fmla="*/ 6 h 37"/>
                <a:gd name="T14" fmla="*/ 9 w 38"/>
                <a:gd name="T15" fmla="*/ 18 h 37"/>
                <a:gd name="T16" fmla="*/ 25 w 38"/>
                <a:gd name="T17" fmla="*/ 10 h 37"/>
                <a:gd name="T18" fmla="*/ 26 w 38"/>
                <a:gd name="T19" fmla="*/ 10 h 37"/>
                <a:gd name="T20" fmla="*/ 15 w 38"/>
                <a:gd name="T21" fmla="*/ 19 h 37"/>
                <a:gd name="T22" fmla="*/ 27 w 38"/>
                <a:gd name="T23" fmla="*/ 13 h 37"/>
                <a:gd name="T24" fmla="*/ 29 w 38"/>
                <a:gd name="T25" fmla="*/ 13 h 37"/>
                <a:gd name="T26" fmla="*/ 17 w 38"/>
                <a:gd name="T27" fmla="*/ 21 h 37"/>
                <a:gd name="T28" fmla="*/ 30 w 38"/>
                <a:gd name="T29" fmla="*/ 15 h 37"/>
                <a:gd name="T30" fmla="*/ 31 w 38"/>
                <a:gd name="T31" fmla="*/ 15 h 37"/>
                <a:gd name="T32" fmla="*/ 16 w 38"/>
                <a:gd name="T33" fmla="*/ 33 h 37"/>
                <a:gd name="T34" fmla="*/ 33 w 38"/>
                <a:gd name="T35" fmla="*/ 17 h 37"/>
                <a:gd name="T36" fmla="*/ 25 w 38"/>
                <a:gd name="T37" fmla="*/ 37 h 37"/>
                <a:gd name="T38" fmla="*/ 37 w 38"/>
                <a:gd name="T39" fmla="*/ 27 h 37"/>
                <a:gd name="T40" fmla="*/ 37 w 38"/>
                <a:gd name="T41" fmla="*/ 27 h 37"/>
                <a:gd name="T42" fmla="*/ 38 w 38"/>
                <a:gd name="T43" fmla="*/ 16 h 37"/>
                <a:gd name="T44" fmla="*/ 38 w 38"/>
                <a:gd name="T45" fmla="*/ 16 h 37"/>
                <a:gd name="T46" fmla="*/ 35 w 38"/>
                <a:gd name="T47" fmla="*/ 12 h 37"/>
                <a:gd name="T48" fmla="*/ 32 w 38"/>
                <a:gd name="T49" fmla="*/ 11 h 37"/>
                <a:gd name="T50" fmla="*/ 31 w 38"/>
                <a:gd name="T51" fmla="*/ 9 h 37"/>
                <a:gd name="T52" fmla="*/ 31 w 38"/>
                <a:gd name="T53" fmla="*/ 7 h 37"/>
                <a:gd name="T54" fmla="*/ 31 w 38"/>
                <a:gd name="T55" fmla="*/ 6 h 37"/>
                <a:gd name="T56" fmla="*/ 29 w 38"/>
                <a:gd name="T57" fmla="*/ 3 h 37"/>
                <a:gd name="T58" fmla="*/ 15 w 38"/>
                <a:gd name="T59" fmla="*/ 0 h 37"/>
                <a:gd name="T60" fmla="*/ 15 w 38"/>
                <a:gd name="T61" fmla="*/ 0 h 37"/>
                <a:gd name="T62" fmla="*/ 15 w 38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37">
                  <a:moveTo>
                    <a:pt x="15" y="0"/>
                  </a:moveTo>
                  <a:cubicBezTo>
                    <a:pt x="13" y="0"/>
                    <a:pt x="4" y="0"/>
                    <a:pt x="0" y="3"/>
                  </a:cubicBezTo>
                  <a:cubicBezTo>
                    <a:pt x="5" y="2"/>
                    <a:pt x="9" y="1"/>
                    <a:pt x="14" y="1"/>
                  </a:cubicBezTo>
                  <a:cubicBezTo>
                    <a:pt x="16" y="1"/>
                    <a:pt x="19" y="1"/>
                    <a:pt x="22" y="2"/>
                  </a:cubicBezTo>
                  <a:cubicBezTo>
                    <a:pt x="33" y="5"/>
                    <a:pt x="9" y="0"/>
                    <a:pt x="4" y="12"/>
                  </a:cubicBezTo>
                  <a:cubicBezTo>
                    <a:pt x="8" y="8"/>
                    <a:pt x="16" y="6"/>
                    <a:pt x="21" y="6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7" y="8"/>
                    <a:pt x="9" y="11"/>
                    <a:pt x="9" y="18"/>
                  </a:cubicBezTo>
                  <a:cubicBezTo>
                    <a:pt x="11" y="15"/>
                    <a:pt x="21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8" y="11"/>
                    <a:pt x="19" y="13"/>
                    <a:pt x="15" y="19"/>
                  </a:cubicBezTo>
                  <a:cubicBezTo>
                    <a:pt x="18" y="17"/>
                    <a:pt x="24" y="13"/>
                    <a:pt x="27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7" y="15"/>
                    <a:pt x="20" y="18"/>
                    <a:pt x="17" y="21"/>
                  </a:cubicBezTo>
                  <a:cubicBezTo>
                    <a:pt x="22" y="19"/>
                    <a:pt x="27" y="15"/>
                    <a:pt x="30" y="15"/>
                  </a:cubicBezTo>
                  <a:cubicBezTo>
                    <a:pt x="30" y="15"/>
                    <a:pt x="31" y="15"/>
                    <a:pt x="31" y="15"/>
                  </a:cubicBezTo>
                  <a:cubicBezTo>
                    <a:pt x="34" y="17"/>
                    <a:pt x="23" y="32"/>
                    <a:pt x="16" y="33"/>
                  </a:cubicBezTo>
                  <a:cubicBezTo>
                    <a:pt x="26" y="32"/>
                    <a:pt x="33" y="22"/>
                    <a:pt x="33" y="17"/>
                  </a:cubicBezTo>
                  <a:cubicBezTo>
                    <a:pt x="35" y="18"/>
                    <a:pt x="37" y="29"/>
                    <a:pt x="25" y="37"/>
                  </a:cubicBezTo>
                  <a:cubicBezTo>
                    <a:pt x="29" y="36"/>
                    <a:pt x="32" y="36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2"/>
                    <a:pt x="38" y="18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4"/>
                    <a:pt x="37" y="12"/>
                    <a:pt x="35" y="12"/>
                  </a:cubicBezTo>
                  <a:cubicBezTo>
                    <a:pt x="34" y="12"/>
                    <a:pt x="33" y="12"/>
                    <a:pt x="32" y="11"/>
                  </a:cubicBezTo>
                  <a:cubicBezTo>
                    <a:pt x="31" y="10"/>
                    <a:pt x="31" y="9"/>
                    <a:pt x="31" y="9"/>
                  </a:cubicBezTo>
                  <a:cubicBezTo>
                    <a:pt x="31" y="8"/>
                    <a:pt x="31" y="8"/>
                    <a:pt x="31" y="7"/>
                  </a:cubicBezTo>
                  <a:cubicBezTo>
                    <a:pt x="31" y="7"/>
                    <a:pt x="31" y="7"/>
                    <a:pt x="31" y="6"/>
                  </a:cubicBezTo>
                  <a:cubicBezTo>
                    <a:pt x="31" y="5"/>
                    <a:pt x="31" y="4"/>
                    <a:pt x="29" y="3"/>
                  </a:cubicBezTo>
                  <a:cubicBezTo>
                    <a:pt x="26" y="2"/>
                    <a:pt x="21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Freeform 144">
              <a:extLst>
                <a:ext uri="{FF2B5EF4-FFF2-40B4-BE49-F238E27FC236}">
                  <a16:creationId xmlns:a16="http://schemas.microsoft.com/office/drawing/2014/main" id="{030D4CFD-0832-4CB3-92EA-188FA37398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5800" y="5783264"/>
              <a:ext cx="95250" cy="98425"/>
            </a:xfrm>
            <a:custGeom>
              <a:avLst/>
              <a:gdLst>
                <a:gd name="T0" fmla="*/ 22 w 25"/>
                <a:gd name="T1" fmla="*/ 0 h 26"/>
                <a:gd name="T2" fmla="*/ 12 w 25"/>
                <a:gd name="T3" fmla="*/ 1 h 26"/>
                <a:gd name="T4" fmla="*/ 10 w 25"/>
                <a:gd name="T5" fmla="*/ 1 h 26"/>
                <a:gd name="T6" fmla="*/ 10 w 25"/>
                <a:gd name="T7" fmla="*/ 2 h 26"/>
                <a:gd name="T8" fmla="*/ 10 w 25"/>
                <a:gd name="T9" fmla="*/ 2 h 26"/>
                <a:gd name="T10" fmla="*/ 9 w 25"/>
                <a:gd name="T11" fmla="*/ 2 h 26"/>
                <a:gd name="T12" fmla="*/ 9 w 25"/>
                <a:gd name="T13" fmla="*/ 2 h 26"/>
                <a:gd name="T14" fmla="*/ 2 w 25"/>
                <a:gd name="T15" fmla="*/ 4 h 26"/>
                <a:gd name="T16" fmla="*/ 3 w 25"/>
                <a:gd name="T17" fmla="*/ 5 h 26"/>
                <a:gd name="T18" fmla="*/ 11 w 25"/>
                <a:gd name="T19" fmla="*/ 3 h 26"/>
                <a:gd name="T20" fmla="*/ 19 w 25"/>
                <a:gd name="T21" fmla="*/ 1 h 26"/>
                <a:gd name="T22" fmla="*/ 20 w 25"/>
                <a:gd name="T23" fmla="*/ 2 h 26"/>
                <a:gd name="T24" fmla="*/ 0 w 25"/>
                <a:gd name="T25" fmla="*/ 10 h 26"/>
                <a:gd name="T26" fmla="*/ 1 w 25"/>
                <a:gd name="T27" fmla="*/ 11 h 26"/>
                <a:gd name="T28" fmla="*/ 11 w 25"/>
                <a:gd name="T29" fmla="*/ 7 h 26"/>
                <a:gd name="T30" fmla="*/ 22 w 25"/>
                <a:gd name="T31" fmla="*/ 4 h 26"/>
                <a:gd name="T32" fmla="*/ 22 w 25"/>
                <a:gd name="T33" fmla="*/ 4 h 26"/>
                <a:gd name="T34" fmla="*/ 9 w 25"/>
                <a:gd name="T35" fmla="*/ 12 h 26"/>
                <a:gd name="T36" fmla="*/ 9 w 25"/>
                <a:gd name="T37" fmla="*/ 12 h 26"/>
                <a:gd name="T38" fmla="*/ 16 w 25"/>
                <a:gd name="T39" fmla="*/ 9 h 26"/>
                <a:gd name="T40" fmla="*/ 22 w 25"/>
                <a:gd name="T41" fmla="*/ 6 h 26"/>
                <a:gd name="T42" fmla="*/ 23 w 25"/>
                <a:gd name="T43" fmla="*/ 6 h 26"/>
                <a:gd name="T44" fmla="*/ 3 w 25"/>
                <a:gd name="T45" fmla="*/ 19 h 26"/>
                <a:gd name="T46" fmla="*/ 2 w 25"/>
                <a:gd name="T47" fmla="*/ 20 h 26"/>
                <a:gd name="T48" fmla="*/ 18 w 25"/>
                <a:gd name="T49" fmla="*/ 14 h 26"/>
                <a:gd name="T50" fmla="*/ 21 w 25"/>
                <a:gd name="T51" fmla="*/ 12 h 26"/>
                <a:gd name="T52" fmla="*/ 5 w 25"/>
                <a:gd name="T53" fmla="*/ 26 h 26"/>
                <a:gd name="T54" fmla="*/ 7 w 25"/>
                <a:gd name="T55" fmla="*/ 25 h 26"/>
                <a:gd name="T56" fmla="*/ 24 w 25"/>
                <a:gd name="T57" fmla="*/ 11 h 26"/>
                <a:gd name="T58" fmla="*/ 23 w 25"/>
                <a:gd name="T59" fmla="*/ 0 h 26"/>
                <a:gd name="T60" fmla="*/ 22 w 25"/>
                <a:gd name="T6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26">
                  <a:moveTo>
                    <a:pt x="22" y="0"/>
                  </a:moveTo>
                  <a:cubicBezTo>
                    <a:pt x="20" y="0"/>
                    <a:pt x="17" y="0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2" y="3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8" y="4"/>
                    <a:pt x="11" y="3"/>
                  </a:cubicBezTo>
                  <a:cubicBezTo>
                    <a:pt x="14" y="2"/>
                    <a:pt x="17" y="1"/>
                    <a:pt x="19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24" y="3"/>
                    <a:pt x="2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2" y="11"/>
                    <a:pt x="6" y="9"/>
                    <a:pt x="11" y="7"/>
                  </a:cubicBezTo>
                  <a:cubicBezTo>
                    <a:pt x="15" y="6"/>
                    <a:pt x="20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4"/>
                    <a:pt x="11" y="9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3" y="11"/>
                    <a:pt x="16" y="9"/>
                  </a:cubicBezTo>
                  <a:cubicBezTo>
                    <a:pt x="19" y="8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9" y="17"/>
                    <a:pt x="3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4" y="20"/>
                    <a:pt x="11" y="18"/>
                    <a:pt x="18" y="14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3" y="12"/>
                    <a:pt x="11" y="23"/>
                    <a:pt x="5" y="26"/>
                  </a:cubicBezTo>
                  <a:cubicBezTo>
                    <a:pt x="6" y="26"/>
                    <a:pt x="7" y="25"/>
                    <a:pt x="7" y="25"/>
                  </a:cubicBezTo>
                  <a:cubicBezTo>
                    <a:pt x="15" y="22"/>
                    <a:pt x="21" y="15"/>
                    <a:pt x="24" y="11"/>
                  </a:cubicBezTo>
                  <a:cubicBezTo>
                    <a:pt x="23" y="8"/>
                    <a:pt x="23" y="4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Freeform 145">
              <a:extLst>
                <a:ext uri="{FF2B5EF4-FFF2-40B4-BE49-F238E27FC236}">
                  <a16:creationId xmlns:a16="http://schemas.microsoft.com/office/drawing/2014/main" id="{DCE08A3E-0E2C-4E68-AFF0-CAE124F8BF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61538" y="5857876"/>
              <a:ext cx="109537" cy="76200"/>
            </a:xfrm>
            <a:custGeom>
              <a:avLst/>
              <a:gdLst>
                <a:gd name="T0" fmla="*/ 6 w 29"/>
                <a:gd name="T1" fmla="*/ 0 h 20"/>
                <a:gd name="T2" fmla="*/ 7 w 29"/>
                <a:gd name="T3" fmla="*/ 3 h 20"/>
                <a:gd name="T4" fmla="*/ 22 w 29"/>
                <a:gd name="T5" fmla="*/ 16 h 20"/>
                <a:gd name="T6" fmla="*/ 22 w 29"/>
                <a:gd name="T7" fmla="*/ 16 h 20"/>
                <a:gd name="T8" fmla="*/ 11 w 29"/>
                <a:gd name="T9" fmla="*/ 10 h 20"/>
                <a:gd name="T10" fmla="*/ 6 w 29"/>
                <a:gd name="T11" fmla="*/ 7 h 20"/>
                <a:gd name="T12" fmla="*/ 8 w 29"/>
                <a:gd name="T13" fmla="*/ 9 h 20"/>
                <a:gd name="T14" fmla="*/ 19 w 29"/>
                <a:gd name="T15" fmla="*/ 18 h 20"/>
                <a:gd name="T16" fmla="*/ 18 w 29"/>
                <a:gd name="T17" fmla="*/ 18 h 20"/>
                <a:gd name="T18" fmla="*/ 2 w 29"/>
                <a:gd name="T19" fmla="*/ 8 h 20"/>
                <a:gd name="T20" fmla="*/ 0 w 29"/>
                <a:gd name="T21" fmla="*/ 5 h 20"/>
                <a:gd name="T22" fmla="*/ 0 w 29"/>
                <a:gd name="T23" fmla="*/ 6 h 20"/>
                <a:gd name="T24" fmla="*/ 7 w 29"/>
                <a:gd name="T25" fmla="*/ 16 h 20"/>
                <a:gd name="T26" fmla="*/ 18 w 29"/>
                <a:gd name="T27" fmla="*/ 19 h 20"/>
                <a:gd name="T28" fmla="*/ 26 w 29"/>
                <a:gd name="T29" fmla="*/ 20 h 20"/>
                <a:gd name="T30" fmla="*/ 29 w 29"/>
                <a:gd name="T31" fmla="*/ 19 h 20"/>
                <a:gd name="T32" fmla="*/ 14 w 29"/>
                <a:gd name="T33" fmla="*/ 5 h 20"/>
                <a:gd name="T34" fmla="*/ 10 w 29"/>
                <a:gd name="T35" fmla="*/ 2 h 20"/>
                <a:gd name="T36" fmla="*/ 10 w 29"/>
                <a:gd name="T37" fmla="*/ 2 h 20"/>
                <a:gd name="T38" fmla="*/ 10 w 29"/>
                <a:gd name="T39" fmla="*/ 2 h 20"/>
                <a:gd name="T40" fmla="*/ 10 w 29"/>
                <a:gd name="T41" fmla="*/ 2 h 20"/>
                <a:gd name="T42" fmla="*/ 6 w 29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20">
                  <a:moveTo>
                    <a:pt x="6" y="0"/>
                  </a:moveTo>
                  <a:cubicBezTo>
                    <a:pt x="5" y="0"/>
                    <a:pt x="6" y="1"/>
                    <a:pt x="7" y="3"/>
                  </a:cubicBezTo>
                  <a:cubicBezTo>
                    <a:pt x="11" y="8"/>
                    <a:pt x="23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5"/>
                    <a:pt x="15" y="12"/>
                    <a:pt x="11" y="10"/>
                  </a:cubicBezTo>
                  <a:cubicBezTo>
                    <a:pt x="9" y="8"/>
                    <a:pt x="6" y="7"/>
                    <a:pt x="6" y="7"/>
                  </a:cubicBezTo>
                  <a:cubicBezTo>
                    <a:pt x="5" y="7"/>
                    <a:pt x="6" y="8"/>
                    <a:pt x="8" y="9"/>
                  </a:cubicBezTo>
                  <a:cubicBezTo>
                    <a:pt x="12" y="13"/>
                    <a:pt x="23" y="18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0" y="16"/>
                    <a:pt x="5" y="11"/>
                    <a:pt x="2" y="8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11"/>
                    <a:pt x="7" y="16"/>
                    <a:pt x="7" y="16"/>
                  </a:cubicBezTo>
                  <a:cubicBezTo>
                    <a:pt x="11" y="18"/>
                    <a:pt x="15" y="19"/>
                    <a:pt x="18" y="19"/>
                  </a:cubicBezTo>
                  <a:cubicBezTo>
                    <a:pt x="21" y="20"/>
                    <a:pt x="24" y="20"/>
                    <a:pt x="26" y="20"/>
                  </a:cubicBezTo>
                  <a:cubicBezTo>
                    <a:pt x="28" y="20"/>
                    <a:pt x="29" y="20"/>
                    <a:pt x="29" y="19"/>
                  </a:cubicBezTo>
                  <a:cubicBezTo>
                    <a:pt x="29" y="17"/>
                    <a:pt x="21" y="12"/>
                    <a:pt x="14" y="5"/>
                  </a:cubicBezTo>
                  <a:cubicBezTo>
                    <a:pt x="12" y="4"/>
                    <a:pt x="11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Freeform 146">
              <a:extLst>
                <a:ext uri="{FF2B5EF4-FFF2-40B4-BE49-F238E27FC236}">
                  <a16:creationId xmlns:a16="http://schemas.microsoft.com/office/drawing/2014/main" id="{837AFB88-4509-4A4A-BACE-A0E9716350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40938" y="5535614"/>
              <a:ext cx="42862" cy="111125"/>
            </a:xfrm>
            <a:custGeom>
              <a:avLst/>
              <a:gdLst>
                <a:gd name="T0" fmla="*/ 2 w 11"/>
                <a:gd name="T1" fmla="*/ 0 h 29"/>
                <a:gd name="T2" fmla="*/ 0 w 11"/>
                <a:gd name="T3" fmla="*/ 4 h 29"/>
                <a:gd name="T4" fmla="*/ 1 w 11"/>
                <a:gd name="T5" fmla="*/ 6 h 29"/>
                <a:gd name="T6" fmla="*/ 3 w 11"/>
                <a:gd name="T7" fmla="*/ 27 h 29"/>
                <a:gd name="T8" fmla="*/ 5 w 11"/>
                <a:gd name="T9" fmla="*/ 29 h 29"/>
                <a:gd name="T10" fmla="*/ 5 w 11"/>
                <a:gd name="T11" fmla="*/ 29 h 29"/>
                <a:gd name="T12" fmla="*/ 3 w 11"/>
                <a:gd name="T13" fmla="*/ 10 h 29"/>
                <a:gd name="T14" fmla="*/ 2 w 11"/>
                <a:gd name="T15" fmla="*/ 8 h 29"/>
                <a:gd name="T16" fmla="*/ 7 w 11"/>
                <a:gd name="T17" fmla="*/ 21 h 29"/>
                <a:gd name="T18" fmla="*/ 7 w 11"/>
                <a:gd name="T19" fmla="*/ 21 h 29"/>
                <a:gd name="T20" fmla="*/ 4 w 11"/>
                <a:gd name="T21" fmla="*/ 7 h 29"/>
                <a:gd name="T22" fmla="*/ 4 w 11"/>
                <a:gd name="T23" fmla="*/ 7 h 29"/>
                <a:gd name="T24" fmla="*/ 11 w 11"/>
                <a:gd name="T25" fmla="*/ 19 h 29"/>
                <a:gd name="T26" fmla="*/ 11 w 11"/>
                <a:gd name="T27" fmla="*/ 18 h 29"/>
                <a:gd name="T28" fmla="*/ 2 w 11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29">
                  <a:moveTo>
                    <a:pt x="2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" y="12"/>
                    <a:pt x="2" y="19"/>
                    <a:pt x="3" y="27"/>
                  </a:cubicBezTo>
                  <a:cubicBezTo>
                    <a:pt x="4" y="28"/>
                    <a:pt x="4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29"/>
                    <a:pt x="3" y="18"/>
                    <a:pt x="3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5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3" y="9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9" y="16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6" y="4"/>
                    <a:pt x="4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Freeform 147">
              <a:extLst>
                <a:ext uri="{FF2B5EF4-FFF2-40B4-BE49-F238E27FC236}">
                  <a16:creationId xmlns:a16="http://schemas.microsoft.com/office/drawing/2014/main" id="{CF782E33-91DB-45CC-900F-D78E17D193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429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Freeform 148">
              <a:extLst>
                <a:ext uri="{FF2B5EF4-FFF2-40B4-BE49-F238E27FC236}">
                  <a16:creationId xmlns:a16="http://schemas.microsoft.com/office/drawing/2014/main" id="{37A1B319-37C3-4243-9317-1627FD974C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429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Freeform 149">
              <a:extLst>
                <a:ext uri="{FF2B5EF4-FFF2-40B4-BE49-F238E27FC236}">
                  <a16:creationId xmlns:a16="http://schemas.microsoft.com/office/drawing/2014/main" id="{2056B39B-E165-4058-9D3D-570E36BCE1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17113" y="5429251"/>
              <a:ext cx="6350" cy="57150"/>
            </a:xfrm>
            <a:custGeom>
              <a:avLst/>
              <a:gdLst>
                <a:gd name="T0" fmla="*/ 1 w 2"/>
                <a:gd name="T1" fmla="*/ 0 h 15"/>
                <a:gd name="T2" fmla="*/ 1 w 2"/>
                <a:gd name="T3" fmla="*/ 15 h 15"/>
                <a:gd name="T4" fmla="*/ 1 w 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5">
                  <a:moveTo>
                    <a:pt x="1" y="0"/>
                  </a:moveTo>
                  <a:cubicBezTo>
                    <a:pt x="1" y="3"/>
                    <a:pt x="0" y="10"/>
                    <a:pt x="1" y="15"/>
                  </a:cubicBezTo>
                  <a:cubicBezTo>
                    <a:pt x="1" y="11"/>
                    <a:pt x="2" y="3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Freeform 150">
              <a:extLst>
                <a:ext uri="{FF2B5EF4-FFF2-40B4-BE49-F238E27FC236}">
                  <a16:creationId xmlns:a16="http://schemas.microsoft.com/office/drawing/2014/main" id="{5D579BE1-0E01-46F6-85E1-3BEA3C309D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9175" y="5429251"/>
              <a:ext cx="11112" cy="68263"/>
            </a:xfrm>
            <a:custGeom>
              <a:avLst/>
              <a:gdLst>
                <a:gd name="T0" fmla="*/ 0 w 3"/>
                <a:gd name="T1" fmla="*/ 0 h 18"/>
                <a:gd name="T2" fmla="*/ 0 w 3"/>
                <a:gd name="T3" fmla="*/ 0 h 18"/>
                <a:gd name="T4" fmla="*/ 0 w 3"/>
                <a:gd name="T5" fmla="*/ 15 h 18"/>
                <a:gd name="T6" fmla="*/ 1 w 3"/>
                <a:gd name="T7" fmla="*/ 18 h 18"/>
                <a:gd name="T8" fmla="*/ 3 w 3"/>
                <a:gd name="T9" fmla="*/ 0 h 18"/>
                <a:gd name="T10" fmla="*/ 0 w 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0" y="11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12"/>
                    <a:pt x="1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 151">
              <a:extLst>
                <a:ext uri="{FF2B5EF4-FFF2-40B4-BE49-F238E27FC236}">
                  <a16:creationId xmlns:a16="http://schemas.microsoft.com/office/drawing/2014/main" id="{3F680EB9-8226-49C2-83A6-9CB0043CF2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1400" y="5426076"/>
              <a:ext cx="7937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1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152">
              <a:extLst>
                <a:ext uri="{FF2B5EF4-FFF2-40B4-BE49-F238E27FC236}">
                  <a16:creationId xmlns:a16="http://schemas.microsoft.com/office/drawing/2014/main" id="{3CE784AD-0E88-4BF5-BF92-7D3D6EC0B8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6163" y="542607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 153">
              <a:extLst>
                <a:ext uri="{FF2B5EF4-FFF2-40B4-BE49-F238E27FC236}">
                  <a16:creationId xmlns:a16="http://schemas.microsoft.com/office/drawing/2014/main" id="{F74D57AE-58C1-458E-82B4-E349708C8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1400" y="5426076"/>
              <a:ext cx="19050" cy="46038"/>
            </a:xfrm>
            <a:custGeom>
              <a:avLst/>
              <a:gdLst>
                <a:gd name="T0" fmla="*/ 5 w 5"/>
                <a:gd name="T1" fmla="*/ 0 h 12"/>
                <a:gd name="T2" fmla="*/ 1 w 5"/>
                <a:gd name="T3" fmla="*/ 12 h 12"/>
                <a:gd name="T4" fmla="*/ 5 w 5"/>
                <a:gd name="T5" fmla="*/ 0 h 12"/>
                <a:gd name="T6" fmla="*/ 5 w 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5" y="2"/>
                    <a:pt x="0" y="8"/>
                    <a:pt x="1" y="12"/>
                  </a:cubicBezTo>
                  <a:cubicBezTo>
                    <a:pt x="1" y="9"/>
                    <a:pt x="5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54">
              <a:extLst>
                <a:ext uri="{FF2B5EF4-FFF2-40B4-BE49-F238E27FC236}">
                  <a16:creationId xmlns:a16="http://schemas.microsoft.com/office/drawing/2014/main" id="{E951ACA8-AA6B-435A-B680-2E9380911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3463" y="5426076"/>
              <a:ext cx="23812" cy="46038"/>
            </a:xfrm>
            <a:custGeom>
              <a:avLst/>
              <a:gdLst>
                <a:gd name="T0" fmla="*/ 4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 h 12"/>
                <a:gd name="T8" fmla="*/ 4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cubicBezTo>
                    <a:pt x="4" y="2"/>
                    <a:pt x="0" y="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7"/>
                    <a:pt x="4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55">
              <a:extLst>
                <a:ext uri="{FF2B5EF4-FFF2-40B4-BE49-F238E27FC236}">
                  <a16:creationId xmlns:a16="http://schemas.microsoft.com/office/drawing/2014/main" id="{28E8A524-420E-42CE-A62F-4B3DBDA0627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852025" y="5448301"/>
              <a:ext cx="4762" cy="31750"/>
            </a:xfrm>
            <a:custGeom>
              <a:avLst/>
              <a:gdLst>
                <a:gd name="T0" fmla="*/ 0 w 1"/>
                <a:gd name="T1" fmla="*/ 2 h 8"/>
                <a:gd name="T2" fmla="*/ 1 w 1"/>
                <a:gd name="T3" fmla="*/ 8 h 8"/>
                <a:gd name="T4" fmla="*/ 0 w 1"/>
                <a:gd name="T5" fmla="*/ 2 h 8"/>
                <a:gd name="T6" fmla="*/ 0 w 1"/>
                <a:gd name="T7" fmla="*/ 0 h 8"/>
                <a:gd name="T8" fmla="*/ 0 w 1"/>
                <a:gd name="T9" fmla="*/ 0 h 8"/>
                <a:gd name="T10" fmla="*/ 0 w 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8">
                  <a:moveTo>
                    <a:pt x="0" y="2"/>
                  </a:moveTo>
                  <a:cubicBezTo>
                    <a:pt x="0" y="3"/>
                    <a:pt x="1" y="6"/>
                    <a:pt x="1" y="8"/>
                  </a:cubicBezTo>
                  <a:cubicBezTo>
                    <a:pt x="1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 156">
              <a:extLst>
                <a:ext uri="{FF2B5EF4-FFF2-40B4-BE49-F238E27FC236}">
                  <a16:creationId xmlns:a16="http://schemas.microsoft.com/office/drawing/2014/main" id="{CE0A810C-17A6-4B80-B04B-8518F1519B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52025" y="5441951"/>
              <a:ext cx="11112" cy="55563"/>
            </a:xfrm>
            <a:custGeom>
              <a:avLst/>
              <a:gdLst>
                <a:gd name="T0" fmla="*/ 0 w 3"/>
                <a:gd name="T1" fmla="*/ 0 h 15"/>
                <a:gd name="T2" fmla="*/ 2 w 3"/>
                <a:gd name="T3" fmla="*/ 13 h 15"/>
                <a:gd name="T4" fmla="*/ 2 w 3"/>
                <a:gd name="T5" fmla="*/ 15 h 15"/>
                <a:gd name="T6" fmla="*/ 3 w 3"/>
                <a:gd name="T7" fmla="*/ 10 h 15"/>
                <a:gd name="T8" fmla="*/ 2 w 3"/>
                <a:gd name="T9" fmla="*/ 4 h 15"/>
                <a:gd name="T10" fmla="*/ 2 w 3"/>
                <a:gd name="T11" fmla="*/ 2 h 15"/>
                <a:gd name="T12" fmla="*/ 2 w 3"/>
                <a:gd name="T13" fmla="*/ 2 h 15"/>
                <a:gd name="T14" fmla="*/ 2 w 3"/>
                <a:gd name="T15" fmla="*/ 2 h 15"/>
                <a:gd name="T16" fmla="*/ 0 w 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5">
                  <a:moveTo>
                    <a:pt x="0" y="0"/>
                  </a:moveTo>
                  <a:cubicBezTo>
                    <a:pt x="1" y="6"/>
                    <a:pt x="2" y="10"/>
                    <a:pt x="2" y="13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3" y="14"/>
                    <a:pt x="3" y="12"/>
                    <a:pt x="3" y="10"/>
                  </a:cubicBezTo>
                  <a:cubicBezTo>
                    <a:pt x="3" y="8"/>
                    <a:pt x="2" y="5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Freeform 157">
              <a:extLst>
                <a:ext uri="{FF2B5EF4-FFF2-40B4-BE49-F238E27FC236}">
                  <a16:creationId xmlns:a16="http://schemas.microsoft.com/office/drawing/2014/main" id="{176E3204-3A35-4044-A83A-8EC2A02C2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0288" y="5756276"/>
              <a:ext cx="79375" cy="65088"/>
            </a:xfrm>
            <a:custGeom>
              <a:avLst/>
              <a:gdLst>
                <a:gd name="T0" fmla="*/ 0 w 21"/>
                <a:gd name="T1" fmla="*/ 2 h 17"/>
                <a:gd name="T2" fmla="*/ 8 w 21"/>
                <a:gd name="T3" fmla="*/ 4 h 17"/>
                <a:gd name="T4" fmla="*/ 14 w 21"/>
                <a:gd name="T5" fmla="*/ 0 h 17"/>
                <a:gd name="T6" fmla="*/ 13 w 21"/>
                <a:gd name="T7" fmla="*/ 6 h 17"/>
                <a:gd name="T8" fmla="*/ 21 w 21"/>
                <a:gd name="T9" fmla="*/ 11 h 17"/>
                <a:gd name="T10" fmla="*/ 14 w 21"/>
                <a:gd name="T11" fmla="*/ 11 h 17"/>
                <a:gd name="T12" fmla="*/ 16 w 21"/>
                <a:gd name="T13" fmla="*/ 17 h 17"/>
                <a:gd name="T14" fmla="*/ 11 w 21"/>
                <a:gd name="T15" fmla="*/ 12 h 17"/>
                <a:gd name="T16" fmla="*/ 0 w 21"/>
                <a:gd name="T1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">
                  <a:moveTo>
                    <a:pt x="0" y="2"/>
                  </a:moveTo>
                  <a:cubicBezTo>
                    <a:pt x="0" y="2"/>
                    <a:pt x="6" y="4"/>
                    <a:pt x="8" y="4"/>
                  </a:cubicBezTo>
                  <a:cubicBezTo>
                    <a:pt x="10" y="4"/>
                    <a:pt x="14" y="0"/>
                    <a:pt x="14" y="0"/>
                  </a:cubicBezTo>
                  <a:cubicBezTo>
                    <a:pt x="14" y="0"/>
                    <a:pt x="13" y="5"/>
                    <a:pt x="13" y="6"/>
                  </a:cubicBezTo>
                  <a:cubicBezTo>
                    <a:pt x="13" y="9"/>
                    <a:pt x="18" y="10"/>
                    <a:pt x="21" y="11"/>
                  </a:cubicBezTo>
                  <a:cubicBezTo>
                    <a:pt x="21" y="11"/>
                    <a:pt x="14" y="10"/>
                    <a:pt x="14" y="11"/>
                  </a:cubicBezTo>
                  <a:cubicBezTo>
                    <a:pt x="14" y="12"/>
                    <a:pt x="16" y="17"/>
                    <a:pt x="16" y="17"/>
                  </a:cubicBezTo>
                  <a:cubicBezTo>
                    <a:pt x="16" y="17"/>
                    <a:pt x="12" y="15"/>
                    <a:pt x="11" y="12"/>
                  </a:cubicBezTo>
                  <a:cubicBezTo>
                    <a:pt x="10" y="9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 158">
              <a:extLst>
                <a:ext uri="{FF2B5EF4-FFF2-40B4-BE49-F238E27FC236}">
                  <a16:creationId xmlns:a16="http://schemas.microsoft.com/office/drawing/2014/main" id="{E7860916-2AE3-4BB3-85F5-6D6B7E0724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58388" y="5778501"/>
              <a:ext cx="22225" cy="23813"/>
            </a:xfrm>
            <a:custGeom>
              <a:avLst/>
              <a:gdLst>
                <a:gd name="T0" fmla="*/ 0 w 6"/>
                <a:gd name="T1" fmla="*/ 0 h 6"/>
                <a:gd name="T2" fmla="*/ 1 w 6"/>
                <a:gd name="T3" fmla="*/ 4 h 6"/>
                <a:gd name="T4" fmla="*/ 6 w 6"/>
                <a:gd name="T5" fmla="*/ 6 h 6"/>
                <a:gd name="T6" fmla="*/ 4 w 6"/>
                <a:gd name="T7" fmla="*/ 1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0" y="2"/>
                    <a:pt x="1" y="4"/>
                  </a:cubicBezTo>
                  <a:cubicBezTo>
                    <a:pt x="2" y="6"/>
                    <a:pt x="6" y="6"/>
                    <a:pt x="6" y="6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reeform 159">
              <a:extLst>
                <a:ext uri="{FF2B5EF4-FFF2-40B4-BE49-F238E27FC236}">
                  <a16:creationId xmlns:a16="http://schemas.microsoft.com/office/drawing/2014/main" id="{6AF98049-C4A6-4033-BBEA-A941E5195B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69500" y="5786439"/>
              <a:ext cx="279400" cy="193675"/>
            </a:xfrm>
            <a:custGeom>
              <a:avLst/>
              <a:gdLst>
                <a:gd name="T0" fmla="*/ 72 w 74"/>
                <a:gd name="T1" fmla="*/ 0 h 51"/>
                <a:gd name="T2" fmla="*/ 5 w 74"/>
                <a:gd name="T3" fmla="*/ 45 h 51"/>
                <a:gd name="T4" fmla="*/ 0 w 74"/>
                <a:gd name="T5" fmla="*/ 49 h 51"/>
                <a:gd name="T6" fmla="*/ 74 w 74"/>
                <a:gd name="T7" fmla="*/ 2 h 51"/>
                <a:gd name="T8" fmla="*/ 72 w 7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1">
                  <a:moveTo>
                    <a:pt x="72" y="0"/>
                  </a:moveTo>
                  <a:cubicBezTo>
                    <a:pt x="72" y="0"/>
                    <a:pt x="46" y="34"/>
                    <a:pt x="5" y="45"/>
                  </a:cubicBezTo>
                  <a:cubicBezTo>
                    <a:pt x="5" y="45"/>
                    <a:pt x="0" y="46"/>
                    <a:pt x="0" y="49"/>
                  </a:cubicBezTo>
                  <a:cubicBezTo>
                    <a:pt x="1" y="51"/>
                    <a:pt x="44" y="39"/>
                    <a:pt x="74" y="2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160">
              <a:extLst>
                <a:ext uri="{FF2B5EF4-FFF2-40B4-BE49-F238E27FC236}">
                  <a16:creationId xmlns:a16="http://schemas.microsoft.com/office/drawing/2014/main" id="{9D786B0D-2822-407F-8750-C703909059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2463" y="5448301"/>
              <a:ext cx="647700" cy="330200"/>
            </a:xfrm>
            <a:custGeom>
              <a:avLst/>
              <a:gdLst>
                <a:gd name="T0" fmla="*/ 144 w 171"/>
                <a:gd name="T1" fmla="*/ 55 h 87"/>
                <a:gd name="T2" fmla="*/ 145 w 171"/>
                <a:gd name="T3" fmla="*/ 54 h 87"/>
                <a:gd name="T4" fmla="*/ 148 w 171"/>
                <a:gd name="T5" fmla="*/ 51 h 87"/>
                <a:gd name="T6" fmla="*/ 168 w 171"/>
                <a:gd name="T7" fmla="*/ 11 h 87"/>
                <a:gd name="T8" fmla="*/ 165 w 171"/>
                <a:gd name="T9" fmla="*/ 4 h 87"/>
                <a:gd name="T10" fmla="*/ 143 w 171"/>
                <a:gd name="T11" fmla="*/ 10 h 87"/>
                <a:gd name="T12" fmla="*/ 141 w 171"/>
                <a:gd name="T13" fmla="*/ 11 h 87"/>
                <a:gd name="T14" fmla="*/ 141 w 171"/>
                <a:gd name="T15" fmla="*/ 11 h 87"/>
                <a:gd name="T16" fmla="*/ 141 w 171"/>
                <a:gd name="T17" fmla="*/ 11 h 87"/>
                <a:gd name="T18" fmla="*/ 139 w 171"/>
                <a:gd name="T19" fmla="*/ 12 h 87"/>
                <a:gd name="T20" fmla="*/ 122 w 171"/>
                <a:gd name="T21" fmla="*/ 18 h 87"/>
                <a:gd name="T22" fmla="*/ 71 w 171"/>
                <a:gd name="T23" fmla="*/ 30 h 87"/>
                <a:gd name="T24" fmla="*/ 21 w 171"/>
                <a:gd name="T25" fmla="*/ 35 h 87"/>
                <a:gd name="T26" fmla="*/ 11 w 171"/>
                <a:gd name="T27" fmla="*/ 36 h 87"/>
                <a:gd name="T28" fmla="*/ 0 w 171"/>
                <a:gd name="T29" fmla="*/ 51 h 87"/>
                <a:gd name="T30" fmla="*/ 18 w 171"/>
                <a:gd name="T31" fmla="*/ 64 h 87"/>
                <a:gd name="T32" fmla="*/ 108 w 171"/>
                <a:gd name="T33" fmla="*/ 78 h 87"/>
                <a:gd name="T34" fmla="*/ 144 w 171"/>
                <a:gd name="T35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87">
                  <a:moveTo>
                    <a:pt x="144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6" y="53"/>
                    <a:pt x="147" y="52"/>
                    <a:pt x="148" y="51"/>
                  </a:cubicBezTo>
                  <a:cubicBezTo>
                    <a:pt x="164" y="37"/>
                    <a:pt x="171" y="14"/>
                    <a:pt x="168" y="11"/>
                  </a:cubicBezTo>
                  <a:cubicBezTo>
                    <a:pt x="168" y="4"/>
                    <a:pt x="166" y="7"/>
                    <a:pt x="165" y="4"/>
                  </a:cubicBezTo>
                  <a:cubicBezTo>
                    <a:pt x="164" y="0"/>
                    <a:pt x="161" y="0"/>
                    <a:pt x="143" y="10"/>
                  </a:cubicBezTo>
                  <a:cubicBezTo>
                    <a:pt x="142" y="10"/>
                    <a:pt x="142" y="10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39" y="12"/>
                  </a:cubicBezTo>
                  <a:cubicBezTo>
                    <a:pt x="134" y="14"/>
                    <a:pt x="128" y="16"/>
                    <a:pt x="122" y="18"/>
                  </a:cubicBezTo>
                  <a:cubicBezTo>
                    <a:pt x="105" y="24"/>
                    <a:pt x="84" y="28"/>
                    <a:pt x="71" y="30"/>
                  </a:cubicBezTo>
                  <a:cubicBezTo>
                    <a:pt x="60" y="32"/>
                    <a:pt x="35" y="34"/>
                    <a:pt x="21" y="35"/>
                  </a:cubicBezTo>
                  <a:cubicBezTo>
                    <a:pt x="15" y="36"/>
                    <a:pt x="11" y="36"/>
                    <a:pt x="11" y="3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56"/>
                    <a:pt x="12" y="60"/>
                    <a:pt x="18" y="64"/>
                  </a:cubicBezTo>
                  <a:cubicBezTo>
                    <a:pt x="55" y="87"/>
                    <a:pt x="85" y="86"/>
                    <a:pt x="108" y="78"/>
                  </a:cubicBezTo>
                  <a:cubicBezTo>
                    <a:pt x="123" y="72"/>
                    <a:pt x="135" y="62"/>
                    <a:pt x="144" y="5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Freeform 161">
              <a:extLst>
                <a:ext uri="{FF2B5EF4-FFF2-40B4-BE49-F238E27FC236}">
                  <a16:creationId xmlns:a16="http://schemas.microsoft.com/office/drawing/2014/main" id="{B52A4B8B-7041-41A4-9E07-1C69F4691CD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998200" y="5516564"/>
              <a:ext cx="382587" cy="247650"/>
            </a:xfrm>
            <a:custGeom>
              <a:avLst/>
              <a:gdLst>
                <a:gd name="T0" fmla="*/ 87 w 101"/>
                <a:gd name="T1" fmla="*/ 60 h 65"/>
                <a:gd name="T2" fmla="*/ 60 w 101"/>
                <a:gd name="T3" fmla="*/ 63 h 65"/>
                <a:gd name="T4" fmla="*/ 66 w 101"/>
                <a:gd name="T5" fmla="*/ 65 h 65"/>
                <a:gd name="T6" fmla="*/ 87 w 101"/>
                <a:gd name="T7" fmla="*/ 60 h 65"/>
                <a:gd name="T8" fmla="*/ 95 w 101"/>
                <a:gd name="T9" fmla="*/ 19 h 65"/>
                <a:gd name="T10" fmla="*/ 48 w 101"/>
                <a:gd name="T11" fmla="*/ 33 h 65"/>
                <a:gd name="T12" fmla="*/ 45 w 101"/>
                <a:gd name="T13" fmla="*/ 33 h 65"/>
                <a:gd name="T14" fmla="*/ 36 w 101"/>
                <a:gd name="T15" fmla="*/ 28 h 65"/>
                <a:gd name="T16" fmla="*/ 5 w 101"/>
                <a:gd name="T17" fmla="*/ 33 h 65"/>
                <a:gd name="T18" fmla="*/ 5 w 101"/>
                <a:gd name="T19" fmla="*/ 33 h 65"/>
                <a:gd name="T20" fmla="*/ 0 w 101"/>
                <a:gd name="T21" fmla="*/ 34 h 65"/>
                <a:gd name="T22" fmla="*/ 42 w 101"/>
                <a:gd name="T23" fmla="*/ 55 h 65"/>
                <a:gd name="T24" fmla="*/ 42 w 101"/>
                <a:gd name="T25" fmla="*/ 55 h 65"/>
                <a:gd name="T26" fmla="*/ 42 w 101"/>
                <a:gd name="T27" fmla="*/ 55 h 65"/>
                <a:gd name="T28" fmla="*/ 49 w 101"/>
                <a:gd name="T29" fmla="*/ 58 h 65"/>
                <a:gd name="T30" fmla="*/ 84 w 101"/>
                <a:gd name="T31" fmla="*/ 44 h 65"/>
                <a:gd name="T32" fmla="*/ 47 w 101"/>
                <a:gd name="T33" fmla="*/ 53 h 65"/>
                <a:gd name="T34" fmla="*/ 35 w 101"/>
                <a:gd name="T35" fmla="*/ 50 h 65"/>
                <a:gd name="T36" fmla="*/ 54 w 101"/>
                <a:gd name="T37" fmla="*/ 39 h 65"/>
                <a:gd name="T38" fmla="*/ 95 w 101"/>
                <a:gd name="T39" fmla="*/ 19 h 65"/>
                <a:gd name="T40" fmla="*/ 101 w 101"/>
                <a:gd name="T41" fmla="*/ 0 h 65"/>
                <a:gd name="T42" fmla="*/ 76 w 101"/>
                <a:gd name="T43" fmla="*/ 7 h 65"/>
                <a:gd name="T44" fmla="*/ 70 w 101"/>
                <a:gd name="T45" fmla="*/ 12 h 65"/>
                <a:gd name="T46" fmla="*/ 101 w 101"/>
                <a:gd name="T4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65">
                  <a:moveTo>
                    <a:pt x="87" y="60"/>
                  </a:moveTo>
                  <a:cubicBezTo>
                    <a:pt x="81" y="61"/>
                    <a:pt x="70" y="62"/>
                    <a:pt x="60" y="63"/>
                  </a:cubicBezTo>
                  <a:cubicBezTo>
                    <a:pt x="62" y="63"/>
                    <a:pt x="64" y="64"/>
                    <a:pt x="66" y="65"/>
                  </a:cubicBezTo>
                  <a:cubicBezTo>
                    <a:pt x="74" y="64"/>
                    <a:pt x="80" y="62"/>
                    <a:pt x="87" y="60"/>
                  </a:cubicBezTo>
                  <a:moveTo>
                    <a:pt x="95" y="19"/>
                  </a:moveTo>
                  <a:cubicBezTo>
                    <a:pt x="95" y="19"/>
                    <a:pt x="62" y="33"/>
                    <a:pt x="48" y="33"/>
                  </a:cubicBezTo>
                  <a:cubicBezTo>
                    <a:pt x="47" y="33"/>
                    <a:pt x="46" y="33"/>
                    <a:pt x="45" y="33"/>
                  </a:cubicBezTo>
                  <a:cubicBezTo>
                    <a:pt x="40" y="32"/>
                    <a:pt x="37" y="30"/>
                    <a:pt x="36" y="28"/>
                  </a:cubicBezTo>
                  <a:cubicBezTo>
                    <a:pt x="26" y="31"/>
                    <a:pt x="1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2" y="34"/>
                    <a:pt x="0" y="34"/>
                  </a:cubicBezTo>
                  <a:cubicBezTo>
                    <a:pt x="13" y="46"/>
                    <a:pt x="26" y="49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5" y="56"/>
                    <a:pt x="47" y="57"/>
                    <a:pt x="49" y="58"/>
                  </a:cubicBezTo>
                  <a:cubicBezTo>
                    <a:pt x="59" y="56"/>
                    <a:pt x="78" y="53"/>
                    <a:pt x="84" y="44"/>
                  </a:cubicBezTo>
                  <a:cubicBezTo>
                    <a:pt x="71" y="49"/>
                    <a:pt x="57" y="53"/>
                    <a:pt x="47" y="53"/>
                  </a:cubicBezTo>
                  <a:cubicBezTo>
                    <a:pt x="42" y="53"/>
                    <a:pt x="38" y="52"/>
                    <a:pt x="35" y="50"/>
                  </a:cubicBezTo>
                  <a:cubicBezTo>
                    <a:pt x="27" y="44"/>
                    <a:pt x="34" y="44"/>
                    <a:pt x="54" y="39"/>
                  </a:cubicBezTo>
                  <a:cubicBezTo>
                    <a:pt x="75" y="34"/>
                    <a:pt x="95" y="19"/>
                    <a:pt x="95" y="19"/>
                  </a:cubicBezTo>
                  <a:moveTo>
                    <a:pt x="101" y="0"/>
                  </a:moveTo>
                  <a:cubicBezTo>
                    <a:pt x="93" y="3"/>
                    <a:pt x="84" y="5"/>
                    <a:pt x="76" y="7"/>
                  </a:cubicBezTo>
                  <a:cubicBezTo>
                    <a:pt x="74" y="9"/>
                    <a:pt x="72" y="10"/>
                    <a:pt x="70" y="12"/>
                  </a:cubicBezTo>
                  <a:cubicBezTo>
                    <a:pt x="83" y="9"/>
                    <a:pt x="95" y="7"/>
                    <a:pt x="10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Freeform 162">
              <a:extLst>
                <a:ext uri="{FF2B5EF4-FFF2-40B4-BE49-F238E27FC236}">
                  <a16:creationId xmlns:a16="http://schemas.microsoft.com/office/drawing/2014/main" id="{5D3791CC-255F-47CF-A1A2-3062710DD6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45813" y="5175251"/>
              <a:ext cx="514350" cy="515938"/>
            </a:xfrm>
            <a:custGeom>
              <a:avLst/>
              <a:gdLst>
                <a:gd name="T0" fmla="*/ 118 w 136"/>
                <a:gd name="T1" fmla="*/ 79 h 136"/>
                <a:gd name="T2" fmla="*/ 129 w 136"/>
                <a:gd name="T3" fmla="*/ 64 h 136"/>
                <a:gd name="T4" fmla="*/ 135 w 136"/>
                <a:gd name="T5" fmla="*/ 36 h 136"/>
                <a:gd name="T6" fmla="*/ 135 w 136"/>
                <a:gd name="T7" fmla="*/ 36 h 136"/>
                <a:gd name="T8" fmla="*/ 133 w 136"/>
                <a:gd name="T9" fmla="*/ 17 h 136"/>
                <a:gd name="T10" fmla="*/ 125 w 136"/>
                <a:gd name="T11" fmla="*/ 13 h 136"/>
                <a:gd name="T12" fmla="*/ 119 w 136"/>
                <a:gd name="T13" fmla="*/ 12 h 136"/>
                <a:gd name="T14" fmla="*/ 116 w 136"/>
                <a:gd name="T15" fmla="*/ 7 h 136"/>
                <a:gd name="T16" fmla="*/ 111 w 136"/>
                <a:gd name="T17" fmla="*/ 1 h 136"/>
                <a:gd name="T18" fmla="*/ 85 w 136"/>
                <a:gd name="T19" fmla="*/ 3 h 136"/>
                <a:gd name="T20" fmla="*/ 85 w 136"/>
                <a:gd name="T21" fmla="*/ 3 h 136"/>
                <a:gd name="T22" fmla="*/ 75 w 136"/>
                <a:gd name="T23" fmla="*/ 5 h 136"/>
                <a:gd name="T24" fmla="*/ 51 w 136"/>
                <a:gd name="T25" fmla="*/ 17 h 136"/>
                <a:gd name="T26" fmla="*/ 51 w 136"/>
                <a:gd name="T27" fmla="*/ 17 h 136"/>
                <a:gd name="T28" fmla="*/ 47 w 136"/>
                <a:gd name="T29" fmla="*/ 20 h 136"/>
                <a:gd name="T30" fmla="*/ 47 w 136"/>
                <a:gd name="T31" fmla="*/ 20 h 136"/>
                <a:gd name="T32" fmla="*/ 14 w 136"/>
                <a:gd name="T33" fmla="*/ 58 h 136"/>
                <a:gd name="T34" fmla="*/ 0 w 136"/>
                <a:gd name="T35" fmla="*/ 118 h 136"/>
                <a:gd name="T36" fmla="*/ 118 w 136"/>
                <a:gd name="T37" fmla="*/ 7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6">
                  <a:moveTo>
                    <a:pt x="118" y="79"/>
                  </a:moveTo>
                  <a:cubicBezTo>
                    <a:pt x="123" y="74"/>
                    <a:pt x="126" y="69"/>
                    <a:pt x="129" y="64"/>
                  </a:cubicBezTo>
                  <a:cubicBezTo>
                    <a:pt x="134" y="54"/>
                    <a:pt x="135" y="44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6" y="28"/>
                    <a:pt x="134" y="21"/>
                    <a:pt x="133" y="17"/>
                  </a:cubicBezTo>
                  <a:cubicBezTo>
                    <a:pt x="132" y="14"/>
                    <a:pt x="129" y="12"/>
                    <a:pt x="125" y="13"/>
                  </a:cubicBezTo>
                  <a:cubicBezTo>
                    <a:pt x="123" y="13"/>
                    <a:pt x="121" y="13"/>
                    <a:pt x="119" y="12"/>
                  </a:cubicBezTo>
                  <a:cubicBezTo>
                    <a:pt x="117" y="11"/>
                    <a:pt x="116" y="9"/>
                    <a:pt x="116" y="7"/>
                  </a:cubicBezTo>
                  <a:cubicBezTo>
                    <a:pt x="116" y="4"/>
                    <a:pt x="114" y="1"/>
                    <a:pt x="111" y="1"/>
                  </a:cubicBezTo>
                  <a:cubicBezTo>
                    <a:pt x="105" y="0"/>
                    <a:pt x="96" y="0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2" y="3"/>
                    <a:pt x="78" y="4"/>
                    <a:pt x="75" y="5"/>
                  </a:cubicBezTo>
                  <a:cubicBezTo>
                    <a:pt x="67" y="8"/>
                    <a:pt x="59" y="12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8"/>
                    <a:pt x="48" y="19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33" y="29"/>
                    <a:pt x="21" y="42"/>
                    <a:pt x="14" y="58"/>
                  </a:cubicBezTo>
                  <a:cubicBezTo>
                    <a:pt x="0" y="86"/>
                    <a:pt x="0" y="118"/>
                    <a:pt x="0" y="118"/>
                  </a:cubicBezTo>
                  <a:cubicBezTo>
                    <a:pt x="39" y="136"/>
                    <a:pt x="93" y="106"/>
                    <a:pt x="118" y="7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reeform 163">
              <a:extLst>
                <a:ext uri="{FF2B5EF4-FFF2-40B4-BE49-F238E27FC236}">
                  <a16:creationId xmlns:a16="http://schemas.microsoft.com/office/drawing/2014/main" id="{796BD1DB-4D34-4704-B22E-123237320E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66488" y="5240339"/>
              <a:ext cx="79375" cy="65088"/>
            </a:xfrm>
            <a:custGeom>
              <a:avLst/>
              <a:gdLst>
                <a:gd name="T0" fmla="*/ 21 w 21"/>
                <a:gd name="T1" fmla="*/ 0 h 17"/>
                <a:gd name="T2" fmla="*/ 21 w 21"/>
                <a:gd name="T3" fmla="*/ 0 h 17"/>
                <a:gd name="T4" fmla="*/ 21 w 21"/>
                <a:gd name="T5" fmla="*/ 0 h 17"/>
                <a:gd name="T6" fmla="*/ 17 w 21"/>
                <a:gd name="T7" fmla="*/ 3 h 17"/>
                <a:gd name="T8" fmla="*/ 17 w 21"/>
                <a:gd name="T9" fmla="*/ 3 h 17"/>
                <a:gd name="T10" fmla="*/ 0 w 21"/>
                <a:gd name="T11" fmla="*/ 17 h 17"/>
                <a:gd name="T12" fmla="*/ 0 w 21"/>
                <a:gd name="T13" fmla="*/ 17 h 17"/>
                <a:gd name="T14" fmla="*/ 17 w 21"/>
                <a:gd name="T15" fmla="*/ 3 h 17"/>
                <a:gd name="T16" fmla="*/ 17 w 21"/>
                <a:gd name="T17" fmla="*/ 3 h 17"/>
                <a:gd name="T18" fmla="*/ 21 w 21"/>
                <a:gd name="T19" fmla="*/ 0 h 17"/>
                <a:gd name="T20" fmla="*/ 21 w 21"/>
                <a:gd name="T21" fmla="*/ 0 h 17"/>
                <a:gd name="T22" fmla="*/ 21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1"/>
                    <a:pt x="18" y="2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1" y="7"/>
                    <a:pt x="5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2"/>
                    <a:pt x="11" y="7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2"/>
                    <a:pt x="19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Freeform 164">
              <a:extLst>
                <a:ext uri="{FF2B5EF4-FFF2-40B4-BE49-F238E27FC236}">
                  <a16:creationId xmlns:a16="http://schemas.microsoft.com/office/drawing/2014/main" id="{FF021545-9586-40CE-B32A-4C2DF5B838D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014075" y="5218114"/>
              <a:ext cx="438150" cy="423863"/>
            </a:xfrm>
            <a:custGeom>
              <a:avLst/>
              <a:gdLst>
                <a:gd name="T0" fmla="*/ 83 w 116"/>
                <a:gd name="T1" fmla="*/ 88 h 112"/>
                <a:gd name="T2" fmla="*/ 24 w 116"/>
                <a:gd name="T3" fmla="*/ 112 h 112"/>
                <a:gd name="T4" fmla="*/ 116 w 116"/>
                <a:gd name="T5" fmla="*/ 68 h 112"/>
                <a:gd name="T6" fmla="*/ 57 w 116"/>
                <a:gd name="T7" fmla="*/ 82 h 112"/>
                <a:gd name="T8" fmla="*/ 16 w 116"/>
                <a:gd name="T9" fmla="*/ 111 h 112"/>
                <a:gd name="T10" fmla="*/ 53 w 116"/>
                <a:gd name="T11" fmla="*/ 100 h 112"/>
                <a:gd name="T12" fmla="*/ 51 w 116"/>
                <a:gd name="T13" fmla="*/ 97 h 112"/>
                <a:gd name="T14" fmla="*/ 80 w 116"/>
                <a:gd name="T15" fmla="*/ 62 h 112"/>
                <a:gd name="T16" fmla="*/ 18 w 116"/>
                <a:gd name="T17" fmla="*/ 66 h 112"/>
                <a:gd name="T18" fmla="*/ 0 w 116"/>
                <a:gd name="T19" fmla="*/ 95 h 112"/>
                <a:gd name="T20" fmla="*/ 20 w 116"/>
                <a:gd name="T21" fmla="*/ 89 h 112"/>
                <a:gd name="T22" fmla="*/ 23 w 116"/>
                <a:gd name="T23" fmla="*/ 79 h 112"/>
                <a:gd name="T24" fmla="*/ 29 w 116"/>
                <a:gd name="T25" fmla="*/ 67 h 112"/>
                <a:gd name="T26" fmla="*/ 50 w 116"/>
                <a:gd name="T27" fmla="*/ 58 h 112"/>
                <a:gd name="T28" fmla="*/ 10 w 116"/>
                <a:gd name="T29" fmla="*/ 103 h 112"/>
                <a:gd name="T30" fmla="*/ 40 w 116"/>
                <a:gd name="T31" fmla="*/ 90 h 112"/>
                <a:gd name="T32" fmla="*/ 26 w 116"/>
                <a:gd name="T33" fmla="*/ 86 h 112"/>
                <a:gd name="T34" fmla="*/ 50 w 116"/>
                <a:gd name="T35" fmla="*/ 58 h 112"/>
                <a:gd name="T36" fmla="*/ 83 w 116"/>
                <a:gd name="T37" fmla="*/ 60 h 112"/>
                <a:gd name="T38" fmla="*/ 87 w 116"/>
                <a:gd name="T39" fmla="*/ 56 h 112"/>
                <a:gd name="T40" fmla="*/ 57 w 116"/>
                <a:gd name="T41" fmla="*/ 54 h 112"/>
                <a:gd name="T42" fmla="*/ 52 w 116"/>
                <a:gd name="T43" fmla="*/ 62 h 112"/>
                <a:gd name="T44" fmla="*/ 46 w 116"/>
                <a:gd name="T45" fmla="*/ 44 h 112"/>
                <a:gd name="T46" fmla="*/ 30 w 116"/>
                <a:gd name="T47" fmla="*/ 58 h 112"/>
                <a:gd name="T48" fmla="*/ 46 w 116"/>
                <a:gd name="T49" fmla="*/ 47 h 112"/>
                <a:gd name="T50" fmla="*/ 60 w 116"/>
                <a:gd name="T51" fmla="*/ 33 h 112"/>
                <a:gd name="T52" fmla="*/ 48 w 116"/>
                <a:gd name="T53" fmla="*/ 42 h 112"/>
                <a:gd name="T54" fmla="*/ 60 w 116"/>
                <a:gd name="T55" fmla="*/ 33 h 112"/>
                <a:gd name="T56" fmla="*/ 49 w 116"/>
                <a:gd name="T57" fmla="*/ 6 h 112"/>
                <a:gd name="T58" fmla="*/ 49 w 116"/>
                <a:gd name="T59" fmla="*/ 6 h 112"/>
                <a:gd name="T60" fmla="*/ 45 w 116"/>
                <a:gd name="T61" fmla="*/ 9 h 112"/>
                <a:gd name="T62" fmla="*/ 28 w 116"/>
                <a:gd name="T63" fmla="*/ 24 h 112"/>
                <a:gd name="T64" fmla="*/ 62 w 116"/>
                <a:gd name="T6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12">
                  <a:moveTo>
                    <a:pt x="116" y="68"/>
                  </a:moveTo>
                  <a:cubicBezTo>
                    <a:pt x="106" y="75"/>
                    <a:pt x="105" y="75"/>
                    <a:pt x="83" y="88"/>
                  </a:cubicBezTo>
                  <a:cubicBezTo>
                    <a:pt x="77" y="92"/>
                    <a:pt x="66" y="96"/>
                    <a:pt x="57" y="99"/>
                  </a:cubicBezTo>
                  <a:cubicBezTo>
                    <a:pt x="46" y="106"/>
                    <a:pt x="33" y="110"/>
                    <a:pt x="24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58" y="112"/>
                    <a:pt x="96" y="89"/>
                    <a:pt x="116" y="68"/>
                  </a:cubicBezTo>
                  <a:moveTo>
                    <a:pt x="80" y="62"/>
                  </a:moveTo>
                  <a:cubicBezTo>
                    <a:pt x="74" y="68"/>
                    <a:pt x="65" y="76"/>
                    <a:pt x="57" y="82"/>
                  </a:cubicBezTo>
                  <a:cubicBezTo>
                    <a:pt x="52" y="85"/>
                    <a:pt x="47" y="88"/>
                    <a:pt x="42" y="89"/>
                  </a:cubicBezTo>
                  <a:cubicBezTo>
                    <a:pt x="34" y="100"/>
                    <a:pt x="22" y="107"/>
                    <a:pt x="16" y="111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25" y="110"/>
                    <a:pt x="40" y="107"/>
                    <a:pt x="53" y="100"/>
                  </a:cubicBezTo>
                  <a:cubicBezTo>
                    <a:pt x="51" y="100"/>
                    <a:pt x="49" y="101"/>
                    <a:pt x="48" y="101"/>
                  </a:cubicBezTo>
                  <a:cubicBezTo>
                    <a:pt x="46" y="101"/>
                    <a:pt x="46" y="100"/>
                    <a:pt x="51" y="97"/>
                  </a:cubicBezTo>
                  <a:cubicBezTo>
                    <a:pt x="61" y="92"/>
                    <a:pt x="72" y="78"/>
                    <a:pt x="79" y="68"/>
                  </a:cubicBezTo>
                  <a:cubicBezTo>
                    <a:pt x="80" y="66"/>
                    <a:pt x="80" y="64"/>
                    <a:pt x="80" y="62"/>
                  </a:cubicBezTo>
                  <a:moveTo>
                    <a:pt x="29" y="59"/>
                  </a:moveTo>
                  <a:cubicBezTo>
                    <a:pt x="24" y="65"/>
                    <a:pt x="21" y="66"/>
                    <a:pt x="18" y="66"/>
                  </a:cubicBezTo>
                  <a:cubicBezTo>
                    <a:pt x="15" y="74"/>
                    <a:pt x="11" y="81"/>
                    <a:pt x="5" y="8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4" y="98"/>
                    <a:pt x="7" y="100"/>
                    <a:pt x="9" y="102"/>
                  </a:cubicBezTo>
                  <a:cubicBezTo>
                    <a:pt x="12" y="99"/>
                    <a:pt x="16" y="95"/>
                    <a:pt x="20" y="89"/>
                  </a:cubicBezTo>
                  <a:cubicBezTo>
                    <a:pt x="23" y="85"/>
                    <a:pt x="25" y="81"/>
                    <a:pt x="26" y="77"/>
                  </a:cubicBezTo>
                  <a:cubicBezTo>
                    <a:pt x="25" y="78"/>
                    <a:pt x="24" y="79"/>
                    <a:pt x="23" y="79"/>
                  </a:cubicBezTo>
                  <a:cubicBezTo>
                    <a:pt x="23" y="79"/>
                    <a:pt x="22" y="78"/>
                    <a:pt x="22" y="77"/>
                  </a:cubicBezTo>
                  <a:cubicBezTo>
                    <a:pt x="22" y="76"/>
                    <a:pt x="25" y="72"/>
                    <a:pt x="29" y="67"/>
                  </a:cubicBezTo>
                  <a:cubicBezTo>
                    <a:pt x="29" y="64"/>
                    <a:pt x="29" y="62"/>
                    <a:pt x="29" y="59"/>
                  </a:cubicBezTo>
                  <a:moveTo>
                    <a:pt x="50" y="58"/>
                  </a:moveTo>
                  <a:cubicBezTo>
                    <a:pt x="43" y="63"/>
                    <a:pt x="34" y="71"/>
                    <a:pt x="28" y="76"/>
                  </a:cubicBezTo>
                  <a:cubicBezTo>
                    <a:pt x="25" y="88"/>
                    <a:pt x="17" y="98"/>
                    <a:pt x="10" y="103"/>
                  </a:cubicBezTo>
                  <a:cubicBezTo>
                    <a:pt x="12" y="105"/>
                    <a:pt x="13" y="107"/>
                    <a:pt x="15" y="109"/>
                  </a:cubicBezTo>
                  <a:cubicBezTo>
                    <a:pt x="20" y="106"/>
                    <a:pt x="32" y="100"/>
                    <a:pt x="40" y="90"/>
                  </a:cubicBezTo>
                  <a:cubicBezTo>
                    <a:pt x="37" y="90"/>
                    <a:pt x="35" y="91"/>
                    <a:pt x="32" y="91"/>
                  </a:cubicBezTo>
                  <a:cubicBezTo>
                    <a:pt x="28" y="91"/>
                    <a:pt x="25" y="89"/>
                    <a:pt x="26" y="86"/>
                  </a:cubicBezTo>
                  <a:cubicBezTo>
                    <a:pt x="28" y="81"/>
                    <a:pt x="41" y="71"/>
                    <a:pt x="51" y="63"/>
                  </a:cubicBezTo>
                  <a:cubicBezTo>
                    <a:pt x="51" y="61"/>
                    <a:pt x="51" y="60"/>
                    <a:pt x="50" y="58"/>
                  </a:cubicBezTo>
                  <a:moveTo>
                    <a:pt x="87" y="56"/>
                  </a:moveTo>
                  <a:cubicBezTo>
                    <a:pt x="87" y="56"/>
                    <a:pt x="85" y="58"/>
                    <a:pt x="83" y="60"/>
                  </a:cubicBezTo>
                  <a:cubicBezTo>
                    <a:pt x="82" y="61"/>
                    <a:pt x="82" y="62"/>
                    <a:pt x="82" y="63"/>
                  </a:cubicBezTo>
                  <a:cubicBezTo>
                    <a:pt x="85" y="59"/>
                    <a:pt x="87" y="56"/>
                    <a:pt x="87" y="56"/>
                  </a:cubicBezTo>
                  <a:moveTo>
                    <a:pt x="59" y="54"/>
                  </a:moveTo>
                  <a:cubicBezTo>
                    <a:pt x="59" y="54"/>
                    <a:pt x="58" y="54"/>
                    <a:pt x="57" y="54"/>
                  </a:cubicBezTo>
                  <a:cubicBezTo>
                    <a:pt x="55" y="55"/>
                    <a:pt x="54" y="56"/>
                    <a:pt x="52" y="57"/>
                  </a:cubicBezTo>
                  <a:cubicBezTo>
                    <a:pt x="52" y="59"/>
                    <a:pt x="52" y="60"/>
                    <a:pt x="52" y="62"/>
                  </a:cubicBezTo>
                  <a:cubicBezTo>
                    <a:pt x="58" y="57"/>
                    <a:pt x="61" y="54"/>
                    <a:pt x="59" y="54"/>
                  </a:cubicBezTo>
                  <a:moveTo>
                    <a:pt x="46" y="44"/>
                  </a:moveTo>
                  <a:cubicBezTo>
                    <a:pt x="41" y="47"/>
                    <a:pt x="36" y="52"/>
                    <a:pt x="31" y="58"/>
                  </a:cubicBezTo>
                  <a:cubicBezTo>
                    <a:pt x="31" y="58"/>
                    <a:pt x="31" y="58"/>
                    <a:pt x="30" y="58"/>
                  </a:cubicBezTo>
                  <a:cubicBezTo>
                    <a:pt x="31" y="61"/>
                    <a:pt x="30" y="63"/>
                    <a:pt x="30" y="65"/>
                  </a:cubicBezTo>
                  <a:cubicBezTo>
                    <a:pt x="35" y="59"/>
                    <a:pt x="41" y="53"/>
                    <a:pt x="46" y="47"/>
                  </a:cubicBezTo>
                  <a:cubicBezTo>
                    <a:pt x="46" y="46"/>
                    <a:pt x="45" y="45"/>
                    <a:pt x="46" y="44"/>
                  </a:cubicBezTo>
                  <a:moveTo>
                    <a:pt x="60" y="33"/>
                  </a:moveTo>
                  <a:cubicBezTo>
                    <a:pt x="60" y="33"/>
                    <a:pt x="55" y="36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3"/>
                    <a:pt x="49" y="43"/>
                    <a:pt x="49" y="44"/>
                  </a:cubicBezTo>
                  <a:cubicBezTo>
                    <a:pt x="55" y="38"/>
                    <a:pt x="60" y="33"/>
                    <a:pt x="60" y="33"/>
                  </a:cubicBezTo>
                  <a:moveTo>
                    <a:pt x="61" y="0"/>
                  </a:moveTo>
                  <a:cubicBezTo>
                    <a:pt x="59" y="0"/>
                    <a:pt x="51" y="5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39" y="13"/>
                    <a:pt x="33" y="18"/>
                    <a:pt x="28" y="23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8" y="27"/>
                    <a:pt x="28" y="30"/>
                    <a:pt x="27" y="33"/>
                  </a:cubicBezTo>
                  <a:cubicBezTo>
                    <a:pt x="39" y="17"/>
                    <a:pt x="56" y="5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reeform 165">
              <a:extLst>
                <a:ext uri="{FF2B5EF4-FFF2-40B4-BE49-F238E27FC236}">
                  <a16:creationId xmlns:a16="http://schemas.microsoft.com/office/drawing/2014/main" id="{587027B6-9980-49E7-B220-3A9B06958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4750" y="4994276"/>
              <a:ext cx="382587" cy="609600"/>
            </a:xfrm>
            <a:custGeom>
              <a:avLst/>
              <a:gdLst>
                <a:gd name="T0" fmla="*/ 65 w 101"/>
                <a:gd name="T1" fmla="*/ 161 h 161"/>
                <a:gd name="T2" fmla="*/ 75 w 101"/>
                <a:gd name="T3" fmla="*/ 147 h 161"/>
                <a:gd name="T4" fmla="*/ 97 w 101"/>
                <a:gd name="T5" fmla="*/ 68 h 161"/>
                <a:gd name="T6" fmla="*/ 97 w 101"/>
                <a:gd name="T7" fmla="*/ 68 h 161"/>
                <a:gd name="T8" fmla="*/ 95 w 101"/>
                <a:gd name="T9" fmla="*/ 61 h 161"/>
                <a:gd name="T10" fmla="*/ 89 w 101"/>
                <a:gd name="T11" fmla="*/ 42 h 161"/>
                <a:gd name="T12" fmla="*/ 70 w 101"/>
                <a:gd name="T13" fmla="*/ 13 h 161"/>
                <a:gd name="T14" fmla="*/ 70 w 101"/>
                <a:gd name="T15" fmla="*/ 13 h 161"/>
                <a:gd name="T16" fmla="*/ 67 w 101"/>
                <a:gd name="T17" fmla="*/ 10 h 161"/>
                <a:gd name="T18" fmla="*/ 66 w 101"/>
                <a:gd name="T19" fmla="*/ 10 h 161"/>
                <a:gd name="T20" fmla="*/ 48 w 101"/>
                <a:gd name="T21" fmla="*/ 4 h 161"/>
                <a:gd name="T22" fmla="*/ 46 w 101"/>
                <a:gd name="T23" fmla="*/ 6 h 161"/>
                <a:gd name="T24" fmla="*/ 39 w 101"/>
                <a:gd name="T25" fmla="*/ 7 h 161"/>
                <a:gd name="T26" fmla="*/ 29 w 101"/>
                <a:gd name="T27" fmla="*/ 8 h 161"/>
                <a:gd name="T28" fmla="*/ 29 w 101"/>
                <a:gd name="T29" fmla="*/ 8 h 161"/>
                <a:gd name="T30" fmla="*/ 23 w 101"/>
                <a:gd name="T31" fmla="*/ 14 h 161"/>
                <a:gd name="T32" fmla="*/ 14 w 101"/>
                <a:gd name="T33" fmla="*/ 24 h 161"/>
                <a:gd name="T34" fmla="*/ 0 w 101"/>
                <a:gd name="T35" fmla="*/ 69 h 161"/>
                <a:gd name="T36" fmla="*/ 0 w 101"/>
                <a:gd name="T37" fmla="*/ 69 h 161"/>
                <a:gd name="T38" fmla="*/ 5 w 101"/>
                <a:gd name="T39" fmla="*/ 98 h 161"/>
                <a:gd name="T40" fmla="*/ 40 w 101"/>
                <a:gd name="T41" fmla="*/ 144 h 161"/>
                <a:gd name="T42" fmla="*/ 65 w 101"/>
                <a:gd name="T43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61">
                  <a:moveTo>
                    <a:pt x="65" y="161"/>
                  </a:moveTo>
                  <a:cubicBezTo>
                    <a:pt x="75" y="147"/>
                    <a:pt x="75" y="147"/>
                    <a:pt x="75" y="147"/>
                  </a:cubicBezTo>
                  <a:cubicBezTo>
                    <a:pt x="93" y="125"/>
                    <a:pt x="101" y="96"/>
                    <a:pt x="97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6" y="66"/>
                    <a:pt x="96" y="63"/>
                    <a:pt x="95" y="61"/>
                  </a:cubicBezTo>
                  <a:cubicBezTo>
                    <a:pt x="94" y="55"/>
                    <a:pt x="92" y="48"/>
                    <a:pt x="89" y="42"/>
                  </a:cubicBezTo>
                  <a:cubicBezTo>
                    <a:pt x="83" y="29"/>
                    <a:pt x="76" y="20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2"/>
                    <a:pt x="68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57" y="1"/>
                    <a:pt x="50" y="0"/>
                    <a:pt x="48" y="4"/>
                  </a:cubicBezTo>
                  <a:cubicBezTo>
                    <a:pt x="48" y="4"/>
                    <a:pt x="46" y="6"/>
                    <a:pt x="46" y="6"/>
                  </a:cubicBezTo>
                  <a:cubicBezTo>
                    <a:pt x="44" y="8"/>
                    <a:pt x="41" y="7"/>
                    <a:pt x="39" y="7"/>
                  </a:cubicBezTo>
                  <a:cubicBezTo>
                    <a:pt x="36" y="6"/>
                    <a:pt x="33" y="5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7" y="10"/>
                    <a:pt x="25" y="12"/>
                    <a:pt x="23" y="14"/>
                  </a:cubicBezTo>
                  <a:cubicBezTo>
                    <a:pt x="20" y="17"/>
                    <a:pt x="17" y="21"/>
                    <a:pt x="14" y="24"/>
                  </a:cubicBezTo>
                  <a:cubicBezTo>
                    <a:pt x="4" y="40"/>
                    <a:pt x="0" y="55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2" y="90"/>
                    <a:pt x="5" y="98"/>
                  </a:cubicBezTo>
                  <a:cubicBezTo>
                    <a:pt x="11" y="117"/>
                    <a:pt x="24" y="133"/>
                    <a:pt x="40" y="144"/>
                  </a:cubicBezTo>
                  <a:cubicBezTo>
                    <a:pt x="65" y="161"/>
                    <a:pt x="65" y="161"/>
                    <a:pt x="65" y="1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reeform 166">
              <a:extLst>
                <a:ext uri="{FF2B5EF4-FFF2-40B4-BE49-F238E27FC236}">
                  <a16:creationId xmlns:a16="http://schemas.microsoft.com/office/drawing/2014/main" id="{AE16C2C1-61C1-4285-ACD5-F51E7FE9DFE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345863" y="5207001"/>
              <a:ext cx="371475" cy="371475"/>
            </a:xfrm>
            <a:custGeom>
              <a:avLst/>
              <a:gdLst>
                <a:gd name="T0" fmla="*/ 92 w 98"/>
                <a:gd name="T1" fmla="*/ 60 h 98"/>
                <a:gd name="T2" fmla="*/ 83 w 98"/>
                <a:gd name="T3" fmla="*/ 66 h 98"/>
                <a:gd name="T4" fmla="*/ 75 w 98"/>
                <a:gd name="T5" fmla="*/ 78 h 98"/>
                <a:gd name="T6" fmla="*/ 74 w 98"/>
                <a:gd name="T7" fmla="*/ 78 h 98"/>
                <a:gd name="T8" fmla="*/ 73 w 98"/>
                <a:gd name="T9" fmla="*/ 76 h 98"/>
                <a:gd name="T10" fmla="*/ 68 w 98"/>
                <a:gd name="T11" fmla="*/ 85 h 98"/>
                <a:gd name="T12" fmla="*/ 64 w 98"/>
                <a:gd name="T13" fmla="*/ 94 h 98"/>
                <a:gd name="T14" fmla="*/ 70 w 98"/>
                <a:gd name="T15" fmla="*/ 98 h 98"/>
                <a:gd name="T16" fmla="*/ 75 w 98"/>
                <a:gd name="T17" fmla="*/ 91 h 98"/>
                <a:gd name="T18" fmla="*/ 92 w 98"/>
                <a:gd name="T19" fmla="*/ 60 h 98"/>
                <a:gd name="T20" fmla="*/ 72 w 98"/>
                <a:gd name="T21" fmla="*/ 55 h 98"/>
                <a:gd name="T22" fmla="*/ 67 w 98"/>
                <a:gd name="T23" fmla="*/ 60 h 98"/>
                <a:gd name="T24" fmla="*/ 62 w 98"/>
                <a:gd name="T25" fmla="*/ 73 h 98"/>
                <a:gd name="T26" fmla="*/ 61 w 98"/>
                <a:gd name="T27" fmla="*/ 72 h 98"/>
                <a:gd name="T28" fmla="*/ 61 w 98"/>
                <a:gd name="T29" fmla="*/ 72 h 98"/>
                <a:gd name="T30" fmla="*/ 56 w 98"/>
                <a:gd name="T31" fmla="*/ 90 h 98"/>
                <a:gd name="T32" fmla="*/ 62 w 98"/>
                <a:gd name="T33" fmla="*/ 93 h 98"/>
                <a:gd name="T34" fmla="*/ 72 w 98"/>
                <a:gd name="T35" fmla="*/ 74 h 98"/>
                <a:gd name="T36" fmla="*/ 72 w 98"/>
                <a:gd name="T37" fmla="*/ 55 h 98"/>
                <a:gd name="T38" fmla="*/ 52 w 98"/>
                <a:gd name="T39" fmla="*/ 38 h 98"/>
                <a:gd name="T40" fmla="*/ 50 w 98"/>
                <a:gd name="T41" fmla="*/ 52 h 98"/>
                <a:gd name="T42" fmla="*/ 53 w 98"/>
                <a:gd name="T43" fmla="*/ 73 h 98"/>
                <a:gd name="T44" fmla="*/ 52 w 98"/>
                <a:gd name="T45" fmla="*/ 71 h 98"/>
                <a:gd name="T46" fmla="*/ 55 w 98"/>
                <a:gd name="T47" fmla="*/ 85 h 98"/>
                <a:gd name="T48" fmla="*/ 60 w 98"/>
                <a:gd name="T49" fmla="*/ 70 h 98"/>
                <a:gd name="T50" fmla="*/ 52 w 98"/>
                <a:gd name="T51" fmla="*/ 38 h 98"/>
                <a:gd name="T52" fmla="*/ 73 w 98"/>
                <a:gd name="T53" fmla="*/ 34 h 98"/>
                <a:gd name="T54" fmla="*/ 68 w 98"/>
                <a:gd name="T55" fmla="*/ 57 h 98"/>
                <a:gd name="T56" fmla="*/ 72 w 98"/>
                <a:gd name="T57" fmla="*/ 53 h 98"/>
                <a:gd name="T58" fmla="*/ 73 w 98"/>
                <a:gd name="T59" fmla="*/ 34 h 98"/>
                <a:gd name="T60" fmla="*/ 52 w 98"/>
                <a:gd name="T61" fmla="*/ 21 h 98"/>
                <a:gd name="T62" fmla="*/ 50 w 98"/>
                <a:gd name="T63" fmla="*/ 41 h 98"/>
                <a:gd name="T64" fmla="*/ 52 w 98"/>
                <a:gd name="T65" fmla="*/ 34 h 98"/>
                <a:gd name="T66" fmla="*/ 52 w 98"/>
                <a:gd name="T67" fmla="*/ 21 h 98"/>
                <a:gd name="T68" fmla="*/ 25 w 98"/>
                <a:gd name="T69" fmla="*/ 13 h 98"/>
                <a:gd name="T70" fmla="*/ 47 w 98"/>
                <a:gd name="T71" fmla="*/ 82 h 98"/>
                <a:gd name="T72" fmla="*/ 46 w 98"/>
                <a:gd name="T73" fmla="*/ 84 h 98"/>
                <a:gd name="T74" fmla="*/ 53 w 98"/>
                <a:gd name="T75" fmla="*/ 88 h 98"/>
                <a:gd name="T76" fmla="*/ 49 w 98"/>
                <a:gd name="T77" fmla="*/ 68 h 98"/>
                <a:gd name="T78" fmla="*/ 25 w 98"/>
                <a:gd name="T79" fmla="*/ 13 h 98"/>
                <a:gd name="T80" fmla="*/ 2 w 98"/>
                <a:gd name="T81" fmla="*/ 9 h 98"/>
                <a:gd name="T82" fmla="*/ 0 w 98"/>
                <a:gd name="T83" fmla="*/ 13 h 98"/>
                <a:gd name="T84" fmla="*/ 0 w 98"/>
                <a:gd name="T85" fmla="*/ 13 h 98"/>
                <a:gd name="T86" fmla="*/ 0 w 98"/>
                <a:gd name="T87" fmla="*/ 13 h 98"/>
                <a:gd name="T88" fmla="*/ 0 w 98"/>
                <a:gd name="T89" fmla="*/ 14 h 98"/>
                <a:gd name="T90" fmla="*/ 5 w 98"/>
                <a:gd name="T91" fmla="*/ 42 h 98"/>
                <a:gd name="T92" fmla="*/ 16 w 98"/>
                <a:gd name="T93" fmla="*/ 64 h 98"/>
                <a:gd name="T94" fmla="*/ 26 w 98"/>
                <a:gd name="T95" fmla="*/ 71 h 98"/>
                <a:gd name="T96" fmla="*/ 3 w 98"/>
                <a:gd name="T97" fmla="*/ 10 h 98"/>
                <a:gd name="T98" fmla="*/ 2 w 98"/>
                <a:gd name="T99" fmla="*/ 9 h 98"/>
                <a:gd name="T100" fmla="*/ 92 w 98"/>
                <a:gd name="T101" fmla="*/ 0 h 98"/>
                <a:gd name="T102" fmla="*/ 92 w 98"/>
                <a:gd name="T103" fmla="*/ 0 h 98"/>
                <a:gd name="T104" fmla="*/ 91 w 98"/>
                <a:gd name="T105" fmla="*/ 40 h 98"/>
                <a:gd name="T106" fmla="*/ 91 w 98"/>
                <a:gd name="T107" fmla="*/ 44 h 98"/>
                <a:gd name="T108" fmla="*/ 90 w 98"/>
                <a:gd name="T109" fmla="*/ 44 h 98"/>
                <a:gd name="T110" fmla="*/ 84 w 98"/>
                <a:gd name="T111" fmla="*/ 64 h 98"/>
                <a:gd name="T112" fmla="*/ 92 w 98"/>
                <a:gd name="T113" fmla="*/ 59 h 98"/>
                <a:gd name="T114" fmla="*/ 98 w 98"/>
                <a:gd name="T115" fmla="*/ 27 h 98"/>
                <a:gd name="T116" fmla="*/ 98 w 98"/>
                <a:gd name="T117" fmla="*/ 26 h 98"/>
                <a:gd name="T118" fmla="*/ 97 w 98"/>
                <a:gd name="T119" fmla="*/ 12 h 98"/>
                <a:gd name="T120" fmla="*/ 97 w 98"/>
                <a:gd name="T121" fmla="*/ 12 h 98"/>
                <a:gd name="T122" fmla="*/ 97 w 98"/>
                <a:gd name="T123" fmla="*/ 12 h 98"/>
                <a:gd name="T124" fmla="*/ 92 w 98"/>
                <a:gd name="T1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" h="98">
                  <a:moveTo>
                    <a:pt x="92" y="60"/>
                  </a:moveTo>
                  <a:cubicBezTo>
                    <a:pt x="90" y="62"/>
                    <a:pt x="87" y="63"/>
                    <a:pt x="83" y="66"/>
                  </a:cubicBezTo>
                  <a:cubicBezTo>
                    <a:pt x="80" y="74"/>
                    <a:pt x="76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3" y="78"/>
                    <a:pt x="73" y="77"/>
                    <a:pt x="73" y="76"/>
                  </a:cubicBezTo>
                  <a:cubicBezTo>
                    <a:pt x="71" y="79"/>
                    <a:pt x="69" y="81"/>
                    <a:pt x="68" y="85"/>
                  </a:cubicBezTo>
                  <a:cubicBezTo>
                    <a:pt x="66" y="88"/>
                    <a:pt x="65" y="91"/>
                    <a:pt x="64" y="94"/>
                  </a:cubicBezTo>
                  <a:cubicBezTo>
                    <a:pt x="66" y="95"/>
                    <a:pt x="68" y="97"/>
                    <a:pt x="70" y="98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83" y="82"/>
                    <a:pt x="88" y="71"/>
                    <a:pt x="92" y="60"/>
                  </a:cubicBezTo>
                  <a:moveTo>
                    <a:pt x="72" y="55"/>
                  </a:moveTo>
                  <a:cubicBezTo>
                    <a:pt x="70" y="57"/>
                    <a:pt x="69" y="58"/>
                    <a:pt x="67" y="60"/>
                  </a:cubicBezTo>
                  <a:cubicBezTo>
                    <a:pt x="65" y="67"/>
                    <a:pt x="63" y="73"/>
                    <a:pt x="62" y="73"/>
                  </a:cubicBezTo>
                  <a:cubicBezTo>
                    <a:pt x="62" y="73"/>
                    <a:pt x="62" y="73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58" y="79"/>
                    <a:pt x="57" y="85"/>
                    <a:pt x="56" y="90"/>
                  </a:cubicBezTo>
                  <a:cubicBezTo>
                    <a:pt x="58" y="91"/>
                    <a:pt x="60" y="92"/>
                    <a:pt x="62" y="93"/>
                  </a:cubicBezTo>
                  <a:cubicBezTo>
                    <a:pt x="64" y="87"/>
                    <a:pt x="67" y="80"/>
                    <a:pt x="72" y="74"/>
                  </a:cubicBezTo>
                  <a:cubicBezTo>
                    <a:pt x="72" y="70"/>
                    <a:pt x="72" y="62"/>
                    <a:pt x="72" y="55"/>
                  </a:cubicBezTo>
                  <a:moveTo>
                    <a:pt x="52" y="38"/>
                  </a:moveTo>
                  <a:cubicBezTo>
                    <a:pt x="51" y="43"/>
                    <a:pt x="51" y="48"/>
                    <a:pt x="50" y="52"/>
                  </a:cubicBezTo>
                  <a:cubicBezTo>
                    <a:pt x="51" y="59"/>
                    <a:pt x="52" y="66"/>
                    <a:pt x="53" y="73"/>
                  </a:cubicBezTo>
                  <a:cubicBezTo>
                    <a:pt x="53" y="72"/>
                    <a:pt x="52" y="72"/>
                    <a:pt x="52" y="71"/>
                  </a:cubicBezTo>
                  <a:cubicBezTo>
                    <a:pt x="52" y="76"/>
                    <a:pt x="53" y="81"/>
                    <a:pt x="55" y="85"/>
                  </a:cubicBezTo>
                  <a:cubicBezTo>
                    <a:pt x="56" y="80"/>
                    <a:pt x="57" y="75"/>
                    <a:pt x="60" y="70"/>
                  </a:cubicBezTo>
                  <a:cubicBezTo>
                    <a:pt x="55" y="62"/>
                    <a:pt x="53" y="49"/>
                    <a:pt x="52" y="38"/>
                  </a:cubicBezTo>
                  <a:moveTo>
                    <a:pt x="73" y="34"/>
                  </a:moveTo>
                  <a:cubicBezTo>
                    <a:pt x="73" y="34"/>
                    <a:pt x="71" y="46"/>
                    <a:pt x="68" y="57"/>
                  </a:cubicBezTo>
                  <a:cubicBezTo>
                    <a:pt x="69" y="56"/>
                    <a:pt x="71" y="54"/>
                    <a:pt x="72" y="53"/>
                  </a:cubicBezTo>
                  <a:cubicBezTo>
                    <a:pt x="72" y="43"/>
                    <a:pt x="73" y="34"/>
                    <a:pt x="73" y="34"/>
                  </a:cubicBezTo>
                  <a:moveTo>
                    <a:pt x="52" y="21"/>
                  </a:moveTo>
                  <a:cubicBezTo>
                    <a:pt x="52" y="21"/>
                    <a:pt x="50" y="29"/>
                    <a:pt x="50" y="41"/>
                  </a:cubicBezTo>
                  <a:cubicBezTo>
                    <a:pt x="51" y="39"/>
                    <a:pt x="51" y="36"/>
                    <a:pt x="52" y="34"/>
                  </a:cubicBezTo>
                  <a:cubicBezTo>
                    <a:pt x="52" y="26"/>
                    <a:pt x="52" y="21"/>
                    <a:pt x="52" y="21"/>
                  </a:cubicBezTo>
                  <a:moveTo>
                    <a:pt x="25" y="13"/>
                  </a:moveTo>
                  <a:cubicBezTo>
                    <a:pt x="25" y="13"/>
                    <a:pt x="25" y="48"/>
                    <a:pt x="47" y="82"/>
                  </a:cubicBezTo>
                  <a:cubicBezTo>
                    <a:pt x="47" y="83"/>
                    <a:pt x="46" y="84"/>
                    <a:pt x="46" y="84"/>
                  </a:cubicBezTo>
                  <a:cubicBezTo>
                    <a:pt x="48" y="86"/>
                    <a:pt x="51" y="87"/>
                    <a:pt x="53" y="88"/>
                  </a:cubicBezTo>
                  <a:cubicBezTo>
                    <a:pt x="51" y="82"/>
                    <a:pt x="50" y="76"/>
                    <a:pt x="49" y="68"/>
                  </a:cubicBezTo>
                  <a:cubicBezTo>
                    <a:pt x="34" y="51"/>
                    <a:pt x="25" y="13"/>
                    <a:pt x="25" y="13"/>
                  </a:cubicBezTo>
                  <a:moveTo>
                    <a:pt x="2" y="9"/>
                  </a:moveTo>
                  <a:cubicBezTo>
                    <a:pt x="1" y="9"/>
                    <a:pt x="0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5"/>
                    <a:pt x="2" y="34"/>
                    <a:pt x="5" y="42"/>
                  </a:cubicBezTo>
                  <a:cubicBezTo>
                    <a:pt x="8" y="50"/>
                    <a:pt x="12" y="58"/>
                    <a:pt x="16" y="64"/>
                  </a:cubicBezTo>
                  <a:cubicBezTo>
                    <a:pt x="19" y="67"/>
                    <a:pt x="22" y="69"/>
                    <a:pt x="26" y="71"/>
                  </a:cubicBezTo>
                  <a:cubicBezTo>
                    <a:pt x="4" y="42"/>
                    <a:pt x="3" y="10"/>
                    <a:pt x="3" y="10"/>
                  </a:cubicBezTo>
                  <a:cubicBezTo>
                    <a:pt x="3" y="9"/>
                    <a:pt x="2" y="9"/>
                    <a:pt x="2" y="9"/>
                  </a:cubicBezTo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4" y="13"/>
                    <a:pt x="93" y="27"/>
                    <a:pt x="91" y="40"/>
                  </a:cubicBezTo>
                  <a:cubicBezTo>
                    <a:pt x="92" y="40"/>
                    <a:pt x="93" y="42"/>
                    <a:pt x="91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9" y="52"/>
                    <a:pt x="86" y="58"/>
                    <a:pt x="84" y="64"/>
                  </a:cubicBezTo>
                  <a:cubicBezTo>
                    <a:pt x="87" y="62"/>
                    <a:pt x="89" y="61"/>
                    <a:pt x="92" y="59"/>
                  </a:cubicBezTo>
                  <a:cubicBezTo>
                    <a:pt x="96" y="49"/>
                    <a:pt x="98" y="38"/>
                    <a:pt x="98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2"/>
                    <a:pt x="97" y="17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1"/>
                    <a:pt x="94" y="0"/>
                    <a:pt x="9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Freeform 167">
              <a:extLst>
                <a:ext uri="{FF2B5EF4-FFF2-40B4-BE49-F238E27FC236}">
                  <a16:creationId xmlns:a16="http://schemas.microsoft.com/office/drawing/2014/main" id="{83257281-7AF2-438B-943A-9997D8D246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3638" y="5403851"/>
              <a:ext cx="139700" cy="234950"/>
            </a:xfrm>
            <a:custGeom>
              <a:avLst/>
              <a:gdLst>
                <a:gd name="T0" fmla="*/ 33 w 37"/>
                <a:gd name="T1" fmla="*/ 6 h 62"/>
                <a:gd name="T2" fmla="*/ 23 w 37"/>
                <a:gd name="T3" fmla="*/ 40 h 62"/>
                <a:gd name="T4" fmla="*/ 0 w 37"/>
                <a:gd name="T5" fmla="*/ 61 h 62"/>
                <a:gd name="T6" fmla="*/ 2 w 37"/>
                <a:gd name="T7" fmla="*/ 62 h 62"/>
                <a:gd name="T8" fmla="*/ 33 w 37"/>
                <a:gd name="T9" fmla="*/ 6 h 62"/>
                <a:gd name="T10" fmla="*/ 33 w 37"/>
                <a:gd name="T11" fmla="*/ 6 h 62"/>
                <a:gd name="T12" fmla="*/ 34 w 37"/>
                <a:gd name="T13" fmla="*/ 2 h 62"/>
                <a:gd name="T14" fmla="*/ 31 w 37"/>
                <a:gd name="T15" fmla="*/ 4 h 62"/>
                <a:gd name="T16" fmla="*/ 33 w 37"/>
                <a:gd name="T17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2">
                  <a:moveTo>
                    <a:pt x="33" y="6"/>
                  </a:moveTo>
                  <a:cubicBezTo>
                    <a:pt x="33" y="12"/>
                    <a:pt x="32" y="28"/>
                    <a:pt x="23" y="40"/>
                  </a:cubicBezTo>
                  <a:cubicBezTo>
                    <a:pt x="11" y="56"/>
                    <a:pt x="0" y="61"/>
                    <a:pt x="0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37" y="45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5"/>
                    <a:pt x="34" y="3"/>
                    <a:pt x="34" y="2"/>
                  </a:cubicBezTo>
                  <a:cubicBezTo>
                    <a:pt x="34" y="0"/>
                    <a:pt x="31" y="1"/>
                    <a:pt x="31" y="4"/>
                  </a:cubicBezTo>
                  <a:cubicBezTo>
                    <a:pt x="30" y="6"/>
                    <a:pt x="32" y="6"/>
                    <a:pt x="3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Freeform 168">
              <a:extLst>
                <a:ext uri="{FF2B5EF4-FFF2-40B4-BE49-F238E27FC236}">
                  <a16:creationId xmlns:a16="http://schemas.microsoft.com/office/drawing/2014/main" id="{5BDDEB2F-384D-4812-8DFF-5626BDE6B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31575" y="5365751"/>
              <a:ext cx="150812" cy="234950"/>
            </a:xfrm>
            <a:custGeom>
              <a:avLst/>
              <a:gdLst>
                <a:gd name="T0" fmla="*/ 4 w 40"/>
                <a:gd name="T1" fmla="*/ 62 h 62"/>
                <a:gd name="T2" fmla="*/ 0 w 40"/>
                <a:gd name="T3" fmla="*/ 62 h 62"/>
                <a:gd name="T4" fmla="*/ 37 w 40"/>
                <a:gd name="T5" fmla="*/ 6 h 62"/>
                <a:gd name="T6" fmla="*/ 37 w 40"/>
                <a:gd name="T7" fmla="*/ 2 h 62"/>
                <a:gd name="T8" fmla="*/ 38 w 40"/>
                <a:gd name="T9" fmla="*/ 6 h 62"/>
                <a:gd name="T10" fmla="*/ 38 w 40"/>
                <a:gd name="T11" fmla="*/ 6 h 62"/>
                <a:gd name="T12" fmla="*/ 31 w 40"/>
                <a:gd name="T13" fmla="*/ 27 h 62"/>
                <a:gd name="T14" fmla="*/ 4 w 40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2">
                  <a:moveTo>
                    <a:pt x="4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33" y="37"/>
                    <a:pt x="37" y="6"/>
                  </a:cubicBezTo>
                  <a:cubicBezTo>
                    <a:pt x="37" y="6"/>
                    <a:pt x="36" y="4"/>
                    <a:pt x="37" y="2"/>
                  </a:cubicBezTo>
                  <a:cubicBezTo>
                    <a:pt x="39" y="0"/>
                    <a:pt x="40" y="4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1"/>
                    <a:pt x="35" y="19"/>
                    <a:pt x="31" y="27"/>
                  </a:cubicBezTo>
                  <a:cubicBezTo>
                    <a:pt x="24" y="41"/>
                    <a:pt x="9" y="57"/>
                    <a:pt x="4" y="6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Freeform 169">
              <a:extLst>
                <a:ext uri="{FF2B5EF4-FFF2-40B4-BE49-F238E27FC236}">
                  <a16:creationId xmlns:a16="http://schemas.microsoft.com/office/drawing/2014/main" id="{DB0BFE3D-AD94-4F3A-919C-E271C47DEA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76025" y="5187951"/>
              <a:ext cx="250825" cy="428625"/>
            </a:xfrm>
            <a:custGeom>
              <a:avLst/>
              <a:gdLst>
                <a:gd name="T0" fmla="*/ 57 w 66"/>
                <a:gd name="T1" fmla="*/ 4 h 113"/>
                <a:gd name="T2" fmla="*/ 62 w 66"/>
                <a:gd name="T3" fmla="*/ 0 h 113"/>
                <a:gd name="T4" fmla="*/ 56 w 66"/>
                <a:gd name="T5" fmla="*/ 7 h 113"/>
                <a:gd name="T6" fmla="*/ 39 w 66"/>
                <a:gd name="T7" fmla="*/ 111 h 113"/>
                <a:gd name="T8" fmla="*/ 36 w 66"/>
                <a:gd name="T9" fmla="*/ 113 h 113"/>
                <a:gd name="T10" fmla="*/ 57 w 66"/>
                <a:gd name="T11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13">
                  <a:moveTo>
                    <a:pt x="57" y="4"/>
                  </a:moveTo>
                  <a:cubicBezTo>
                    <a:pt x="58" y="2"/>
                    <a:pt x="59" y="0"/>
                    <a:pt x="62" y="0"/>
                  </a:cubicBezTo>
                  <a:cubicBezTo>
                    <a:pt x="66" y="1"/>
                    <a:pt x="60" y="10"/>
                    <a:pt x="56" y="7"/>
                  </a:cubicBezTo>
                  <a:cubicBezTo>
                    <a:pt x="1" y="41"/>
                    <a:pt x="39" y="111"/>
                    <a:pt x="39" y="11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2"/>
                    <a:pt x="0" y="37"/>
                    <a:pt x="57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 170">
              <a:extLst>
                <a:ext uri="{FF2B5EF4-FFF2-40B4-BE49-F238E27FC236}">
                  <a16:creationId xmlns:a16="http://schemas.microsoft.com/office/drawing/2014/main" id="{4FE453C2-45DE-4E09-9A1E-062A430A9F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2825" y="5411789"/>
              <a:ext cx="207962" cy="257175"/>
            </a:xfrm>
            <a:custGeom>
              <a:avLst/>
              <a:gdLst>
                <a:gd name="T0" fmla="*/ 43 w 55"/>
                <a:gd name="T1" fmla="*/ 5 h 68"/>
                <a:gd name="T2" fmla="*/ 42 w 55"/>
                <a:gd name="T3" fmla="*/ 1 h 68"/>
                <a:gd name="T4" fmla="*/ 42 w 55"/>
                <a:gd name="T5" fmla="*/ 7 h 68"/>
                <a:gd name="T6" fmla="*/ 0 w 55"/>
                <a:gd name="T7" fmla="*/ 66 h 68"/>
                <a:gd name="T8" fmla="*/ 1 w 55"/>
                <a:gd name="T9" fmla="*/ 68 h 68"/>
                <a:gd name="T10" fmla="*/ 43 w 55"/>
                <a:gd name="T11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8">
                  <a:moveTo>
                    <a:pt x="43" y="5"/>
                  </a:moveTo>
                  <a:cubicBezTo>
                    <a:pt x="43" y="4"/>
                    <a:pt x="44" y="2"/>
                    <a:pt x="42" y="1"/>
                  </a:cubicBezTo>
                  <a:cubicBezTo>
                    <a:pt x="40" y="0"/>
                    <a:pt x="38" y="7"/>
                    <a:pt x="42" y="7"/>
                  </a:cubicBezTo>
                  <a:cubicBezTo>
                    <a:pt x="52" y="50"/>
                    <a:pt x="1" y="66"/>
                    <a:pt x="0" y="66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55" y="48"/>
                    <a:pt x="43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 171">
              <a:extLst>
                <a:ext uri="{FF2B5EF4-FFF2-40B4-BE49-F238E27FC236}">
                  <a16:creationId xmlns:a16="http://schemas.microsoft.com/office/drawing/2014/main" id="{C009D7BC-3084-420F-8314-3D7A373E44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25238" y="5292726"/>
              <a:ext cx="177800" cy="285750"/>
            </a:xfrm>
            <a:custGeom>
              <a:avLst/>
              <a:gdLst>
                <a:gd name="T0" fmla="*/ 41 w 47"/>
                <a:gd name="T1" fmla="*/ 3 h 75"/>
                <a:gd name="T2" fmla="*/ 45 w 47"/>
                <a:gd name="T3" fmla="*/ 1 h 75"/>
                <a:gd name="T4" fmla="*/ 40 w 47"/>
                <a:gd name="T5" fmla="*/ 5 h 75"/>
                <a:gd name="T6" fmla="*/ 20 w 47"/>
                <a:gd name="T7" fmla="*/ 74 h 75"/>
                <a:gd name="T8" fmla="*/ 17 w 47"/>
                <a:gd name="T9" fmla="*/ 75 h 75"/>
                <a:gd name="T10" fmla="*/ 41 w 47"/>
                <a:gd name="T11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5">
                  <a:moveTo>
                    <a:pt x="41" y="3"/>
                  </a:moveTo>
                  <a:cubicBezTo>
                    <a:pt x="42" y="2"/>
                    <a:pt x="43" y="0"/>
                    <a:pt x="45" y="1"/>
                  </a:cubicBezTo>
                  <a:cubicBezTo>
                    <a:pt x="47" y="2"/>
                    <a:pt x="43" y="8"/>
                    <a:pt x="40" y="5"/>
                  </a:cubicBezTo>
                  <a:cubicBezTo>
                    <a:pt x="1" y="23"/>
                    <a:pt x="19" y="74"/>
                    <a:pt x="20" y="74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74"/>
                    <a:pt x="0" y="20"/>
                    <a:pt x="41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 172">
              <a:extLst>
                <a:ext uri="{FF2B5EF4-FFF2-40B4-BE49-F238E27FC236}">
                  <a16:creationId xmlns:a16="http://schemas.microsoft.com/office/drawing/2014/main" id="{A002CB83-1DE5-43A5-8C61-320724A5DB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550" y="5384801"/>
              <a:ext cx="282575" cy="268288"/>
            </a:xfrm>
            <a:custGeom>
              <a:avLst/>
              <a:gdLst>
                <a:gd name="T0" fmla="*/ 73 w 75"/>
                <a:gd name="T1" fmla="*/ 8 h 71"/>
                <a:gd name="T2" fmla="*/ 74 w 75"/>
                <a:gd name="T3" fmla="*/ 3 h 71"/>
                <a:gd name="T4" fmla="*/ 71 w 75"/>
                <a:gd name="T5" fmla="*/ 10 h 71"/>
                <a:gd name="T6" fmla="*/ 0 w 75"/>
                <a:gd name="T7" fmla="*/ 68 h 71"/>
                <a:gd name="T8" fmla="*/ 0 w 75"/>
                <a:gd name="T9" fmla="*/ 71 h 71"/>
                <a:gd name="T10" fmla="*/ 73 w 75"/>
                <a:gd name="T11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1">
                  <a:moveTo>
                    <a:pt x="73" y="8"/>
                  </a:moveTo>
                  <a:cubicBezTo>
                    <a:pt x="74" y="6"/>
                    <a:pt x="75" y="4"/>
                    <a:pt x="74" y="3"/>
                  </a:cubicBezTo>
                  <a:cubicBezTo>
                    <a:pt x="71" y="0"/>
                    <a:pt x="67" y="8"/>
                    <a:pt x="71" y="10"/>
                  </a:cubicBezTo>
                  <a:cubicBezTo>
                    <a:pt x="69" y="66"/>
                    <a:pt x="1" y="68"/>
                    <a:pt x="0" y="6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73" y="65"/>
                    <a:pt x="73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 173">
              <a:extLst>
                <a:ext uri="{FF2B5EF4-FFF2-40B4-BE49-F238E27FC236}">
                  <a16:creationId xmlns:a16="http://schemas.microsoft.com/office/drawing/2014/main" id="{0C01B15B-43E3-45A8-9E7E-1012AF8EDF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06163" y="5373689"/>
              <a:ext cx="200025" cy="273050"/>
            </a:xfrm>
            <a:custGeom>
              <a:avLst/>
              <a:gdLst>
                <a:gd name="T0" fmla="*/ 37 w 53"/>
                <a:gd name="T1" fmla="*/ 5 h 72"/>
                <a:gd name="T2" fmla="*/ 36 w 53"/>
                <a:gd name="T3" fmla="*/ 1 h 72"/>
                <a:gd name="T4" fmla="*/ 36 w 53"/>
                <a:gd name="T5" fmla="*/ 7 h 72"/>
                <a:gd name="T6" fmla="*/ 0 w 53"/>
                <a:gd name="T7" fmla="*/ 70 h 72"/>
                <a:gd name="T8" fmla="*/ 1 w 53"/>
                <a:gd name="T9" fmla="*/ 72 h 72"/>
                <a:gd name="T10" fmla="*/ 37 w 53"/>
                <a:gd name="T11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72">
                  <a:moveTo>
                    <a:pt x="37" y="5"/>
                  </a:moveTo>
                  <a:cubicBezTo>
                    <a:pt x="37" y="4"/>
                    <a:pt x="38" y="2"/>
                    <a:pt x="36" y="1"/>
                  </a:cubicBezTo>
                  <a:cubicBezTo>
                    <a:pt x="33" y="0"/>
                    <a:pt x="32" y="7"/>
                    <a:pt x="36" y="7"/>
                  </a:cubicBezTo>
                  <a:cubicBezTo>
                    <a:pt x="50" y="49"/>
                    <a:pt x="0" y="69"/>
                    <a:pt x="0" y="70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53" y="47"/>
                    <a:pt x="37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 174">
              <a:extLst>
                <a:ext uri="{FF2B5EF4-FFF2-40B4-BE49-F238E27FC236}">
                  <a16:creationId xmlns:a16="http://schemas.microsoft.com/office/drawing/2014/main" id="{F56CF3C2-2F51-4288-A4AA-C3433CC58E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64913" y="5354639"/>
              <a:ext cx="155575" cy="227013"/>
            </a:xfrm>
            <a:custGeom>
              <a:avLst/>
              <a:gdLst>
                <a:gd name="T0" fmla="*/ 36 w 41"/>
                <a:gd name="T1" fmla="*/ 4 h 60"/>
                <a:gd name="T2" fmla="*/ 11 w 41"/>
                <a:gd name="T3" fmla="*/ 29 h 60"/>
                <a:gd name="T4" fmla="*/ 4 w 41"/>
                <a:gd name="T5" fmla="*/ 60 h 60"/>
                <a:gd name="T6" fmla="*/ 2 w 41"/>
                <a:gd name="T7" fmla="*/ 58 h 60"/>
                <a:gd name="T8" fmla="*/ 35 w 41"/>
                <a:gd name="T9" fmla="*/ 4 h 60"/>
                <a:gd name="T10" fmla="*/ 36 w 41"/>
                <a:gd name="T11" fmla="*/ 3 h 60"/>
                <a:gd name="T12" fmla="*/ 38 w 41"/>
                <a:gd name="T13" fmla="*/ 1 h 60"/>
                <a:gd name="T14" fmla="*/ 39 w 41"/>
                <a:gd name="T15" fmla="*/ 5 h 60"/>
                <a:gd name="T16" fmla="*/ 36 w 41"/>
                <a:gd name="T1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0">
                  <a:moveTo>
                    <a:pt x="36" y="4"/>
                  </a:moveTo>
                  <a:cubicBezTo>
                    <a:pt x="30" y="7"/>
                    <a:pt x="17" y="15"/>
                    <a:pt x="11" y="29"/>
                  </a:cubicBezTo>
                  <a:cubicBezTo>
                    <a:pt x="2" y="48"/>
                    <a:pt x="4" y="60"/>
                    <a:pt x="4" y="6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0" y="20"/>
                    <a:pt x="35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1"/>
                    <a:pt x="38" y="1"/>
                  </a:cubicBezTo>
                  <a:cubicBezTo>
                    <a:pt x="40" y="0"/>
                    <a:pt x="41" y="3"/>
                    <a:pt x="39" y="5"/>
                  </a:cubicBezTo>
                  <a:cubicBezTo>
                    <a:pt x="37" y="6"/>
                    <a:pt x="36" y="5"/>
                    <a:pt x="36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 175">
              <a:extLst>
                <a:ext uri="{FF2B5EF4-FFF2-40B4-BE49-F238E27FC236}">
                  <a16:creationId xmlns:a16="http://schemas.microsoft.com/office/drawing/2014/main" id="{2A4AA5FA-A55B-4436-A03E-7EFEC4DF72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45863" y="5418139"/>
              <a:ext cx="155575" cy="223838"/>
            </a:xfrm>
            <a:custGeom>
              <a:avLst/>
              <a:gdLst>
                <a:gd name="T0" fmla="*/ 36 w 41"/>
                <a:gd name="T1" fmla="*/ 4 h 59"/>
                <a:gd name="T2" fmla="*/ 11 w 41"/>
                <a:gd name="T3" fmla="*/ 29 h 59"/>
                <a:gd name="T4" fmla="*/ 4 w 41"/>
                <a:gd name="T5" fmla="*/ 59 h 59"/>
                <a:gd name="T6" fmla="*/ 2 w 41"/>
                <a:gd name="T7" fmla="*/ 58 h 59"/>
                <a:gd name="T8" fmla="*/ 36 w 41"/>
                <a:gd name="T9" fmla="*/ 3 h 59"/>
                <a:gd name="T10" fmla="*/ 36 w 41"/>
                <a:gd name="T11" fmla="*/ 3 h 59"/>
                <a:gd name="T12" fmla="*/ 39 w 41"/>
                <a:gd name="T13" fmla="*/ 0 h 59"/>
                <a:gd name="T14" fmla="*/ 39 w 41"/>
                <a:gd name="T15" fmla="*/ 4 h 59"/>
                <a:gd name="T16" fmla="*/ 36 w 41"/>
                <a:gd name="T17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9">
                  <a:moveTo>
                    <a:pt x="36" y="4"/>
                  </a:moveTo>
                  <a:cubicBezTo>
                    <a:pt x="30" y="7"/>
                    <a:pt x="17" y="14"/>
                    <a:pt x="11" y="29"/>
                  </a:cubicBezTo>
                  <a:cubicBezTo>
                    <a:pt x="3" y="47"/>
                    <a:pt x="4" y="59"/>
                    <a:pt x="4" y="59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0" y="19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7" y="1"/>
                    <a:pt x="39" y="0"/>
                  </a:cubicBezTo>
                  <a:cubicBezTo>
                    <a:pt x="40" y="0"/>
                    <a:pt x="41" y="2"/>
                    <a:pt x="39" y="4"/>
                  </a:cubicBezTo>
                  <a:cubicBezTo>
                    <a:pt x="37" y="6"/>
                    <a:pt x="36" y="5"/>
                    <a:pt x="36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76">
              <a:extLst>
                <a:ext uri="{FF2B5EF4-FFF2-40B4-BE49-F238E27FC236}">
                  <a16:creationId xmlns:a16="http://schemas.microsoft.com/office/drawing/2014/main" id="{5A0F6F19-982F-4AFD-B94B-34BD801DB9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85538" y="5414964"/>
              <a:ext cx="193675" cy="193675"/>
            </a:xfrm>
            <a:custGeom>
              <a:avLst/>
              <a:gdLst>
                <a:gd name="T0" fmla="*/ 48 w 51"/>
                <a:gd name="T1" fmla="*/ 6 h 51"/>
                <a:gd name="T2" fmla="*/ 29 w 51"/>
                <a:gd name="T3" fmla="*/ 36 h 51"/>
                <a:gd name="T4" fmla="*/ 0 w 51"/>
                <a:gd name="T5" fmla="*/ 49 h 51"/>
                <a:gd name="T6" fmla="*/ 2 w 51"/>
                <a:gd name="T7" fmla="*/ 51 h 51"/>
                <a:gd name="T8" fmla="*/ 48 w 51"/>
                <a:gd name="T9" fmla="*/ 6 h 51"/>
                <a:gd name="T10" fmla="*/ 48 w 51"/>
                <a:gd name="T11" fmla="*/ 6 h 51"/>
                <a:gd name="T12" fmla="*/ 50 w 51"/>
                <a:gd name="T13" fmla="*/ 2 h 51"/>
                <a:gd name="T14" fmla="*/ 46 w 51"/>
                <a:gd name="T15" fmla="*/ 3 h 51"/>
                <a:gd name="T16" fmla="*/ 48 w 51"/>
                <a:gd name="T17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48" y="6"/>
                  </a:moveTo>
                  <a:cubicBezTo>
                    <a:pt x="46" y="12"/>
                    <a:pt x="41" y="26"/>
                    <a:pt x="29" y="36"/>
                  </a:cubicBezTo>
                  <a:cubicBezTo>
                    <a:pt x="13" y="48"/>
                    <a:pt x="0" y="49"/>
                    <a:pt x="0" y="49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40" y="44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1" y="1"/>
                    <a:pt x="48" y="0"/>
                    <a:pt x="46" y="3"/>
                  </a:cubicBezTo>
                  <a:cubicBezTo>
                    <a:pt x="45" y="5"/>
                    <a:pt x="47" y="6"/>
                    <a:pt x="48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77">
              <a:extLst>
                <a:ext uri="{FF2B5EF4-FFF2-40B4-BE49-F238E27FC236}">
                  <a16:creationId xmlns:a16="http://schemas.microsoft.com/office/drawing/2014/main" id="{C1866F1D-5FF1-45C7-AD7E-CB22352953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5025" y="5243514"/>
              <a:ext cx="823912" cy="577850"/>
            </a:xfrm>
            <a:custGeom>
              <a:avLst/>
              <a:gdLst>
                <a:gd name="T0" fmla="*/ 166 w 218"/>
                <a:gd name="T1" fmla="*/ 131 h 152"/>
                <a:gd name="T2" fmla="*/ 158 w 218"/>
                <a:gd name="T3" fmla="*/ 127 h 152"/>
                <a:gd name="T4" fmla="*/ 158 w 218"/>
                <a:gd name="T5" fmla="*/ 127 h 152"/>
                <a:gd name="T6" fmla="*/ 107 w 218"/>
                <a:gd name="T7" fmla="*/ 96 h 152"/>
                <a:gd name="T8" fmla="*/ 90 w 218"/>
                <a:gd name="T9" fmla="*/ 84 h 152"/>
                <a:gd name="T10" fmla="*/ 90 w 218"/>
                <a:gd name="T11" fmla="*/ 84 h 152"/>
                <a:gd name="T12" fmla="*/ 81 w 218"/>
                <a:gd name="T13" fmla="*/ 79 h 152"/>
                <a:gd name="T14" fmla="*/ 33 w 218"/>
                <a:gd name="T15" fmla="*/ 44 h 152"/>
                <a:gd name="T16" fmla="*/ 31 w 218"/>
                <a:gd name="T17" fmla="*/ 42 h 152"/>
                <a:gd name="T18" fmla="*/ 8 w 218"/>
                <a:gd name="T19" fmla="*/ 28 h 152"/>
                <a:gd name="T20" fmla="*/ 24 w 218"/>
                <a:gd name="T21" fmla="*/ 62 h 152"/>
                <a:gd name="T22" fmla="*/ 43 w 218"/>
                <a:gd name="T23" fmla="*/ 87 h 152"/>
                <a:gd name="T24" fmla="*/ 43 w 218"/>
                <a:gd name="T25" fmla="*/ 88 h 152"/>
                <a:gd name="T26" fmla="*/ 43 w 218"/>
                <a:gd name="T27" fmla="*/ 88 h 152"/>
                <a:gd name="T28" fmla="*/ 44 w 218"/>
                <a:gd name="T29" fmla="*/ 89 h 152"/>
                <a:gd name="T30" fmla="*/ 45 w 218"/>
                <a:gd name="T31" fmla="*/ 90 h 152"/>
                <a:gd name="T32" fmla="*/ 58 w 218"/>
                <a:gd name="T33" fmla="*/ 99 h 152"/>
                <a:gd name="T34" fmla="*/ 88 w 218"/>
                <a:gd name="T35" fmla="*/ 107 h 152"/>
                <a:gd name="T36" fmla="*/ 96 w 218"/>
                <a:gd name="T37" fmla="*/ 111 h 152"/>
                <a:gd name="T38" fmla="*/ 114 w 218"/>
                <a:gd name="T39" fmla="*/ 129 h 152"/>
                <a:gd name="T40" fmla="*/ 137 w 218"/>
                <a:gd name="T41" fmla="*/ 143 h 152"/>
                <a:gd name="T42" fmla="*/ 137 w 218"/>
                <a:gd name="T43" fmla="*/ 143 h 152"/>
                <a:gd name="T44" fmla="*/ 161 w 218"/>
                <a:gd name="T45" fmla="*/ 151 h 152"/>
                <a:gd name="T46" fmla="*/ 180 w 218"/>
                <a:gd name="T47" fmla="*/ 151 h 152"/>
                <a:gd name="T48" fmla="*/ 166 w 218"/>
                <a:gd name="T49" fmla="*/ 1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152">
                  <a:moveTo>
                    <a:pt x="166" y="131"/>
                  </a:moveTo>
                  <a:cubicBezTo>
                    <a:pt x="164" y="129"/>
                    <a:pt x="161" y="128"/>
                    <a:pt x="158" y="127"/>
                  </a:cubicBezTo>
                  <a:cubicBezTo>
                    <a:pt x="158" y="127"/>
                    <a:pt x="158" y="127"/>
                    <a:pt x="158" y="127"/>
                  </a:cubicBezTo>
                  <a:cubicBezTo>
                    <a:pt x="138" y="120"/>
                    <a:pt x="122" y="117"/>
                    <a:pt x="107" y="96"/>
                  </a:cubicBezTo>
                  <a:cubicBezTo>
                    <a:pt x="107" y="96"/>
                    <a:pt x="100" y="90"/>
                    <a:pt x="90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8" y="82"/>
                    <a:pt x="85" y="80"/>
                    <a:pt x="81" y="79"/>
                  </a:cubicBezTo>
                  <a:cubicBezTo>
                    <a:pt x="69" y="73"/>
                    <a:pt x="43" y="56"/>
                    <a:pt x="33" y="44"/>
                  </a:cubicBezTo>
                  <a:cubicBezTo>
                    <a:pt x="32" y="43"/>
                    <a:pt x="31" y="42"/>
                    <a:pt x="31" y="42"/>
                  </a:cubicBezTo>
                  <a:cubicBezTo>
                    <a:pt x="0" y="0"/>
                    <a:pt x="4" y="21"/>
                    <a:pt x="8" y="28"/>
                  </a:cubicBezTo>
                  <a:cubicBezTo>
                    <a:pt x="13" y="37"/>
                    <a:pt x="17" y="49"/>
                    <a:pt x="24" y="62"/>
                  </a:cubicBezTo>
                  <a:cubicBezTo>
                    <a:pt x="28" y="71"/>
                    <a:pt x="34" y="79"/>
                    <a:pt x="43" y="87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9" y="93"/>
                    <a:pt x="53" y="96"/>
                    <a:pt x="58" y="99"/>
                  </a:cubicBezTo>
                  <a:cubicBezTo>
                    <a:pt x="70" y="107"/>
                    <a:pt x="81" y="108"/>
                    <a:pt x="88" y="107"/>
                  </a:cubicBezTo>
                  <a:cubicBezTo>
                    <a:pt x="91" y="106"/>
                    <a:pt x="95" y="108"/>
                    <a:pt x="96" y="111"/>
                  </a:cubicBezTo>
                  <a:cubicBezTo>
                    <a:pt x="100" y="116"/>
                    <a:pt x="106" y="123"/>
                    <a:pt x="114" y="129"/>
                  </a:cubicBezTo>
                  <a:cubicBezTo>
                    <a:pt x="121" y="135"/>
                    <a:pt x="129" y="140"/>
                    <a:pt x="137" y="143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146" y="147"/>
                    <a:pt x="154" y="150"/>
                    <a:pt x="161" y="151"/>
                  </a:cubicBezTo>
                  <a:cubicBezTo>
                    <a:pt x="169" y="152"/>
                    <a:pt x="176" y="152"/>
                    <a:pt x="180" y="151"/>
                  </a:cubicBezTo>
                  <a:cubicBezTo>
                    <a:pt x="218" y="145"/>
                    <a:pt x="191" y="141"/>
                    <a:pt x="166" y="1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8">
              <a:extLst>
                <a:ext uri="{FF2B5EF4-FFF2-40B4-BE49-F238E27FC236}">
                  <a16:creationId xmlns:a16="http://schemas.microsoft.com/office/drawing/2014/main" id="{71D1BD87-9DBE-4FA8-8D9A-AC9D34D1AB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85538" y="5532439"/>
              <a:ext cx="385762" cy="257175"/>
            </a:xfrm>
            <a:custGeom>
              <a:avLst/>
              <a:gdLst>
                <a:gd name="T0" fmla="*/ 20 w 102"/>
                <a:gd name="T1" fmla="*/ 0 h 68"/>
                <a:gd name="T2" fmla="*/ 22 w 102"/>
                <a:gd name="T3" fmla="*/ 4 h 68"/>
                <a:gd name="T4" fmla="*/ 35 w 102"/>
                <a:gd name="T5" fmla="*/ 26 h 68"/>
                <a:gd name="T6" fmla="*/ 34 w 102"/>
                <a:gd name="T7" fmla="*/ 27 h 68"/>
                <a:gd name="T8" fmla="*/ 1 w 102"/>
                <a:gd name="T9" fmla="*/ 6 h 68"/>
                <a:gd name="T10" fmla="*/ 1 w 102"/>
                <a:gd name="T11" fmla="*/ 6 h 68"/>
                <a:gd name="T12" fmla="*/ 4 w 102"/>
                <a:gd name="T13" fmla="*/ 11 h 68"/>
                <a:gd name="T14" fmla="*/ 4 w 102"/>
                <a:gd name="T15" fmla="*/ 12 h 68"/>
                <a:gd name="T16" fmla="*/ 4 w 102"/>
                <a:gd name="T17" fmla="*/ 12 h 68"/>
                <a:gd name="T18" fmla="*/ 5 w 102"/>
                <a:gd name="T19" fmla="*/ 13 h 68"/>
                <a:gd name="T20" fmla="*/ 6 w 102"/>
                <a:gd name="T21" fmla="*/ 14 h 68"/>
                <a:gd name="T22" fmla="*/ 19 w 102"/>
                <a:gd name="T23" fmla="*/ 23 h 68"/>
                <a:gd name="T24" fmla="*/ 44 w 102"/>
                <a:gd name="T25" fmla="*/ 31 h 68"/>
                <a:gd name="T26" fmla="*/ 49 w 102"/>
                <a:gd name="T27" fmla="*/ 31 h 68"/>
                <a:gd name="T28" fmla="*/ 50 w 102"/>
                <a:gd name="T29" fmla="*/ 31 h 68"/>
                <a:gd name="T30" fmla="*/ 57 w 102"/>
                <a:gd name="T31" fmla="*/ 35 h 68"/>
                <a:gd name="T32" fmla="*/ 75 w 102"/>
                <a:gd name="T33" fmla="*/ 53 h 68"/>
                <a:gd name="T34" fmla="*/ 98 w 102"/>
                <a:gd name="T35" fmla="*/ 67 h 68"/>
                <a:gd name="T36" fmla="*/ 98 w 102"/>
                <a:gd name="T37" fmla="*/ 67 h 68"/>
                <a:gd name="T38" fmla="*/ 100 w 102"/>
                <a:gd name="T39" fmla="*/ 68 h 68"/>
                <a:gd name="T40" fmla="*/ 78 w 102"/>
                <a:gd name="T41" fmla="*/ 53 h 68"/>
                <a:gd name="T42" fmla="*/ 70 w 102"/>
                <a:gd name="T43" fmla="*/ 41 h 68"/>
                <a:gd name="T44" fmla="*/ 70 w 102"/>
                <a:gd name="T45" fmla="*/ 41 h 68"/>
                <a:gd name="T46" fmla="*/ 77 w 102"/>
                <a:gd name="T47" fmla="*/ 44 h 68"/>
                <a:gd name="T48" fmla="*/ 90 w 102"/>
                <a:gd name="T49" fmla="*/ 47 h 68"/>
                <a:gd name="T50" fmla="*/ 94 w 102"/>
                <a:gd name="T51" fmla="*/ 46 h 68"/>
                <a:gd name="T52" fmla="*/ 71 w 102"/>
                <a:gd name="T53" fmla="*/ 39 h 68"/>
                <a:gd name="T54" fmla="*/ 57 w 102"/>
                <a:gd name="T55" fmla="*/ 30 h 68"/>
                <a:gd name="T56" fmla="*/ 58 w 102"/>
                <a:gd name="T57" fmla="*/ 30 h 68"/>
                <a:gd name="T58" fmla="*/ 61 w 102"/>
                <a:gd name="T59" fmla="*/ 30 h 68"/>
                <a:gd name="T60" fmla="*/ 65 w 102"/>
                <a:gd name="T61" fmla="*/ 31 h 68"/>
                <a:gd name="T62" fmla="*/ 71 w 102"/>
                <a:gd name="T63" fmla="*/ 29 h 68"/>
                <a:gd name="T64" fmla="*/ 53 w 102"/>
                <a:gd name="T65" fmla="*/ 26 h 68"/>
                <a:gd name="T66" fmla="*/ 48 w 102"/>
                <a:gd name="T67" fmla="*/ 21 h 68"/>
                <a:gd name="T68" fmla="*/ 42 w 102"/>
                <a:gd name="T69" fmla="*/ 10 h 68"/>
                <a:gd name="T70" fmla="*/ 46 w 102"/>
                <a:gd name="T71" fmla="*/ 26 h 68"/>
                <a:gd name="T72" fmla="*/ 45 w 102"/>
                <a:gd name="T73" fmla="*/ 25 h 68"/>
                <a:gd name="T74" fmla="*/ 30 w 102"/>
                <a:gd name="T75" fmla="*/ 14 h 68"/>
                <a:gd name="T76" fmla="*/ 20 w 102"/>
                <a:gd name="T7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" h="68">
                  <a:moveTo>
                    <a:pt x="20" y="0"/>
                  </a:moveTo>
                  <a:cubicBezTo>
                    <a:pt x="20" y="0"/>
                    <a:pt x="20" y="1"/>
                    <a:pt x="22" y="4"/>
                  </a:cubicBezTo>
                  <a:cubicBezTo>
                    <a:pt x="30" y="27"/>
                    <a:pt x="46" y="25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3" y="27"/>
                    <a:pt x="9" y="13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2" y="10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7"/>
                    <a:pt x="14" y="20"/>
                    <a:pt x="19" y="23"/>
                  </a:cubicBezTo>
                  <a:cubicBezTo>
                    <a:pt x="29" y="29"/>
                    <a:pt x="37" y="31"/>
                    <a:pt x="44" y="31"/>
                  </a:cubicBezTo>
                  <a:cubicBezTo>
                    <a:pt x="46" y="31"/>
                    <a:pt x="48" y="31"/>
                    <a:pt x="49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3" y="31"/>
                    <a:pt x="56" y="32"/>
                    <a:pt x="57" y="35"/>
                  </a:cubicBezTo>
                  <a:cubicBezTo>
                    <a:pt x="61" y="40"/>
                    <a:pt x="67" y="47"/>
                    <a:pt x="75" y="53"/>
                  </a:cubicBezTo>
                  <a:cubicBezTo>
                    <a:pt x="82" y="59"/>
                    <a:pt x="90" y="64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9" y="68"/>
                    <a:pt x="100" y="68"/>
                    <a:pt x="100" y="68"/>
                  </a:cubicBezTo>
                  <a:cubicBezTo>
                    <a:pt x="102" y="68"/>
                    <a:pt x="86" y="61"/>
                    <a:pt x="78" y="53"/>
                  </a:cubicBezTo>
                  <a:cubicBezTo>
                    <a:pt x="71" y="47"/>
                    <a:pt x="66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2" y="41"/>
                    <a:pt x="74" y="43"/>
                    <a:pt x="77" y="44"/>
                  </a:cubicBezTo>
                  <a:cubicBezTo>
                    <a:pt x="80" y="45"/>
                    <a:pt x="84" y="47"/>
                    <a:pt x="90" y="47"/>
                  </a:cubicBezTo>
                  <a:cubicBezTo>
                    <a:pt x="92" y="47"/>
                    <a:pt x="93" y="47"/>
                    <a:pt x="94" y="46"/>
                  </a:cubicBezTo>
                  <a:cubicBezTo>
                    <a:pt x="83" y="44"/>
                    <a:pt x="79" y="42"/>
                    <a:pt x="71" y="39"/>
                  </a:cubicBezTo>
                  <a:cubicBezTo>
                    <a:pt x="59" y="33"/>
                    <a:pt x="57" y="32"/>
                    <a:pt x="57" y="30"/>
                  </a:cubicBezTo>
                  <a:cubicBezTo>
                    <a:pt x="57" y="30"/>
                    <a:pt x="58" y="30"/>
                    <a:pt x="58" y="30"/>
                  </a:cubicBezTo>
                  <a:cubicBezTo>
                    <a:pt x="58" y="30"/>
                    <a:pt x="59" y="30"/>
                    <a:pt x="61" y="30"/>
                  </a:cubicBezTo>
                  <a:cubicBezTo>
                    <a:pt x="62" y="31"/>
                    <a:pt x="64" y="31"/>
                    <a:pt x="65" y="31"/>
                  </a:cubicBezTo>
                  <a:cubicBezTo>
                    <a:pt x="67" y="31"/>
                    <a:pt x="69" y="31"/>
                    <a:pt x="71" y="29"/>
                  </a:cubicBezTo>
                  <a:cubicBezTo>
                    <a:pt x="65" y="29"/>
                    <a:pt x="56" y="28"/>
                    <a:pt x="53" y="26"/>
                  </a:cubicBezTo>
                  <a:cubicBezTo>
                    <a:pt x="50" y="25"/>
                    <a:pt x="51" y="24"/>
                    <a:pt x="48" y="21"/>
                  </a:cubicBezTo>
                  <a:cubicBezTo>
                    <a:pt x="43" y="17"/>
                    <a:pt x="43" y="15"/>
                    <a:pt x="42" y="10"/>
                  </a:cubicBezTo>
                  <a:cubicBezTo>
                    <a:pt x="39" y="18"/>
                    <a:pt x="47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1" y="23"/>
                    <a:pt x="35" y="22"/>
                    <a:pt x="30" y="14"/>
                  </a:cubicBezTo>
                  <a:cubicBezTo>
                    <a:pt x="23" y="5"/>
                    <a:pt x="21" y="0"/>
                    <a:pt x="2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 179">
              <a:extLst>
                <a:ext uri="{FF2B5EF4-FFF2-40B4-BE49-F238E27FC236}">
                  <a16:creationId xmlns:a16="http://schemas.microsoft.com/office/drawing/2014/main" id="{20DAF301-37EC-44EB-9BE5-DFCB6114D7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52225" y="5002214"/>
              <a:ext cx="177800" cy="44450"/>
            </a:xfrm>
            <a:custGeom>
              <a:avLst/>
              <a:gdLst>
                <a:gd name="T0" fmla="*/ 29 w 47"/>
                <a:gd name="T1" fmla="*/ 0 h 12"/>
                <a:gd name="T2" fmla="*/ 25 w 47"/>
                <a:gd name="T3" fmla="*/ 2 h 12"/>
                <a:gd name="T4" fmla="*/ 23 w 47"/>
                <a:gd name="T5" fmla="*/ 4 h 12"/>
                <a:gd name="T6" fmla="*/ 19 w 47"/>
                <a:gd name="T7" fmla="*/ 5 h 12"/>
                <a:gd name="T8" fmla="*/ 16 w 47"/>
                <a:gd name="T9" fmla="*/ 5 h 12"/>
                <a:gd name="T10" fmla="*/ 11 w 47"/>
                <a:gd name="T11" fmla="*/ 4 h 12"/>
                <a:gd name="T12" fmla="*/ 6 w 47"/>
                <a:gd name="T13" fmla="*/ 6 h 12"/>
                <a:gd name="T14" fmla="*/ 6 w 47"/>
                <a:gd name="T15" fmla="*/ 6 h 12"/>
                <a:gd name="T16" fmla="*/ 0 w 47"/>
                <a:gd name="T17" fmla="*/ 12 h 12"/>
                <a:gd name="T18" fmla="*/ 0 w 47"/>
                <a:gd name="T19" fmla="*/ 12 h 12"/>
                <a:gd name="T20" fmla="*/ 0 w 47"/>
                <a:gd name="T21" fmla="*/ 12 h 12"/>
                <a:gd name="T22" fmla="*/ 6 w 47"/>
                <a:gd name="T23" fmla="*/ 6 h 12"/>
                <a:gd name="T24" fmla="*/ 6 w 47"/>
                <a:gd name="T25" fmla="*/ 6 h 12"/>
                <a:gd name="T26" fmla="*/ 11 w 47"/>
                <a:gd name="T27" fmla="*/ 4 h 12"/>
                <a:gd name="T28" fmla="*/ 16 w 47"/>
                <a:gd name="T29" fmla="*/ 5 h 12"/>
                <a:gd name="T30" fmla="*/ 19 w 47"/>
                <a:gd name="T31" fmla="*/ 5 h 12"/>
                <a:gd name="T32" fmla="*/ 23 w 47"/>
                <a:gd name="T33" fmla="*/ 4 h 12"/>
                <a:gd name="T34" fmla="*/ 25 w 47"/>
                <a:gd name="T35" fmla="*/ 2 h 12"/>
                <a:gd name="T36" fmla="*/ 29 w 47"/>
                <a:gd name="T37" fmla="*/ 0 h 12"/>
                <a:gd name="T38" fmla="*/ 43 w 47"/>
                <a:gd name="T39" fmla="*/ 8 h 12"/>
                <a:gd name="T40" fmla="*/ 44 w 47"/>
                <a:gd name="T41" fmla="*/ 8 h 12"/>
                <a:gd name="T42" fmla="*/ 47 w 47"/>
                <a:gd name="T43" fmla="*/ 11 h 12"/>
                <a:gd name="T44" fmla="*/ 47 w 47"/>
                <a:gd name="T45" fmla="*/ 11 h 12"/>
                <a:gd name="T46" fmla="*/ 47 w 47"/>
                <a:gd name="T47" fmla="*/ 11 h 12"/>
                <a:gd name="T48" fmla="*/ 47 w 47"/>
                <a:gd name="T49" fmla="*/ 11 h 12"/>
                <a:gd name="T50" fmla="*/ 47 w 47"/>
                <a:gd name="T51" fmla="*/ 11 h 12"/>
                <a:gd name="T52" fmla="*/ 45 w 47"/>
                <a:gd name="T53" fmla="*/ 9 h 12"/>
                <a:gd name="T54" fmla="*/ 44 w 47"/>
                <a:gd name="T55" fmla="*/ 8 h 12"/>
                <a:gd name="T56" fmla="*/ 43 w 47"/>
                <a:gd name="T57" fmla="*/ 8 h 12"/>
                <a:gd name="T58" fmla="*/ 29 w 47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12">
                  <a:moveTo>
                    <a:pt x="29" y="0"/>
                  </a:moveTo>
                  <a:cubicBezTo>
                    <a:pt x="27" y="0"/>
                    <a:pt x="26" y="0"/>
                    <a:pt x="25" y="2"/>
                  </a:cubicBezTo>
                  <a:cubicBezTo>
                    <a:pt x="25" y="2"/>
                    <a:pt x="23" y="4"/>
                    <a:pt x="23" y="4"/>
                  </a:cubicBezTo>
                  <a:cubicBezTo>
                    <a:pt x="22" y="5"/>
                    <a:pt x="21" y="5"/>
                    <a:pt x="19" y="5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10" y="4"/>
                    <a:pt x="8" y="4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8"/>
                    <a:pt x="2" y="1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0"/>
                    <a:pt x="4" y="8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10" y="4"/>
                    <a:pt x="11" y="4"/>
                  </a:cubicBezTo>
                  <a:cubicBezTo>
                    <a:pt x="13" y="4"/>
                    <a:pt x="14" y="4"/>
                    <a:pt x="16" y="5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1" y="5"/>
                    <a:pt x="22" y="5"/>
                    <a:pt x="23" y="4"/>
                  </a:cubicBezTo>
                  <a:cubicBezTo>
                    <a:pt x="23" y="4"/>
                    <a:pt x="25" y="2"/>
                    <a:pt x="25" y="2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2" y="0"/>
                    <a:pt x="37" y="2"/>
                    <a:pt x="43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9"/>
                    <a:pt x="46" y="10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0"/>
                    <a:pt x="45" y="10"/>
                    <a:pt x="45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7" y="2"/>
                    <a:pt x="32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80">
              <a:extLst>
                <a:ext uri="{FF2B5EF4-FFF2-40B4-BE49-F238E27FC236}">
                  <a16:creationId xmlns:a16="http://schemas.microsoft.com/office/drawing/2014/main" id="{DC8C8024-733D-45F6-B19D-6AA6087BD2E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425238" y="5002214"/>
              <a:ext cx="246062" cy="161925"/>
            </a:xfrm>
            <a:custGeom>
              <a:avLst/>
              <a:gdLst>
                <a:gd name="T0" fmla="*/ 29 w 65"/>
                <a:gd name="T1" fmla="*/ 39 h 43"/>
                <a:gd name="T2" fmla="*/ 33 w 65"/>
                <a:gd name="T3" fmla="*/ 43 h 43"/>
                <a:gd name="T4" fmla="*/ 33 w 65"/>
                <a:gd name="T5" fmla="*/ 43 h 43"/>
                <a:gd name="T6" fmla="*/ 29 w 65"/>
                <a:gd name="T7" fmla="*/ 39 h 43"/>
                <a:gd name="T8" fmla="*/ 20 w 65"/>
                <a:gd name="T9" fmla="*/ 13 h 43"/>
                <a:gd name="T10" fmla="*/ 20 w 65"/>
                <a:gd name="T11" fmla="*/ 13 h 43"/>
                <a:gd name="T12" fmla="*/ 21 w 65"/>
                <a:gd name="T13" fmla="*/ 14 h 43"/>
                <a:gd name="T14" fmla="*/ 20 w 65"/>
                <a:gd name="T15" fmla="*/ 13 h 43"/>
                <a:gd name="T16" fmla="*/ 40 w 65"/>
                <a:gd name="T17" fmla="*/ 0 h 43"/>
                <a:gd name="T18" fmla="*/ 36 w 65"/>
                <a:gd name="T19" fmla="*/ 2 h 43"/>
                <a:gd name="T20" fmla="*/ 34 w 65"/>
                <a:gd name="T21" fmla="*/ 4 h 43"/>
                <a:gd name="T22" fmla="*/ 30 w 65"/>
                <a:gd name="T23" fmla="*/ 5 h 43"/>
                <a:gd name="T24" fmla="*/ 27 w 65"/>
                <a:gd name="T25" fmla="*/ 5 h 43"/>
                <a:gd name="T26" fmla="*/ 22 w 65"/>
                <a:gd name="T27" fmla="*/ 4 h 43"/>
                <a:gd name="T28" fmla="*/ 17 w 65"/>
                <a:gd name="T29" fmla="*/ 6 h 43"/>
                <a:gd name="T30" fmla="*/ 17 w 65"/>
                <a:gd name="T31" fmla="*/ 6 h 43"/>
                <a:gd name="T32" fmla="*/ 11 w 65"/>
                <a:gd name="T33" fmla="*/ 12 h 43"/>
                <a:gd name="T34" fmla="*/ 11 w 65"/>
                <a:gd name="T35" fmla="*/ 12 h 43"/>
                <a:gd name="T36" fmla="*/ 1 w 65"/>
                <a:gd name="T37" fmla="*/ 35 h 43"/>
                <a:gd name="T38" fmla="*/ 12 w 65"/>
                <a:gd name="T39" fmla="*/ 14 h 43"/>
                <a:gd name="T40" fmla="*/ 12 w 65"/>
                <a:gd name="T41" fmla="*/ 14 h 43"/>
                <a:gd name="T42" fmla="*/ 14 w 65"/>
                <a:gd name="T43" fmla="*/ 13 h 43"/>
                <a:gd name="T44" fmla="*/ 14 w 65"/>
                <a:gd name="T45" fmla="*/ 13 h 43"/>
                <a:gd name="T46" fmla="*/ 14 w 65"/>
                <a:gd name="T47" fmla="*/ 14 h 43"/>
                <a:gd name="T48" fmla="*/ 19 w 65"/>
                <a:gd name="T49" fmla="*/ 13 h 43"/>
                <a:gd name="T50" fmla="*/ 19 w 65"/>
                <a:gd name="T51" fmla="*/ 13 h 43"/>
                <a:gd name="T52" fmla="*/ 16 w 65"/>
                <a:gd name="T53" fmla="*/ 36 h 43"/>
                <a:gd name="T54" fmla="*/ 16 w 65"/>
                <a:gd name="T55" fmla="*/ 36 h 43"/>
                <a:gd name="T56" fmla="*/ 16 w 65"/>
                <a:gd name="T57" fmla="*/ 36 h 43"/>
                <a:gd name="T58" fmla="*/ 19 w 65"/>
                <a:gd name="T59" fmla="*/ 13 h 43"/>
                <a:gd name="T60" fmla="*/ 19 w 65"/>
                <a:gd name="T61" fmla="*/ 13 h 43"/>
                <a:gd name="T62" fmla="*/ 20 w 65"/>
                <a:gd name="T63" fmla="*/ 13 h 43"/>
                <a:gd name="T64" fmla="*/ 20 w 65"/>
                <a:gd name="T65" fmla="*/ 13 h 43"/>
                <a:gd name="T66" fmla="*/ 26 w 65"/>
                <a:gd name="T67" fmla="*/ 12 h 43"/>
                <a:gd name="T68" fmla="*/ 26 w 65"/>
                <a:gd name="T69" fmla="*/ 12 h 43"/>
                <a:gd name="T70" fmla="*/ 25 w 65"/>
                <a:gd name="T71" fmla="*/ 14 h 43"/>
                <a:gd name="T72" fmla="*/ 26 w 65"/>
                <a:gd name="T73" fmla="*/ 12 h 43"/>
                <a:gd name="T74" fmla="*/ 27 w 65"/>
                <a:gd name="T75" fmla="*/ 11 h 43"/>
                <a:gd name="T76" fmla="*/ 37 w 65"/>
                <a:gd name="T77" fmla="*/ 26 h 43"/>
                <a:gd name="T78" fmla="*/ 34 w 65"/>
                <a:gd name="T79" fmla="*/ 9 h 43"/>
                <a:gd name="T80" fmla="*/ 40 w 65"/>
                <a:gd name="T81" fmla="*/ 5 h 43"/>
                <a:gd name="T82" fmla="*/ 47 w 65"/>
                <a:gd name="T83" fmla="*/ 11 h 43"/>
                <a:gd name="T84" fmla="*/ 58 w 65"/>
                <a:gd name="T85" fmla="*/ 35 h 43"/>
                <a:gd name="T86" fmla="*/ 57 w 65"/>
                <a:gd name="T87" fmla="*/ 25 h 43"/>
                <a:gd name="T88" fmla="*/ 58 w 65"/>
                <a:gd name="T89" fmla="*/ 35 h 43"/>
                <a:gd name="T90" fmla="*/ 47 w 65"/>
                <a:gd name="T91" fmla="*/ 11 h 43"/>
                <a:gd name="T92" fmla="*/ 52 w 65"/>
                <a:gd name="T93" fmla="*/ 12 h 43"/>
                <a:gd name="T94" fmla="*/ 52 w 65"/>
                <a:gd name="T95" fmla="*/ 15 h 43"/>
                <a:gd name="T96" fmla="*/ 52 w 65"/>
                <a:gd name="T97" fmla="*/ 12 h 43"/>
                <a:gd name="T98" fmla="*/ 52 w 65"/>
                <a:gd name="T99" fmla="*/ 12 h 43"/>
                <a:gd name="T100" fmla="*/ 63 w 65"/>
                <a:gd name="T101" fmla="*/ 29 h 43"/>
                <a:gd name="T102" fmla="*/ 58 w 65"/>
                <a:gd name="T103" fmla="*/ 11 h 43"/>
                <a:gd name="T104" fmla="*/ 58 w 65"/>
                <a:gd name="T105" fmla="*/ 11 h 43"/>
                <a:gd name="T106" fmla="*/ 58 w 65"/>
                <a:gd name="T107" fmla="*/ 11 h 43"/>
                <a:gd name="T108" fmla="*/ 55 w 65"/>
                <a:gd name="T109" fmla="*/ 8 h 43"/>
                <a:gd name="T110" fmla="*/ 54 w 65"/>
                <a:gd name="T111" fmla="*/ 8 h 43"/>
                <a:gd name="T112" fmla="*/ 40 w 65"/>
                <a:gd name="T1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43">
                  <a:moveTo>
                    <a:pt x="29" y="39"/>
                  </a:moveTo>
                  <a:cubicBezTo>
                    <a:pt x="30" y="41"/>
                    <a:pt x="31" y="42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1" y="42"/>
                    <a:pt x="30" y="40"/>
                    <a:pt x="29" y="39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1" y="13"/>
                    <a:pt x="20" y="13"/>
                    <a:pt x="20" y="13"/>
                  </a:cubicBezTo>
                  <a:moveTo>
                    <a:pt x="40" y="0"/>
                  </a:moveTo>
                  <a:cubicBezTo>
                    <a:pt x="38" y="0"/>
                    <a:pt x="37" y="0"/>
                    <a:pt x="36" y="2"/>
                  </a:cubicBezTo>
                  <a:cubicBezTo>
                    <a:pt x="36" y="2"/>
                    <a:pt x="34" y="4"/>
                    <a:pt x="34" y="4"/>
                  </a:cubicBezTo>
                  <a:cubicBezTo>
                    <a:pt x="33" y="5"/>
                    <a:pt x="32" y="5"/>
                    <a:pt x="30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5" y="4"/>
                    <a:pt x="24" y="4"/>
                    <a:pt x="22" y="4"/>
                  </a:cubicBezTo>
                  <a:cubicBezTo>
                    <a:pt x="21" y="4"/>
                    <a:pt x="19" y="4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8"/>
                    <a:pt x="13" y="10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0" y="24"/>
                    <a:pt x="1" y="35"/>
                  </a:cubicBezTo>
                  <a:cubicBezTo>
                    <a:pt x="3" y="29"/>
                    <a:pt x="7" y="19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5"/>
                    <a:pt x="16" y="2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25"/>
                    <a:pt x="15" y="15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3"/>
                    <a:pt x="25" y="14"/>
                  </a:cubicBezTo>
                  <a:cubicBezTo>
                    <a:pt x="25" y="13"/>
                    <a:pt x="25" y="12"/>
                    <a:pt x="26" y="12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9" y="11"/>
                    <a:pt x="33" y="24"/>
                    <a:pt x="37" y="26"/>
                  </a:cubicBezTo>
                  <a:cubicBezTo>
                    <a:pt x="35" y="21"/>
                    <a:pt x="30" y="13"/>
                    <a:pt x="34" y="9"/>
                  </a:cubicBezTo>
                  <a:cubicBezTo>
                    <a:pt x="36" y="7"/>
                    <a:pt x="37" y="5"/>
                    <a:pt x="40" y="5"/>
                  </a:cubicBezTo>
                  <a:cubicBezTo>
                    <a:pt x="41" y="5"/>
                    <a:pt x="44" y="6"/>
                    <a:pt x="47" y="11"/>
                  </a:cubicBezTo>
                  <a:cubicBezTo>
                    <a:pt x="54" y="21"/>
                    <a:pt x="56" y="28"/>
                    <a:pt x="58" y="35"/>
                  </a:cubicBezTo>
                  <a:cubicBezTo>
                    <a:pt x="60" y="34"/>
                    <a:pt x="59" y="30"/>
                    <a:pt x="57" y="25"/>
                  </a:cubicBezTo>
                  <a:cubicBezTo>
                    <a:pt x="58" y="29"/>
                    <a:pt x="59" y="32"/>
                    <a:pt x="58" y="35"/>
                  </a:cubicBezTo>
                  <a:cubicBezTo>
                    <a:pt x="56" y="28"/>
                    <a:pt x="54" y="21"/>
                    <a:pt x="47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3"/>
                    <a:pt x="52" y="14"/>
                    <a:pt x="52" y="15"/>
                  </a:cubicBezTo>
                  <a:cubicBezTo>
                    <a:pt x="52" y="14"/>
                    <a:pt x="52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4" y="12"/>
                    <a:pt x="63" y="23"/>
                    <a:pt x="63" y="29"/>
                  </a:cubicBezTo>
                  <a:cubicBezTo>
                    <a:pt x="65" y="25"/>
                    <a:pt x="63" y="17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9"/>
                    <a:pt x="55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8" y="2"/>
                    <a:pt x="43" y="0"/>
                    <a:pt x="4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Freeform 181">
              <a:extLst>
                <a:ext uri="{FF2B5EF4-FFF2-40B4-BE49-F238E27FC236}">
                  <a16:creationId xmlns:a16="http://schemas.microsoft.com/office/drawing/2014/main" id="{189899F5-ED5D-450C-991F-CF695D7398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41050" y="5175251"/>
              <a:ext cx="284162" cy="223838"/>
            </a:xfrm>
            <a:custGeom>
              <a:avLst/>
              <a:gdLst>
                <a:gd name="T0" fmla="*/ 42 w 75"/>
                <a:gd name="T1" fmla="*/ 0 h 59"/>
                <a:gd name="T2" fmla="*/ 23 w 75"/>
                <a:gd name="T3" fmla="*/ 3 h 59"/>
                <a:gd name="T4" fmla="*/ 23 w 75"/>
                <a:gd name="T5" fmla="*/ 3 h 59"/>
                <a:gd name="T6" fmla="*/ 23 w 75"/>
                <a:gd name="T7" fmla="*/ 3 h 59"/>
                <a:gd name="T8" fmla="*/ 0 w 75"/>
                <a:gd name="T9" fmla="*/ 16 h 59"/>
                <a:gd name="T10" fmla="*/ 36 w 75"/>
                <a:gd name="T11" fmla="*/ 3 h 59"/>
                <a:gd name="T12" fmla="*/ 39 w 75"/>
                <a:gd name="T13" fmla="*/ 3 h 59"/>
                <a:gd name="T14" fmla="*/ 11 w 75"/>
                <a:gd name="T15" fmla="*/ 29 h 59"/>
                <a:gd name="T16" fmla="*/ 42 w 75"/>
                <a:gd name="T17" fmla="*/ 9 h 59"/>
                <a:gd name="T18" fmla="*/ 42 w 75"/>
                <a:gd name="T19" fmla="*/ 9 h 59"/>
                <a:gd name="T20" fmla="*/ 22 w 75"/>
                <a:gd name="T21" fmla="*/ 37 h 59"/>
                <a:gd name="T22" fmla="*/ 46 w 75"/>
                <a:gd name="T23" fmla="*/ 13 h 59"/>
                <a:gd name="T24" fmla="*/ 46 w 75"/>
                <a:gd name="T25" fmla="*/ 13 h 59"/>
                <a:gd name="T26" fmla="*/ 34 w 75"/>
                <a:gd name="T27" fmla="*/ 34 h 59"/>
                <a:gd name="T28" fmla="*/ 52 w 75"/>
                <a:gd name="T29" fmla="*/ 18 h 59"/>
                <a:gd name="T30" fmla="*/ 53 w 75"/>
                <a:gd name="T31" fmla="*/ 18 h 59"/>
                <a:gd name="T32" fmla="*/ 39 w 75"/>
                <a:gd name="T33" fmla="*/ 37 h 59"/>
                <a:gd name="T34" fmla="*/ 57 w 75"/>
                <a:gd name="T35" fmla="*/ 20 h 59"/>
                <a:gd name="T36" fmla="*/ 58 w 75"/>
                <a:gd name="T37" fmla="*/ 20 h 59"/>
                <a:gd name="T38" fmla="*/ 42 w 75"/>
                <a:gd name="T39" fmla="*/ 57 h 59"/>
                <a:gd name="T40" fmla="*/ 62 w 75"/>
                <a:gd name="T41" fmla="*/ 22 h 59"/>
                <a:gd name="T42" fmla="*/ 61 w 75"/>
                <a:gd name="T43" fmla="*/ 59 h 59"/>
                <a:gd name="T44" fmla="*/ 73 w 75"/>
                <a:gd name="T45" fmla="*/ 36 h 59"/>
                <a:gd name="T46" fmla="*/ 73 w 75"/>
                <a:gd name="T47" fmla="*/ 36 h 59"/>
                <a:gd name="T48" fmla="*/ 73 w 75"/>
                <a:gd name="T49" fmla="*/ 36 h 59"/>
                <a:gd name="T50" fmla="*/ 71 w 75"/>
                <a:gd name="T51" fmla="*/ 17 h 59"/>
                <a:gd name="T52" fmla="*/ 65 w 75"/>
                <a:gd name="T53" fmla="*/ 12 h 59"/>
                <a:gd name="T54" fmla="*/ 63 w 75"/>
                <a:gd name="T55" fmla="*/ 13 h 59"/>
                <a:gd name="T56" fmla="*/ 61 w 75"/>
                <a:gd name="T57" fmla="*/ 13 h 59"/>
                <a:gd name="T58" fmla="*/ 57 w 75"/>
                <a:gd name="T59" fmla="*/ 12 h 59"/>
                <a:gd name="T60" fmla="*/ 54 w 75"/>
                <a:gd name="T61" fmla="*/ 7 h 59"/>
                <a:gd name="T62" fmla="*/ 49 w 75"/>
                <a:gd name="T63" fmla="*/ 1 h 59"/>
                <a:gd name="T64" fmla="*/ 42 w 75"/>
                <a:gd name="T6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59">
                  <a:moveTo>
                    <a:pt x="42" y="0"/>
                  </a:moveTo>
                  <a:cubicBezTo>
                    <a:pt x="36" y="0"/>
                    <a:pt x="30" y="1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3"/>
                    <a:pt x="6" y="9"/>
                    <a:pt x="0" y="16"/>
                  </a:cubicBezTo>
                  <a:cubicBezTo>
                    <a:pt x="12" y="11"/>
                    <a:pt x="18" y="4"/>
                    <a:pt x="36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50" y="3"/>
                    <a:pt x="14" y="8"/>
                    <a:pt x="11" y="29"/>
                  </a:cubicBezTo>
                  <a:cubicBezTo>
                    <a:pt x="17" y="18"/>
                    <a:pt x="36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8" y="9"/>
                    <a:pt x="19" y="25"/>
                    <a:pt x="22" y="37"/>
                  </a:cubicBezTo>
                  <a:cubicBezTo>
                    <a:pt x="25" y="29"/>
                    <a:pt x="41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1" y="14"/>
                    <a:pt x="37" y="22"/>
                    <a:pt x="34" y="34"/>
                  </a:cubicBezTo>
                  <a:cubicBezTo>
                    <a:pt x="37" y="30"/>
                    <a:pt x="47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1" y="21"/>
                    <a:pt x="41" y="30"/>
                    <a:pt x="39" y="37"/>
                  </a:cubicBezTo>
                  <a:cubicBezTo>
                    <a:pt x="46" y="30"/>
                    <a:pt x="52" y="20"/>
                    <a:pt x="57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4" y="21"/>
                    <a:pt x="53" y="52"/>
                    <a:pt x="42" y="57"/>
                  </a:cubicBezTo>
                  <a:cubicBezTo>
                    <a:pt x="59" y="51"/>
                    <a:pt x="64" y="30"/>
                    <a:pt x="62" y="22"/>
                  </a:cubicBezTo>
                  <a:cubicBezTo>
                    <a:pt x="67" y="23"/>
                    <a:pt x="75" y="39"/>
                    <a:pt x="61" y="59"/>
                  </a:cubicBezTo>
                  <a:cubicBezTo>
                    <a:pt x="66" y="55"/>
                    <a:pt x="70" y="53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8"/>
                    <a:pt x="72" y="21"/>
                    <a:pt x="71" y="17"/>
                  </a:cubicBezTo>
                  <a:cubicBezTo>
                    <a:pt x="70" y="14"/>
                    <a:pt x="67" y="12"/>
                    <a:pt x="65" y="12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59" y="13"/>
                    <a:pt x="58" y="13"/>
                    <a:pt x="57" y="12"/>
                  </a:cubicBezTo>
                  <a:cubicBezTo>
                    <a:pt x="55" y="11"/>
                    <a:pt x="54" y="9"/>
                    <a:pt x="54" y="7"/>
                  </a:cubicBezTo>
                  <a:cubicBezTo>
                    <a:pt x="54" y="4"/>
                    <a:pt x="52" y="1"/>
                    <a:pt x="49" y="1"/>
                  </a:cubicBezTo>
                  <a:cubicBezTo>
                    <a:pt x="47" y="1"/>
                    <a:pt x="44" y="0"/>
                    <a:pt x="4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Freeform 182">
              <a:extLst>
                <a:ext uri="{FF2B5EF4-FFF2-40B4-BE49-F238E27FC236}">
                  <a16:creationId xmlns:a16="http://schemas.microsoft.com/office/drawing/2014/main" id="{BB4835C2-E87B-40BF-9860-B111F61EA3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20400" y="5453064"/>
              <a:ext cx="155575" cy="200025"/>
            </a:xfrm>
            <a:custGeom>
              <a:avLst/>
              <a:gdLst>
                <a:gd name="T0" fmla="*/ 34 w 41"/>
                <a:gd name="T1" fmla="*/ 0 h 53"/>
                <a:gd name="T2" fmla="*/ 15 w 41"/>
                <a:gd name="T3" fmla="*/ 9 h 53"/>
                <a:gd name="T4" fmla="*/ 13 w 41"/>
                <a:gd name="T5" fmla="*/ 10 h 53"/>
                <a:gd name="T6" fmla="*/ 13 w 41"/>
                <a:gd name="T7" fmla="*/ 10 h 53"/>
                <a:gd name="T8" fmla="*/ 13 w 41"/>
                <a:gd name="T9" fmla="*/ 10 h 53"/>
                <a:gd name="T10" fmla="*/ 11 w 41"/>
                <a:gd name="T11" fmla="*/ 11 h 53"/>
                <a:gd name="T12" fmla="*/ 11 w 41"/>
                <a:gd name="T13" fmla="*/ 11 h 53"/>
                <a:gd name="T14" fmla="*/ 1 w 41"/>
                <a:gd name="T15" fmla="*/ 19 h 53"/>
                <a:gd name="T16" fmla="*/ 2 w 41"/>
                <a:gd name="T17" fmla="*/ 19 h 53"/>
                <a:gd name="T18" fmla="*/ 30 w 41"/>
                <a:gd name="T19" fmla="*/ 5 h 53"/>
                <a:gd name="T20" fmla="*/ 30 w 41"/>
                <a:gd name="T21" fmla="*/ 5 h 53"/>
                <a:gd name="T22" fmla="*/ 1 w 41"/>
                <a:gd name="T23" fmla="*/ 30 h 53"/>
                <a:gd name="T24" fmla="*/ 1 w 41"/>
                <a:gd name="T25" fmla="*/ 30 h 53"/>
                <a:gd name="T26" fmla="*/ 33 w 41"/>
                <a:gd name="T27" fmla="*/ 8 h 53"/>
                <a:gd name="T28" fmla="*/ 34 w 41"/>
                <a:gd name="T29" fmla="*/ 8 h 53"/>
                <a:gd name="T30" fmla="*/ 16 w 41"/>
                <a:gd name="T31" fmla="*/ 27 h 53"/>
                <a:gd name="T32" fmla="*/ 17 w 41"/>
                <a:gd name="T33" fmla="*/ 28 h 53"/>
                <a:gd name="T34" fmla="*/ 26 w 41"/>
                <a:gd name="T35" fmla="*/ 20 h 53"/>
                <a:gd name="T36" fmla="*/ 36 w 41"/>
                <a:gd name="T37" fmla="*/ 11 h 53"/>
                <a:gd name="T38" fmla="*/ 36 w 41"/>
                <a:gd name="T39" fmla="*/ 11 h 53"/>
                <a:gd name="T40" fmla="*/ 11 w 41"/>
                <a:gd name="T41" fmla="*/ 42 h 53"/>
                <a:gd name="T42" fmla="*/ 8 w 41"/>
                <a:gd name="T43" fmla="*/ 45 h 53"/>
                <a:gd name="T44" fmla="*/ 31 w 41"/>
                <a:gd name="T45" fmla="*/ 26 h 53"/>
                <a:gd name="T46" fmla="*/ 36 w 41"/>
                <a:gd name="T47" fmla="*/ 22 h 53"/>
                <a:gd name="T48" fmla="*/ 17 w 41"/>
                <a:gd name="T49" fmla="*/ 53 h 53"/>
                <a:gd name="T50" fmla="*/ 20 w 41"/>
                <a:gd name="T51" fmla="*/ 50 h 53"/>
                <a:gd name="T52" fmla="*/ 41 w 41"/>
                <a:gd name="T53" fmla="*/ 12 h 53"/>
                <a:gd name="T54" fmla="*/ 40 w 41"/>
                <a:gd name="T55" fmla="*/ 10 h 53"/>
                <a:gd name="T56" fmla="*/ 37 w 41"/>
                <a:gd name="T57" fmla="*/ 3 h 53"/>
                <a:gd name="T58" fmla="*/ 34 w 41"/>
                <a:gd name="T5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" h="53">
                  <a:moveTo>
                    <a:pt x="34" y="0"/>
                  </a:moveTo>
                  <a:cubicBezTo>
                    <a:pt x="31" y="0"/>
                    <a:pt x="26" y="3"/>
                    <a:pt x="15" y="9"/>
                  </a:cubicBezTo>
                  <a:cubicBezTo>
                    <a:pt x="14" y="9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2"/>
                    <a:pt x="0" y="17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6" y="19"/>
                    <a:pt x="24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5" y="5"/>
                    <a:pt x="3" y="25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4" y="30"/>
                    <a:pt x="28" y="9"/>
                    <a:pt x="33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7" y="8"/>
                    <a:pt x="17" y="21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8" y="28"/>
                    <a:pt x="22" y="24"/>
                    <a:pt x="26" y="20"/>
                  </a:cubicBezTo>
                  <a:cubicBezTo>
                    <a:pt x="31" y="16"/>
                    <a:pt x="35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19" y="36"/>
                    <a:pt x="11" y="42"/>
                  </a:cubicBezTo>
                  <a:cubicBezTo>
                    <a:pt x="8" y="44"/>
                    <a:pt x="8" y="45"/>
                    <a:pt x="8" y="45"/>
                  </a:cubicBezTo>
                  <a:cubicBezTo>
                    <a:pt x="10" y="45"/>
                    <a:pt x="22" y="38"/>
                    <a:pt x="31" y="26"/>
                  </a:cubicBezTo>
                  <a:cubicBezTo>
                    <a:pt x="34" y="23"/>
                    <a:pt x="35" y="22"/>
                    <a:pt x="36" y="22"/>
                  </a:cubicBezTo>
                  <a:cubicBezTo>
                    <a:pt x="38" y="22"/>
                    <a:pt x="25" y="46"/>
                    <a:pt x="17" y="53"/>
                  </a:cubicBezTo>
                  <a:cubicBezTo>
                    <a:pt x="18" y="52"/>
                    <a:pt x="19" y="51"/>
                    <a:pt x="20" y="50"/>
                  </a:cubicBezTo>
                  <a:cubicBezTo>
                    <a:pt x="34" y="38"/>
                    <a:pt x="41" y="19"/>
                    <a:pt x="41" y="12"/>
                  </a:cubicBezTo>
                  <a:cubicBezTo>
                    <a:pt x="41" y="11"/>
                    <a:pt x="41" y="10"/>
                    <a:pt x="40" y="10"/>
                  </a:cubicBezTo>
                  <a:cubicBezTo>
                    <a:pt x="40" y="3"/>
                    <a:pt x="38" y="6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Freeform 183">
              <a:extLst>
                <a:ext uri="{FF2B5EF4-FFF2-40B4-BE49-F238E27FC236}">
                  <a16:creationId xmlns:a16="http://schemas.microsoft.com/office/drawing/2014/main" id="{6434287C-C459-4E5B-9DA1-AA629ECEBB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66463" y="5721351"/>
              <a:ext cx="211137" cy="100013"/>
            </a:xfrm>
            <a:custGeom>
              <a:avLst/>
              <a:gdLst>
                <a:gd name="T0" fmla="*/ 9 w 56"/>
                <a:gd name="T1" fmla="*/ 0 h 26"/>
                <a:gd name="T2" fmla="*/ 12 w 56"/>
                <a:gd name="T3" fmla="*/ 4 h 26"/>
                <a:gd name="T4" fmla="*/ 42 w 56"/>
                <a:gd name="T5" fmla="*/ 17 h 26"/>
                <a:gd name="T6" fmla="*/ 41 w 56"/>
                <a:gd name="T7" fmla="*/ 17 h 26"/>
                <a:gd name="T8" fmla="*/ 22 w 56"/>
                <a:gd name="T9" fmla="*/ 13 h 26"/>
                <a:gd name="T10" fmla="*/ 12 w 56"/>
                <a:gd name="T11" fmla="*/ 11 h 26"/>
                <a:gd name="T12" fmla="*/ 15 w 56"/>
                <a:gd name="T13" fmla="*/ 14 h 26"/>
                <a:gd name="T14" fmla="*/ 36 w 56"/>
                <a:gd name="T15" fmla="*/ 23 h 26"/>
                <a:gd name="T16" fmla="*/ 31 w 56"/>
                <a:gd name="T17" fmla="*/ 23 h 26"/>
                <a:gd name="T18" fmla="*/ 6 w 56"/>
                <a:gd name="T19" fmla="*/ 14 h 26"/>
                <a:gd name="T20" fmla="*/ 1 w 56"/>
                <a:gd name="T21" fmla="*/ 11 h 26"/>
                <a:gd name="T22" fmla="*/ 1 w 56"/>
                <a:gd name="T23" fmla="*/ 13 h 26"/>
                <a:gd name="T24" fmla="*/ 18 w 56"/>
                <a:gd name="T25" fmla="*/ 25 h 26"/>
                <a:gd name="T26" fmla="*/ 30 w 56"/>
                <a:gd name="T27" fmla="*/ 26 h 26"/>
                <a:gd name="T28" fmla="*/ 37 w 56"/>
                <a:gd name="T29" fmla="*/ 25 h 26"/>
                <a:gd name="T30" fmla="*/ 56 w 56"/>
                <a:gd name="T31" fmla="*/ 19 h 26"/>
                <a:gd name="T32" fmla="*/ 39 w 56"/>
                <a:gd name="T33" fmla="*/ 11 h 26"/>
                <a:gd name="T34" fmla="*/ 33 w 56"/>
                <a:gd name="T35" fmla="*/ 9 h 26"/>
                <a:gd name="T36" fmla="*/ 23 w 56"/>
                <a:gd name="T37" fmla="*/ 5 h 26"/>
                <a:gd name="T38" fmla="*/ 15 w 56"/>
                <a:gd name="T39" fmla="*/ 1 h 26"/>
                <a:gd name="T40" fmla="*/ 15 w 56"/>
                <a:gd name="T41" fmla="*/ 1 h 26"/>
                <a:gd name="T42" fmla="*/ 15 w 56"/>
                <a:gd name="T43" fmla="*/ 1 h 26"/>
                <a:gd name="T44" fmla="*/ 15 w 56"/>
                <a:gd name="T45" fmla="*/ 1 h 26"/>
                <a:gd name="T46" fmla="*/ 9 w 56"/>
                <a:gd name="T4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26">
                  <a:moveTo>
                    <a:pt x="9" y="0"/>
                  </a:moveTo>
                  <a:cubicBezTo>
                    <a:pt x="7" y="0"/>
                    <a:pt x="8" y="1"/>
                    <a:pt x="12" y="4"/>
                  </a:cubicBezTo>
                  <a:cubicBezTo>
                    <a:pt x="20" y="10"/>
                    <a:pt x="46" y="17"/>
                    <a:pt x="42" y="17"/>
                  </a:cubicBezTo>
                  <a:cubicBezTo>
                    <a:pt x="42" y="17"/>
                    <a:pt x="42" y="17"/>
                    <a:pt x="41" y="17"/>
                  </a:cubicBezTo>
                  <a:cubicBezTo>
                    <a:pt x="37" y="17"/>
                    <a:pt x="28" y="15"/>
                    <a:pt x="22" y="13"/>
                  </a:cubicBezTo>
                  <a:cubicBezTo>
                    <a:pt x="18" y="12"/>
                    <a:pt x="14" y="11"/>
                    <a:pt x="12" y="11"/>
                  </a:cubicBezTo>
                  <a:cubicBezTo>
                    <a:pt x="10" y="11"/>
                    <a:pt x="10" y="12"/>
                    <a:pt x="15" y="14"/>
                  </a:cubicBezTo>
                  <a:cubicBezTo>
                    <a:pt x="26" y="19"/>
                    <a:pt x="49" y="21"/>
                    <a:pt x="36" y="23"/>
                  </a:cubicBezTo>
                  <a:cubicBezTo>
                    <a:pt x="35" y="23"/>
                    <a:pt x="33" y="23"/>
                    <a:pt x="31" y="23"/>
                  </a:cubicBezTo>
                  <a:cubicBezTo>
                    <a:pt x="20" y="23"/>
                    <a:pt x="11" y="18"/>
                    <a:pt x="6" y="14"/>
                  </a:cubicBezTo>
                  <a:cubicBezTo>
                    <a:pt x="3" y="12"/>
                    <a:pt x="1" y="11"/>
                    <a:pt x="1" y="11"/>
                  </a:cubicBezTo>
                  <a:cubicBezTo>
                    <a:pt x="0" y="11"/>
                    <a:pt x="1" y="12"/>
                    <a:pt x="1" y="13"/>
                  </a:cubicBezTo>
                  <a:cubicBezTo>
                    <a:pt x="5" y="20"/>
                    <a:pt x="18" y="25"/>
                    <a:pt x="18" y="25"/>
                  </a:cubicBezTo>
                  <a:cubicBezTo>
                    <a:pt x="23" y="25"/>
                    <a:pt x="26" y="26"/>
                    <a:pt x="30" y="26"/>
                  </a:cubicBezTo>
                  <a:cubicBezTo>
                    <a:pt x="33" y="26"/>
                    <a:pt x="35" y="26"/>
                    <a:pt x="37" y="25"/>
                  </a:cubicBezTo>
                  <a:cubicBezTo>
                    <a:pt x="51" y="23"/>
                    <a:pt x="56" y="21"/>
                    <a:pt x="56" y="19"/>
                  </a:cubicBezTo>
                  <a:cubicBezTo>
                    <a:pt x="56" y="17"/>
                    <a:pt x="49" y="14"/>
                    <a:pt x="39" y="11"/>
                  </a:cubicBezTo>
                  <a:cubicBezTo>
                    <a:pt x="37" y="10"/>
                    <a:pt x="35" y="9"/>
                    <a:pt x="33" y="9"/>
                  </a:cubicBezTo>
                  <a:cubicBezTo>
                    <a:pt x="30" y="7"/>
                    <a:pt x="27" y="6"/>
                    <a:pt x="23" y="5"/>
                  </a:cubicBezTo>
                  <a:cubicBezTo>
                    <a:pt x="21" y="3"/>
                    <a:pt x="18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1"/>
                    <a:pt x="10" y="0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184">
              <a:extLst>
                <a:ext uri="{FF2B5EF4-FFF2-40B4-BE49-F238E27FC236}">
                  <a16:creationId xmlns:a16="http://schemas.microsoft.com/office/drawing/2014/main" id="{F4B5A631-31E7-4E46-B509-A2969C8C81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95113" y="5308601"/>
              <a:ext cx="104775" cy="177800"/>
            </a:xfrm>
            <a:custGeom>
              <a:avLst/>
              <a:gdLst>
                <a:gd name="T0" fmla="*/ 2 w 28"/>
                <a:gd name="T1" fmla="*/ 0 h 47"/>
                <a:gd name="T2" fmla="*/ 0 w 28"/>
                <a:gd name="T3" fmla="*/ 2 h 47"/>
                <a:gd name="T4" fmla="*/ 3 w 28"/>
                <a:gd name="T5" fmla="*/ 11 h 47"/>
                <a:gd name="T6" fmla="*/ 19 w 28"/>
                <a:gd name="T7" fmla="*/ 45 h 47"/>
                <a:gd name="T8" fmla="*/ 22 w 28"/>
                <a:gd name="T9" fmla="*/ 47 h 47"/>
                <a:gd name="T10" fmla="*/ 22 w 28"/>
                <a:gd name="T11" fmla="*/ 47 h 47"/>
                <a:gd name="T12" fmla="*/ 8 w 28"/>
                <a:gd name="T13" fmla="*/ 16 h 47"/>
                <a:gd name="T14" fmla="*/ 7 w 28"/>
                <a:gd name="T15" fmla="*/ 13 h 47"/>
                <a:gd name="T16" fmla="*/ 21 w 28"/>
                <a:gd name="T17" fmla="*/ 33 h 47"/>
                <a:gd name="T18" fmla="*/ 22 w 28"/>
                <a:gd name="T19" fmla="*/ 33 h 47"/>
                <a:gd name="T20" fmla="*/ 9 w 28"/>
                <a:gd name="T21" fmla="*/ 11 h 47"/>
                <a:gd name="T22" fmla="*/ 9 w 28"/>
                <a:gd name="T23" fmla="*/ 10 h 47"/>
                <a:gd name="T24" fmla="*/ 28 w 28"/>
                <a:gd name="T25" fmla="*/ 27 h 47"/>
                <a:gd name="T26" fmla="*/ 26 w 28"/>
                <a:gd name="T27" fmla="*/ 25 h 47"/>
                <a:gd name="T28" fmla="*/ 2 w 28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2" y="9"/>
                    <a:pt x="3" y="11"/>
                  </a:cubicBezTo>
                  <a:cubicBezTo>
                    <a:pt x="8" y="20"/>
                    <a:pt x="12" y="32"/>
                    <a:pt x="19" y="45"/>
                  </a:cubicBezTo>
                  <a:cubicBezTo>
                    <a:pt x="19" y="46"/>
                    <a:pt x="21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6" y="47"/>
                    <a:pt x="13" y="29"/>
                    <a:pt x="8" y="16"/>
                  </a:cubicBezTo>
                  <a:cubicBezTo>
                    <a:pt x="7" y="14"/>
                    <a:pt x="6" y="13"/>
                    <a:pt x="7" y="13"/>
                  </a:cubicBezTo>
                  <a:cubicBezTo>
                    <a:pt x="7" y="13"/>
                    <a:pt x="17" y="30"/>
                    <a:pt x="21" y="33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4" y="33"/>
                    <a:pt x="9" y="14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22" y="23"/>
                    <a:pt x="28" y="27"/>
                  </a:cubicBezTo>
                  <a:cubicBezTo>
                    <a:pt x="27" y="26"/>
                    <a:pt x="26" y="25"/>
                    <a:pt x="26" y="25"/>
                  </a:cubicBezTo>
                  <a:cubicBezTo>
                    <a:pt x="12" y="5"/>
                    <a:pt x="5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Freeform 185">
              <a:extLst>
                <a:ext uri="{FF2B5EF4-FFF2-40B4-BE49-F238E27FC236}">
                  <a16:creationId xmlns:a16="http://schemas.microsoft.com/office/drawing/2014/main" id="{1198314C-66DE-42D4-BC2D-F50028EC26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61763" y="5054601"/>
              <a:ext cx="30162" cy="95250"/>
            </a:xfrm>
            <a:custGeom>
              <a:avLst/>
              <a:gdLst>
                <a:gd name="T0" fmla="*/ 0 w 8"/>
                <a:gd name="T1" fmla="*/ 0 h 25"/>
                <a:gd name="T2" fmla="*/ 8 w 8"/>
                <a:gd name="T3" fmla="*/ 25 h 25"/>
                <a:gd name="T4" fmla="*/ 0 w 8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5">
                  <a:moveTo>
                    <a:pt x="0" y="0"/>
                  </a:moveTo>
                  <a:cubicBezTo>
                    <a:pt x="2" y="4"/>
                    <a:pt x="3" y="16"/>
                    <a:pt x="8" y="25"/>
                  </a:cubicBezTo>
                  <a:cubicBezTo>
                    <a:pt x="5" y="17"/>
                    <a:pt x="2" y="4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Freeform 186">
              <a:extLst>
                <a:ext uri="{FF2B5EF4-FFF2-40B4-BE49-F238E27FC236}">
                  <a16:creationId xmlns:a16="http://schemas.microsoft.com/office/drawing/2014/main" id="{90A94DEC-A2FF-4297-B430-097653B3A1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7475" y="5046664"/>
              <a:ext cx="49212" cy="117475"/>
            </a:xfrm>
            <a:custGeom>
              <a:avLst/>
              <a:gdLst>
                <a:gd name="T0" fmla="*/ 6 w 13"/>
                <a:gd name="T1" fmla="*/ 0 h 31"/>
                <a:gd name="T2" fmla="*/ 0 w 13"/>
                <a:gd name="T3" fmla="*/ 1 h 31"/>
                <a:gd name="T4" fmla="*/ 1 w 13"/>
                <a:gd name="T5" fmla="*/ 2 h 31"/>
                <a:gd name="T6" fmla="*/ 9 w 13"/>
                <a:gd name="T7" fmla="*/ 27 h 31"/>
                <a:gd name="T8" fmla="*/ 13 w 13"/>
                <a:gd name="T9" fmla="*/ 31 h 31"/>
                <a:gd name="T10" fmla="*/ 5 w 13"/>
                <a:gd name="T11" fmla="*/ 2 h 31"/>
                <a:gd name="T12" fmla="*/ 6 w 13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3" y="6"/>
                    <a:pt x="6" y="19"/>
                    <a:pt x="9" y="27"/>
                  </a:cubicBezTo>
                  <a:cubicBezTo>
                    <a:pt x="10" y="28"/>
                    <a:pt x="11" y="30"/>
                    <a:pt x="13" y="31"/>
                  </a:cubicBezTo>
                  <a:cubicBezTo>
                    <a:pt x="10" y="23"/>
                    <a:pt x="5" y="9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Freeform 187">
              <a:extLst>
                <a:ext uri="{FF2B5EF4-FFF2-40B4-BE49-F238E27FC236}">
                  <a16:creationId xmlns:a16="http://schemas.microsoft.com/office/drawing/2014/main" id="{CB443F5B-9DD5-4763-A4BB-2C531600B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6688" y="505142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7" name="Freeform 188">
              <a:extLst>
                <a:ext uri="{FF2B5EF4-FFF2-40B4-BE49-F238E27FC236}">
                  <a16:creationId xmlns:a16="http://schemas.microsoft.com/office/drawing/2014/main" id="{B9AD3B1D-52F9-42AB-A779-6B7E9D8386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6688" y="505142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Freeform 189">
              <a:extLst>
                <a:ext uri="{FF2B5EF4-FFF2-40B4-BE49-F238E27FC236}">
                  <a16:creationId xmlns:a16="http://schemas.microsoft.com/office/drawing/2014/main" id="{15AAE7FA-F7AA-485D-83E6-527986694E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0975" y="5054601"/>
              <a:ext cx="15875" cy="84138"/>
            </a:xfrm>
            <a:custGeom>
              <a:avLst/>
              <a:gdLst>
                <a:gd name="T0" fmla="*/ 2 w 4"/>
                <a:gd name="T1" fmla="*/ 0 h 22"/>
                <a:gd name="T2" fmla="*/ 2 w 4"/>
                <a:gd name="T3" fmla="*/ 0 h 22"/>
                <a:gd name="T4" fmla="*/ 4 w 4"/>
                <a:gd name="T5" fmla="*/ 22 h 22"/>
                <a:gd name="T6" fmla="*/ 2 w 4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0" y="15"/>
                    <a:pt x="4" y="22"/>
                  </a:cubicBezTo>
                  <a:cubicBezTo>
                    <a:pt x="1" y="16"/>
                    <a:pt x="4" y="2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Freeform 190">
              <a:extLst>
                <a:ext uri="{FF2B5EF4-FFF2-40B4-BE49-F238E27FC236}">
                  <a16:creationId xmlns:a16="http://schemas.microsoft.com/office/drawing/2014/main" id="{9BC15CD9-EC8B-4AB1-8049-1B6560064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99863" y="5051426"/>
              <a:ext cx="22225" cy="87313"/>
            </a:xfrm>
            <a:custGeom>
              <a:avLst/>
              <a:gdLst>
                <a:gd name="T0" fmla="*/ 6 w 6"/>
                <a:gd name="T1" fmla="*/ 0 h 23"/>
                <a:gd name="T2" fmla="*/ 1 w 6"/>
                <a:gd name="T3" fmla="*/ 1 h 23"/>
                <a:gd name="T4" fmla="*/ 3 w 6"/>
                <a:gd name="T5" fmla="*/ 23 h 23"/>
                <a:gd name="T6" fmla="*/ 3 w 6"/>
                <a:gd name="T7" fmla="*/ 23 h 23"/>
                <a:gd name="T8" fmla="*/ 6 w 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3">
                  <a:moveTo>
                    <a:pt x="6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0" y="17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12"/>
                    <a:pt x="2" y="2"/>
                    <a:pt x="6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Freeform 191">
              <a:extLst>
                <a:ext uri="{FF2B5EF4-FFF2-40B4-BE49-F238E27FC236}">
                  <a16:creationId xmlns:a16="http://schemas.microsoft.com/office/drawing/2014/main" id="{13B85B6A-2FA8-4782-9E50-B05E6EC60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8913" y="5051426"/>
              <a:ext cx="7937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192">
              <a:extLst>
                <a:ext uri="{FF2B5EF4-FFF2-40B4-BE49-F238E27FC236}">
                  <a16:creationId xmlns:a16="http://schemas.microsoft.com/office/drawing/2014/main" id="{07480811-BE40-46EA-9636-A11010BBE2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18913" y="5051426"/>
              <a:ext cx="7937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reeform 193">
              <a:extLst>
                <a:ext uri="{FF2B5EF4-FFF2-40B4-BE49-F238E27FC236}">
                  <a16:creationId xmlns:a16="http://schemas.microsoft.com/office/drawing/2014/main" id="{FA7A8115-B334-4C87-97F8-ED31DC984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55400" y="5057776"/>
              <a:ext cx="19050" cy="38100"/>
            </a:xfrm>
            <a:custGeom>
              <a:avLst/>
              <a:gdLst>
                <a:gd name="T0" fmla="*/ 0 w 5"/>
                <a:gd name="T1" fmla="*/ 0 h 10"/>
                <a:gd name="T2" fmla="*/ 5 w 5"/>
                <a:gd name="T3" fmla="*/ 10 h 10"/>
                <a:gd name="T4" fmla="*/ 0 w 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3" y="7"/>
                    <a:pt x="5" y="10"/>
                  </a:cubicBezTo>
                  <a:cubicBezTo>
                    <a:pt x="4" y="7"/>
                    <a:pt x="1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Freeform 194">
              <a:extLst>
                <a:ext uri="{FF2B5EF4-FFF2-40B4-BE49-F238E27FC236}">
                  <a16:creationId xmlns:a16="http://schemas.microsoft.com/office/drawing/2014/main" id="{1CB71BC1-D530-40FB-920B-025ECF9901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49050" y="5043489"/>
              <a:ext cx="44450" cy="90488"/>
            </a:xfrm>
            <a:custGeom>
              <a:avLst/>
              <a:gdLst>
                <a:gd name="T0" fmla="*/ 0 w 12"/>
                <a:gd name="T1" fmla="*/ 0 h 24"/>
                <a:gd name="T2" fmla="*/ 11 w 12"/>
                <a:gd name="T3" fmla="*/ 24 h 24"/>
                <a:gd name="T4" fmla="*/ 10 w 12"/>
                <a:gd name="T5" fmla="*/ 14 h 24"/>
                <a:gd name="T6" fmla="*/ 5 w 12"/>
                <a:gd name="T7" fmla="*/ 4 h 24"/>
                <a:gd name="T8" fmla="*/ 5 w 12"/>
                <a:gd name="T9" fmla="*/ 1 h 24"/>
                <a:gd name="T10" fmla="*/ 0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0" y="0"/>
                  </a:moveTo>
                  <a:cubicBezTo>
                    <a:pt x="7" y="10"/>
                    <a:pt x="9" y="17"/>
                    <a:pt x="11" y="24"/>
                  </a:cubicBezTo>
                  <a:cubicBezTo>
                    <a:pt x="12" y="21"/>
                    <a:pt x="11" y="18"/>
                    <a:pt x="10" y="14"/>
                  </a:cubicBezTo>
                  <a:cubicBezTo>
                    <a:pt x="8" y="11"/>
                    <a:pt x="6" y="7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Freeform 195">
              <a:extLst>
                <a:ext uri="{FF2B5EF4-FFF2-40B4-BE49-F238E27FC236}">
                  <a16:creationId xmlns:a16="http://schemas.microsoft.com/office/drawing/2014/main" id="{786374DC-F12B-4708-A612-B25E88014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1150" y="5753101"/>
              <a:ext cx="207962" cy="192088"/>
            </a:xfrm>
            <a:custGeom>
              <a:avLst/>
              <a:gdLst>
                <a:gd name="T0" fmla="*/ 52 w 55"/>
                <a:gd name="T1" fmla="*/ 23 h 51"/>
                <a:gd name="T2" fmla="*/ 52 w 55"/>
                <a:gd name="T3" fmla="*/ 23 h 51"/>
                <a:gd name="T4" fmla="*/ 52 w 55"/>
                <a:gd name="T5" fmla="*/ 21 h 51"/>
                <a:gd name="T6" fmla="*/ 52 w 55"/>
                <a:gd name="T7" fmla="*/ 3 h 51"/>
                <a:gd name="T8" fmla="*/ 50 w 55"/>
                <a:gd name="T9" fmla="*/ 2 h 51"/>
                <a:gd name="T10" fmla="*/ 49 w 55"/>
                <a:gd name="T11" fmla="*/ 1 h 51"/>
                <a:gd name="T12" fmla="*/ 43 w 55"/>
                <a:gd name="T13" fmla="*/ 8 h 51"/>
                <a:gd name="T14" fmla="*/ 42 w 55"/>
                <a:gd name="T15" fmla="*/ 8 h 51"/>
                <a:gd name="T16" fmla="*/ 42 w 55"/>
                <a:gd name="T17" fmla="*/ 9 h 51"/>
                <a:gd name="T18" fmla="*/ 42 w 55"/>
                <a:gd name="T19" fmla="*/ 9 h 51"/>
                <a:gd name="T20" fmla="*/ 42 w 55"/>
                <a:gd name="T21" fmla="*/ 9 h 51"/>
                <a:gd name="T22" fmla="*/ 37 w 55"/>
                <a:gd name="T23" fmla="*/ 15 h 51"/>
                <a:gd name="T24" fmla="*/ 21 w 55"/>
                <a:gd name="T25" fmla="*/ 28 h 51"/>
                <a:gd name="T26" fmla="*/ 5 w 55"/>
                <a:gd name="T27" fmla="*/ 39 h 51"/>
                <a:gd name="T28" fmla="*/ 1 w 55"/>
                <a:gd name="T29" fmla="*/ 42 h 51"/>
                <a:gd name="T30" fmla="*/ 0 w 55"/>
                <a:gd name="T31" fmla="*/ 49 h 51"/>
                <a:gd name="T32" fmla="*/ 9 w 55"/>
                <a:gd name="T33" fmla="*/ 50 h 51"/>
                <a:gd name="T34" fmla="*/ 43 w 55"/>
                <a:gd name="T35" fmla="*/ 38 h 51"/>
                <a:gd name="T36" fmla="*/ 52 w 55"/>
                <a:gd name="T37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51">
                  <a:moveTo>
                    <a:pt x="52" y="23"/>
                  </a:moveTo>
                  <a:cubicBezTo>
                    <a:pt x="52" y="23"/>
                    <a:pt x="52" y="23"/>
                    <a:pt x="52" y="23"/>
                  </a:cubicBezTo>
                  <a:cubicBezTo>
                    <a:pt x="52" y="22"/>
                    <a:pt x="52" y="22"/>
                    <a:pt x="52" y="21"/>
                  </a:cubicBezTo>
                  <a:cubicBezTo>
                    <a:pt x="55" y="13"/>
                    <a:pt x="53" y="4"/>
                    <a:pt x="52" y="3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49" y="1"/>
                  </a:cubicBezTo>
                  <a:cubicBezTo>
                    <a:pt x="48" y="0"/>
                    <a:pt x="47" y="1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0" y="11"/>
                    <a:pt x="39" y="13"/>
                    <a:pt x="37" y="15"/>
                  </a:cubicBezTo>
                  <a:cubicBezTo>
                    <a:pt x="32" y="20"/>
                    <a:pt x="25" y="25"/>
                    <a:pt x="21" y="28"/>
                  </a:cubicBezTo>
                  <a:cubicBezTo>
                    <a:pt x="18" y="31"/>
                    <a:pt x="9" y="36"/>
                    <a:pt x="5" y="39"/>
                  </a:cubicBezTo>
                  <a:cubicBezTo>
                    <a:pt x="3" y="41"/>
                    <a:pt x="1" y="42"/>
                    <a:pt x="1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6" y="50"/>
                    <a:pt x="9" y="50"/>
                  </a:cubicBezTo>
                  <a:cubicBezTo>
                    <a:pt x="26" y="51"/>
                    <a:pt x="37" y="45"/>
                    <a:pt x="43" y="38"/>
                  </a:cubicBezTo>
                  <a:cubicBezTo>
                    <a:pt x="47" y="33"/>
                    <a:pt x="50" y="28"/>
                    <a:pt x="52" y="2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Freeform 196">
              <a:extLst>
                <a:ext uri="{FF2B5EF4-FFF2-40B4-BE49-F238E27FC236}">
                  <a16:creationId xmlns:a16="http://schemas.microsoft.com/office/drawing/2014/main" id="{6CBF39D9-5C6A-43F0-B827-3E821E4B633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247188" y="5808664"/>
              <a:ext cx="131762" cy="117475"/>
            </a:xfrm>
            <a:custGeom>
              <a:avLst/>
              <a:gdLst>
                <a:gd name="T0" fmla="*/ 4 w 35"/>
                <a:gd name="T1" fmla="*/ 28 h 31"/>
                <a:gd name="T2" fmla="*/ 1 w 35"/>
                <a:gd name="T3" fmla="*/ 29 h 31"/>
                <a:gd name="T4" fmla="*/ 0 w 35"/>
                <a:gd name="T5" fmla="*/ 30 h 31"/>
                <a:gd name="T6" fmla="*/ 1 w 35"/>
                <a:gd name="T7" fmla="*/ 31 h 31"/>
                <a:gd name="T8" fmla="*/ 4 w 35"/>
                <a:gd name="T9" fmla="*/ 28 h 31"/>
                <a:gd name="T10" fmla="*/ 35 w 35"/>
                <a:gd name="T11" fmla="*/ 23 h 31"/>
                <a:gd name="T12" fmla="*/ 26 w 35"/>
                <a:gd name="T13" fmla="*/ 29 h 31"/>
                <a:gd name="T14" fmla="*/ 29 w 35"/>
                <a:gd name="T15" fmla="*/ 29 h 31"/>
                <a:gd name="T16" fmla="*/ 35 w 35"/>
                <a:gd name="T17" fmla="*/ 23 h 31"/>
                <a:gd name="T18" fmla="*/ 30 w 35"/>
                <a:gd name="T19" fmla="*/ 7 h 31"/>
                <a:gd name="T20" fmla="*/ 15 w 35"/>
                <a:gd name="T21" fmla="*/ 22 h 31"/>
                <a:gd name="T22" fmla="*/ 13 w 35"/>
                <a:gd name="T23" fmla="*/ 22 h 31"/>
                <a:gd name="T24" fmla="*/ 11 w 35"/>
                <a:gd name="T25" fmla="*/ 21 h 31"/>
                <a:gd name="T26" fmla="*/ 5 w 35"/>
                <a:gd name="T27" fmla="*/ 27 h 31"/>
                <a:gd name="T28" fmla="*/ 2 w 35"/>
                <a:gd name="T29" fmla="*/ 31 h 31"/>
                <a:gd name="T30" fmla="*/ 7 w 35"/>
                <a:gd name="T31" fmla="*/ 31 h 31"/>
                <a:gd name="T32" fmla="*/ 19 w 35"/>
                <a:gd name="T33" fmla="*/ 30 h 31"/>
                <a:gd name="T34" fmla="*/ 19 w 35"/>
                <a:gd name="T35" fmla="*/ 30 h 31"/>
                <a:gd name="T36" fmla="*/ 19 w 35"/>
                <a:gd name="T37" fmla="*/ 30 h 31"/>
                <a:gd name="T38" fmla="*/ 22 w 35"/>
                <a:gd name="T39" fmla="*/ 30 h 31"/>
                <a:gd name="T40" fmla="*/ 31 w 35"/>
                <a:gd name="T41" fmla="*/ 18 h 31"/>
                <a:gd name="T42" fmla="*/ 16 w 35"/>
                <a:gd name="T43" fmla="*/ 29 h 31"/>
                <a:gd name="T44" fmla="*/ 15 w 35"/>
                <a:gd name="T45" fmla="*/ 29 h 31"/>
                <a:gd name="T46" fmla="*/ 20 w 35"/>
                <a:gd name="T47" fmla="*/ 22 h 31"/>
                <a:gd name="T48" fmla="*/ 30 w 35"/>
                <a:gd name="T49" fmla="*/ 7 h 31"/>
                <a:gd name="T50" fmla="*/ 29 w 35"/>
                <a:gd name="T51" fmla="*/ 0 h 31"/>
                <a:gd name="T52" fmla="*/ 21 w 35"/>
                <a:gd name="T53" fmla="*/ 7 h 31"/>
                <a:gd name="T54" fmla="*/ 20 w 35"/>
                <a:gd name="T55" fmla="*/ 9 h 31"/>
                <a:gd name="T56" fmla="*/ 29 w 35"/>
                <a:gd name="T5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1">
                  <a:moveTo>
                    <a:pt x="4" y="28"/>
                  </a:moveTo>
                  <a:cubicBezTo>
                    <a:pt x="3" y="28"/>
                    <a:pt x="2" y="29"/>
                    <a:pt x="1" y="29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0"/>
                    <a:pt x="3" y="29"/>
                    <a:pt x="4" y="28"/>
                  </a:cubicBezTo>
                  <a:moveTo>
                    <a:pt x="35" y="23"/>
                  </a:moveTo>
                  <a:cubicBezTo>
                    <a:pt x="33" y="25"/>
                    <a:pt x="30" y="27"/>
                    <a:pt x="26" y="29"/>
                  </a:cubicBezTo>
                  <a:cubicBezTo>
                    <a:pt x="27" y="29"/>
                    <a:pt x="28" y="29"/>
                    <a:pt x="29" y="29"/>
                  </a:cubicBezTo>
                  <a:cubicBezTo>
                    <a:pt x="31" y="27"/>
                    <a:pt x="33" y="25"/>
                    <a:pt x="35" y="23"/>
                  </a:cubicBezTo>
                  <a:moveTo>
                    <a:pt x="30" y="7"/>
                  </a:moveTo>
                  <a:cubicBezTo>
                    <a:pt x="30" y="7"/>
                    <a:pt x="20" y="20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ubicBezTo>
                    <a:pt x="12" y="22"/>
                    <a:pt x="12" y="22"/>
                    <a:pt x="11" y="21"/>
                  </a:cubicBezTo>
                  <a:cubicBezTo>
                    <a:pt x="9" y="23"/>
                    <a:pt x="7" y="25"/>
                    <a:pt x="5" y="27"/>
                  </a:cubicBezTo>
                  <a:cubicBezTo>
                    <a:pt x="4" y="29"/>
                    <a:pt x="3" y="30"/>
                    <a:pt x="2" y="31"/>
                  </a:cubicBezTo>
                  <a:cubicBezTo>
                    <a:pt x="4" y="31"/>
                    <a:pt x="5" y="31"/>
                    <a:pt x="7" y="31"/>
                  </a:cubicBezTo>
                  <a:cubicBezTo>
                    <a:pt x="10" y="31"/>
                    <a:pt x="14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0"/>
                    <a:pt x="21" y="30"/>
                    <a:pt x="22" y="30"/>
                  </a:cubicBezTo>
                  <a:cubicBezTo>
                    <a:pt x="24" y="27"/>
                    <a:pt x="31" y="22"/>
                    <a:pt x="31" y="18"/>
                  </a:cubicBezTo>
                  <a:cubicBezTo>
                    <a:pt x="26" y="24"/>
                    <a:pt x="20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1" y="29"/>
                    <a:pt x="13" y="27"/>
                    <a:pt x="20" y="22"/>
                  </a:cubicBezTo>
                  <a:cubicBezTo>
                    <a:pt x="26" y="16"/>
                    <a:pt x="30" y="7"/>
                    <a:pt x="30" y="7"/>
                  </a:cubicBezTo>
                  <a:moveTo>
                    <a:pt x="29" y="0"/>
                  </a:moveTo>
                  <a:cubicBezTo>
                    <a:pt x="27" y="2"/>
                    <a:pt x="24" y="5"/>
                    <a:pt x="21" y="7"/>
                  </a:cubicBezTo>
                  <a:cubicBezTo>
                    <a:pt x="21" y="8"/>
                    <a:pt x="21" y="9"/>
                    <a:pt x="20" y="9"/>
                  </a:cubicBezTo>
                  <a:cubicBezTo>
                    <a:pt x="24" y="6"/>
                    <a:pt x="28" y="3"/>
                    <a:pt x="29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Freeform 197">
              <a:extLst>
                <a:ext uri="{FF2B5EF4-FFF2-40B4-BE49-F238E27FC236}">
                  <a16:creationId xmlns:a16="http://schemas.microsoft.com/office/drawing/2014/main" id="{A17F1390-6EA3-4FFE-97F1-A94713A782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80525" y="5695951"/>
              <a:ext cx="155575" cy="234950"/>
            </a:xfrm>
            <a:custGeom>
              <a:avLst/>
              <a:gdLst>
                <a:gd name="T0" fmla="*/ 40 w 41"/>
                <a:gd name="T1" fmla="*/ 26 h 62"/>
                <a:gd name="T2" fmla="*/ 41 w 41"/>
                <a:gd name="T3" fmla="*/ 19 h 62"/>
                <a:gd name="T4" fmla="*/ 39 w 41"/>
                <a:gd name="T5" fmla="*/ 8 h 62"/>
                <a:gd name="T6" fmla="*/ 39 w 41"/>
                <a:gd name="T7" fmla="*/ 8 h 62"/>
                <a:gd name="T8" fmla="*/ 34 w 41"/>
                <a:gd name="T9" fmla="*/ 2 h 62"/>
                <a:gd name="T10" fmla="*/ 31 w 41"/>
                <a:gd name="T11" fmla="*/ 2 h 62"/>
                <a:gd name="T12" fmla="*/ 28 w 41"/>
                <a:gd name="T13" fmla="*/ 3 h 62"/>
                <a:gd name="T14" fmla="*/ 26 w 41"/>
                <a:gd name="T15" fmla="*/ 1 h 62"/>
                <a:gd name="T16" fmla="*/ 23 w 41"/>
                <a:gd name="T17" fmla="*/ 0 h 62"/>
                <a:gd name="T18" fmla="*/ 15 w 41"/>
                <a:gd name="T19" fmla="*/ 6 h 62"/>
                <a:gd name="T20" fmla="*/ 14 w 41"/>
                <a:gd name="T21" fmla="*/ 6 h 62"/>
                <a:gd name="T22" fmla="*/ 12 w 41"/>
                <a:gd name="T23" fmla="*/ 9 h 62"/>
                <a:gd name="T24" fmla="*/ 5 w 41"/>
                <a:gd name="T25" fmla="*/ 17 h 62"/>
                <a:gd name="T26" fmla="*/ 5 w 41"/>
                <a:gd name="T27" fmla="*/ 17 h 62"/>
                <a:gd name="T28" fmla="*/ 4 w 41"/>
                <a:gd name="T29" fmla="*/ 19 h 62"/>
                <a:gd name="T30" fmla="*/ 4 w 41"/>
                <a:gd name="T31" fmla="*/ 19 h 62"/>
                <a:gd name="T32" fmla="*/ 0 w 41"/>
                <a:gd name="T33" fmla="*/ 39 h 62"/>
                <a:gd name="T34" fmla="*/ 6 w 41"/>
                <a:gd name="T35" fmla="*/ 62 h 62"/>
                <a:gd name="T36" fmla="*/ 40 w 41"/>
                <a:gd name="T3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2">
                  <a:moveTo>
                    <a:pt x="40" y="26"/>
                  </a:moveTo>
                  <a:cubicBezTo>
                    <a:pt x="41" y="24"/>
                    <a:pt x="41" y="21"/>
                    <a:pt x="41" y="19"/>
                  </a:cubicBezTo>
                  <a:cubicBezTo>
                    <a:pt x="41" y="15"/>
                    <a:pt x="40" y="11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5"/>
                    <a:pt x="35" y="3"/>
                    <a:pt x="34" y="2"/>
                  </a:cubicBezTo>
                  <a:cubicBezTo>
                    <a:pt x="33" y="1"/>
                    <a:pt x="32" y="1"/>
                    <a:pt x="31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1"/>
                    <a:pt x="18" y="3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9" y="11"/>
                    <a:pt x="7" y="14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25"/>
                    <a:pt x="0" y="31"/>
                    <a:pt x="0" y="39"/>
                  </a:cubicBezTo>
                  <a:cubicBezTo>
                    <a:pt x="1" y="51"/>
                    <a:pt x="6" y="62"/>
                    <a:pt x="6" y="62"/>
                  </a:cubicBezTo>
                  <a:cubicBezTo>
                    <a:pt x="23" y="61"/>
                    <a:pt x="37" y="41"/>
                    <a:pt x="40" y="2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Freeform 198">
              <a:extLst>
                <a:ext uri="{FF2B5EF4-FFF2-40B4-BE49-F238E27FC236}">
                  <a16:creationId xmlns:a16="http://schemas.microsoft.com/office/drawing/2014/main" id="{FC042973-9021-430F-A827-4C77F2510F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17050" y="5759451"/>
              <a:ext cx="15875" cy="38100"/>
            </a:xfrm>
            <a:custGeom>
              <a:avLst/>
              <a:gdLst>
                <a:gd name="T0" fmla="*/ 4 w 4"/>
                <a:gd name="T1" fmla="*/ 0 h 10"/>
                <a:gd name="T2" fmla="*/ 4 w 4"/>
                <a:gd name="T3" fmla="*/ 0 h 10"/>
                <a:gd name="T4" fmla="*/ 4 w 4"/>
                <a:gd name="T5" fmla="*/ 0 h 10"/>
                <a:gd name="T6" fmla="*/ 3 w 4"/>
                <a:gd name="T7" fmla="*/ 2 h 10"/>
                <a:gd name="T8" fmla="*/ 3 w 4"/>
                <a:gd name="T9" fmla="*/ 2 h 10"/>
                <a:gd name="T10" fmla="*/ 0 w 4"/>
                <a:gd name="T11" fmla="*/ 10 h 10"/>
                <a:gd name="T12" fmla="*/ 0 w 4"/>
                <a:gd name="T13" fmla="*/ 10 h 10"/>
                <a:gd name="T14" fmla="*/ 3 w 4"/>
                <a:gd name="T15" fmla="*/ 2 h 10"/>
                <a:gd name="T16" fmla="*/ 3 w 4"/>
                <a:gd name="T17" fmla="*/ 2 h 10"/>
                <a:gd name="T18" fmla="*/ 4 w 4"/>
                <a:gd name="T19" fmla="*/ 0 h 10"/>
                <a:gd name="T20" fmla="*/ 4 w 4"/>
                <a:gd name="T21" fmla="*/ 0 h 10"/>
                <a:gd name="T22" fmla="*/ 4 w 4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5"/>
                    <a:pt x="1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2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Freeform 199">
              <a:extLst>
                <a:ext uri="{FF2B5EF4-FFF2-40B4-BE49-F238E27FC236}">
                  <a16:creationId xmlns:a16="http://schemas.microsoft.com/office/drawing/2014/main" id="{FC173984-9A79-4493-96C5-ABBDAF6CF99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285288" y="5745164"/>
              <a:ext cx="147637" cy="177800"/>
            </a:xfrm>
            <a:custGeom>
              <a:avLst/>
              <a:gdLst>
                <a:gd name="T0" fmla="*/ 15 w 39"/>
                <a:gd name="T1" fmla="*/ 46 h 47"/>
                <a:gd name="T2" fmla="*/ 19 w 39"/>
                <a:gd name="T3" fmla="*/ 43 h 47"/>
                <a:gd name="T4" fmla="*/ 7 w 39"/>
                <a:gd name="T5" fmla="*/ 45 h 47"/>
                <a:gd name="T6" fmla="*/ 9 w 39"/>
                <a:gd name="T7" fmla="*/ 41 h 47"/>
                <a:gd name="T8" fmla="*/ 22 w 39"/>
                <a:gd name="T9" fmla="*/ 37 h 47"/>
                <a:gd name="T10" fmla="*/ 23 w 39"/>
                <a:gd name="T11" fmla="*/ 36 h 47"/>
                <a:gd name="T12" fmla="*/ 13 w 39"/>
                <a:gd name="T13" fmla="*/ 38 h 47"/>
                <a:gd name="T14" fmla="*/ 11 w 39"/>
                <a:gd name="T15" fmla="*/ 39 h 47"/>
                <a:gd name="T16" fmla="*/ 12 w 39"/>
                <a:gd name="T17" fmla="*/ 47 h 47"/>
                <a:gd name="T18" fmla="*/ 6 w 39"/>
                <a:gd name="T19" fmla="*/ 30 h 47"/>
                <a:gd name="T20" fmla="*/ 5 w 39"/>
                <a:gd name="T21" fmla="*/ 34 h 47"/>
                <a:gd name="T22" fmla="*/ 4 w 39"/>
                <a:gd name="T23" fmla="*/ 44 h 47"/>
                <a:gd name="T24" fmla="*/ 12 w 39"/>
                <a:gd name="T25" fmla="*/ 28 h 47"/>
                <a:gd name="T26" fmla="*/ 11 w 39"/>
                <a:gd name="T27" fmla="*/ 37 h 47"/>
                <a:gd name="T28" fmla="*/ 22 w 39"/>
                <a:gd name="T29" fmla="*/ 28 h 47"/>
                <a:gd name="T30" fmla="*/ 18 w 39"/>
                <a:gd name="T31" fmla="*/ 35 h 47"/>
                <a:gd name="T32" fmla="*/ 13 w 39"/>
                <a:gd name="T33" fmla="*/ 47 h 47"/>
                <a:gd name="T34" fmla="*/ 21 w 39"/>
                <a:gd name="T35" fmla="*/ 38 h 47"/>
                <a:gd name="T36" fmla="*/ 22 w 39"/>
                <a:gd name="T37" fmla="*/ 36 h 47"/>
                <a:gd name="T38" fmla="*/ 8 w 39"/>
                <a:gd name="T39" fmla="*/ 27 h 47"/>
                <a:gd name="T40" fmla="*/ 7 w 39"/>
                <a:gd name="T41" fmla="*/ 30 h 47"/>
                <a:gd name="T42" fmla="*/ 6 w 39"/>
                <a:gd name="T43" fmla="*/ 45 h 47"/>
                <a:gd name="T44" fmla="*/ 10 w 39"/>
                <a:gd name="T45" fmla="*/ 33 h 47"/>
                <a:gd name="T46" fmla="*/ 8 w 39"/>
                <a:gd name="T47" fmla="*/ 34 h 47"/>
                <a:gd name="T48" fmla="*/ 8 w 39"/>
                <a:gd name="T49" fmla="*/ 27 h 47"/>
                <a:gd name="T50" fmla="*/ 12 w 39"/>
                <a:gd name="T51" fmla="*/ 27 h 47"/>
                <a:gd name="T52" fmla="*/ 16 w 39"/>
                <a:gd name="T53" fmla="*/ 24 h 47"/>
                <a:gd name="T54" fmla="*/ 17 w 39"/>
                <a:gd name="T55" fmla="*/ 19 h 47"/>
                <a:gd name="T56" fmla="*/ 15 w 39"/>
                <a:gd name="T57" fmla="*/ 22 h 47"/>
                <a:gd name="T58" fmla="*/ 17 w 39"/>
                <a:gd name="T59" fmla="*/ 20 h 47"/>
                <a:gd name="T60" fmla="*/ 17 w 39"/>
                <a:gd name="T61" fmla="*/ 19 h 47"/>
                <a:gd name="T62" fmla="*/ 23 w 39"/>
                <a:gd name="T63" fmla="*/ 27 h 47"/>
                <a:gd name="T64" fmla="*/ 26 w 39"/>
                <a:gd name="T65" fmla="*/ 20 h 47"/>
                <a:gd name="T66" fmla="*/ 10 w 39"/>
                <a:gd name="T67" fmla="*/ 18 h 47"/>
                <a:gd name="T68" fmla="*/ 8 w 39"/>
                <a:gd name="T69" fmla="*/ 26 h 47"/>
                <a:gd name="T70" fmla="*/ 11 w 39"/>
                <a:gd name="T71" fmla="*/ 19 h 47"/>
                <a:gd name="T72" fmla="*/ 27 w 39"/>
                <a:gd name="T73" fmla="*/ 15 h 47"/>
                <a:gd name="T74" fmla="*/ 27 w 39"/>
                <a:gd name="T75" fmla="*/ 18 h 47"/>
                <a:gd name="T76" fmla="*/ 39 w 39"/>
                <a:gd name="T77" fmla="*/ 13 h 47"/>
                <a:gd name="T78" fmla="*/ 25 w 39"/>
                <a:gd name="T79" fmla="*/ 35 h 47"/>
                <a:gd name="T80" fmla="*/ 19 w 39"/>
                <a:gd name="T81" fmla="*/ 44 h 47"/>
                <a:gd name="T82" fmla="*/ 13 w 39"/>
                <a:gd name="T83" fmla="*/ 12 h 47"/>
                <a:gd name="T84" fmla="*/ 11 w 39"/>
                <a:gd name="T85" fmla="*/ 17 h 47"/>
                <a:gd name="T86" fmla="*/ 12 w 39"/>
                <a:gd name="T87" fmla="*/ 17 h 47"/>
                <a:gd name="T88" fmla="*/ 8 w 39"/>
                <a:gd name="T89" fmla="*/ 0 h 47"/>
                <a:gd name="T90" fmla="*/ 4 w 39"/>
                <a:gd name="T91" fmla="*/ 4 h 47"/>
                <a:gd name="T92" fmla="*/ 3 w 39"/>
                <a:gd name="T93" fmla="*/ 6 h 47"/>
                <a:gd name="T94" fmla="*/ 0 w 39"/>
                <a:gd name="T95" fmla="*/ 14 h 47"/>
                <a:gd name="T96" fmla="*/ 8 w 39"/>
                <a:gd name="T9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" h="47">
                  <a:moveTo>
                    <a:pt x="19" y="43"/>
                  </a:moveTo>
                  <a:cubicBezTo>
                    <a:pt x="18" y="44"/>
                    <a:pt x="17" y="45"/>
                    <a:pt x="15" y="46"/>
                  </a:cubicBezTo>
                  <a:cubicBezTo>
                    <a:pt x="16" y="46"/>
                    <a:pt x="17" y="45"/>
                    <a:pt x="18" y="45"/>
                  </a:cubicBezTo>
                  <a:cubicBezTo>
                    <a:pt x="18" y="44"/>
                    <a:pt x="19" y="44"/>
                    <a:pt x="19" y="43"/>
                  </a:cubicBezTo>
                  <a:moveTo>
                    <a:pt x="9" y="41"/>
                  </a:moveTo>
                  <a:cubicBezTo>
                    <a:pt x="8" y="43"/>
                    <a:pt x="8" y="44"/>
                    <a:pt x="7" y="45"/>
                  </a:cubicBezTo>
                  <a:cubicBezTo>
                    <a:pt x="7" y="45"/>
                    <a:pt x="8" y="45"/>
                    <a:pt x="8" y="45"/>
                  </a:cubicBezTo>
                  <a:cubicBezTo>
                    <a:pt x="9" y="44"/>
                    <a:pt x="9" y="43"/>
                    <a:pt x="9" y="41"/>
                  </a:cubicBezTo>
                  <a:moveTo>
                    <a:pt x="23" y="36"/>
                  </a:moveTo>
                  <a:cubicBezTo>
                    <a:pt x="23" y="37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2" y="38"/>
                    <a:pt x="23" y="37"/>
                    <a:pt x="23" y="36"/>
                  </a:cubicBezTo>
                  <a:moveTo>
                    <a:pt x="17" y="35"/>
                  </a:moveTo>
                  <a:cubicBezTo>
                    <a:pt x="15" y="37"/>
                    <a:pt x="14" y="38"/>
                    <a:pt x="13" y="38"/>
                  </a:cubicBezTo>
                  <a:cubicBezTo>
                    <a:pt x="12" y="38"/>
                    <a:pt x="12" y="37"/>
                    <a:pt x="11" y="37"/>
                  </a:cubicBezTo>
                  <a:cubicBezTo>
                    <a:pt x="11" y="37"/>
                    <a:pt x="11" y="38"/>
                    <a:pt x="11" y="39"/>
                  </a:cubicBezTo>
                  <a:cubicBezTo>
                    <a:pt x="10" y="41"/>
                    <a:pt x="10" y="44"/>
                    <a:pt x="9" y="46"/>
                  </a:cubicBezTo>
                  <a:cubicBezTo>
                    <a:pt x="10" y="46"/>
                    <a:pt x="11" y="46"/>
                    <a:pt x="12" y="47"/>
                  </a:cubicBezTo>
                  <a:cubicBezTo>
                    <a:pt x="13" y="45"/>
                    <a:pt x="16" y="40"/>
                    <a:pt x="17" y="35"/>
                  </a:cubicBezTo>
                  <a:moveTo>
                    <a:pt x="6" y="30"/>
                  </a:moveTo>
                  <a:cubicBezTo>
                    <a:pt x="6" y="30"/>
                    <a:pt x="5" y="31"/>
                    <a:pt x="5" y="31"/>
                  </a:cubicBezTo>
                  <a:cubicBezTo>
                    <a:pt x="5" y="32"/>
                    <a:pt x="5" y="33"/>
                    <a:pt x="5" y="34"/>
                  </a:cubicBezTo>
                  <a:cubicBezTo>
                    <a:pt x="5" y="36"/>
                    <a:pt x="5" y="39"/>
                    <a:pt x="4" y="4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0"/>
                    <a:pt x="6" y="35"/>
                    <a:pt x="6" y="30"/>
                  </a:cubicBezTo>
                  <a:moveTo>
                    <a:pt x="12" y="28"/>
                  </a:moveTo>
                  <a:cubicBezTo>
                    <a:pt x="11" y="30"/>
                    <a:pt x="11" y="31"/>
                    <a:pt x="10" y="32"/>
                  </a:cubicBezTo>
                  <a:cubicBezTo>
                    <a:pt x="10" y="34"/>
                    <a:pt x="11" y="35"/>
                    <a:pt x="11" y="37"/>
                  </a:cubicBezTo>
                  <a:cubicBezTo>
                    <a:pt x="12" y="34"/>
                    <a:pt x="12" y="31"/>
                    <a:pt x="12" y="28"/>
                  </a:cubicBezTo>
                  <a:moveTo>
                    <a:pt x="22" y="28"/>
                  </a:moveTo>
                  <a:cubicBezTo>
                    <a:pt x="22" y="28"/>
                    <a:pt x="22" y="29"/>
                    <a:pt x="21" y="29"/>
                  </a:cubicBezTo>
                  <a:cubicBezTo>
                    <a:pt x="20" y="31"/>
                    <a:pt x="19" y="33"/>
                    <a:pt x="18" y="35"/>
                  </a:cubicBezTo>
                  <a:cubicBezTo>
                    <a:pt x="17" y="40"/>
                    <a:pt x="14" y="45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6"/>
                    <a:pt x="18" y="43"/>
                    <a:pt x="20" y="40"/>
                  </a:cubicBezTo>
                  <a:cubicBezTo>
                    <a:pt x="21" y="39"/>
                    <a:pt x="21" y="39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7"/>
                    <a:pt x="22" y="36"/>
                  </a:cubicBezTo>
                  <a:cubicBezTo>
                    <a:pt x="23" y="33"/>
                    <a:pt x="23" y="30"/>
                    <a:pt x="22" y="28"/>
                  </a:cubicBezTo>
                  <a:moveTo>
                    <a:pt x="8" y="27"/>
                  </a:move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7" y="35"/>
                    <a:pt x="5" y="41"/>
                    <a:pt x="4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7" y="43"/>
                    <a:pt x="8" y="41"/>
                    <a:pt x="10" y="38"/>
                  </a:cubicBezTo>
                  <a:cubicBezTo>
                    <a:pt x="10" y="37"/>
                    <a:pt x="10" y="35"/>
                    <a:pt x="10" y="33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9" y="35"/>
                    <a:pt x="9" y="34"/>
                    <a:pt x="8" y="34"/>
                  </a:cubicBezTo>
                  <a:cubicBezTo>
                    <a:pt x="8" y="34"/>
                    <a:pt x="8" y="32"/>
                    <a:pt x="9" y="29"/>
                  </a:cubicBezTo>
                  <a:cubicBezTo>
                    <a:pt x="8" y="28"/>
                    <a:pt x="8" y="27"/>
                    <a:pt x="8" y="27"/>
                  </a:cubicBezTo>
                  <a:moveTo>
                    <a:pt x="15" y="22"/>
                  </a:moveTo>
                  <a:cubicBezTo>
                    <a:pt x="14" y="24"/>
                    <a:pt x="13" y="26"/>
                    <a:pt x="12" y="27"/>
                  </a:cubicBezTo>
                  <a:cubicBezTo>
                    <a:pt x="12" y="29"/>
                    <a:pt x="12" y="31"/>
                    <a:pt x="12" y="32"/>
                  </a:cubicBezTo>
                  <a:cubicBezTo>
                    <a:pt x="13" y="30"/>
                    <a:pt x="15" y="26"/>
                    <a:pt x="16" y="24"/>
                  </a:cubicBezTo>
                  <a:cubicBezTo>
                    <a:pt x="15" y="23"/>
                    <a:pt x="15" y="23"/>
                    <a:pt x="15" y="22"/>
                  </a:cubicBezTo>
                  <a:moveTo>
                    <a:pt x="17" y="19"/>
                  </a:moveTo>
                  <a:cubicBezTo>
                    <a:pt x="17" y="19"/>
                    <a:pt x="16" y="19"/>
                    <a:pt x="16" y="20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5" y="22"/>
                    <a:pt x="16" y="23"/>
                    <a:pt x="16" y="23"/>
                  </a:cubicBezTo>
                  <a:cubicBezTo>
                    <a:pt x="16" y="22"/>
                    <a:pt x="17" y="21"/>
                    <a:pt x="17" y="20"/>
                  </a:cubicBezTo>
                  <a:cubicBezTo>
                    <a:pt x="17" y="20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moveTo>
                    <a:pt x="26" y="18"/>
                  </a:moveTo>
                  <a:cubicBezTo>
                    <a:pt x="25" y="21"/>
                    <a:pt x="24" y="24"/>
                    <a:pt x="23" y="27"/>
                  </a:cubicBezTo>
                  <a:cubicBezTo>
                    <a:pt x="23" y="30"/>
                    <a:pt x="23" y="32"/>
                    <a:pt x="23" y="35"/>
                  </a:cubicBezTo>
                  <a:cubicBezTo>
                    <a:pt x="25" y="31"/>
                    <a:pt x="26" y="25"/>
                    <a:pt x="26" y="20"/>
                  </a:cubicBezTo>
                  <a:cubicBezTo>
                    <a:pt x="26" y="20"/>
                    <a:pt x="26" y="19"/>
                    <a:pt x="26" y="18"/>
                  </a:cubicBezTo>
                  <a:moveTo>
                    <a:pt x="10" y="18"/>
                  </a:moveTo>
                  <a:cubicBezTo>
                    <a:pt x="9" y="20"/>
                    <a:pt x="9" y="23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9" y="28"/>
                  </a:cubicBezTo>
                  <a:cubicBezTo>
                    <a:pt x="9" y="26"/>
                    <a:pt x="10" y="22"/>
                    <a:pt x="11" y="19"/>
                  </a:cubicBezTo>
                  <a:cubicBezTo>
                    <a:pt x="11" y="19"/>
                    <a:pt x="10" y="18"/>
                    <a:pt x="10" y="18"/>
                  </a:cubicBezTo>
                  <a:moveTo>
                    <a:pt x="27" y="15"/>
                  </a:moveTo>
                  <a:cubicBezTo>
                    <a:pt x="27" y="15"/>
                    <a:pt x="27" y="16"/>
                    <a:pt x="26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7" y="16"/>
                    <a:pt x="27" y="15"/>
                    <a:pt x="27" y="15"/>
                  </a:cubicBezTo>
                  <a:moveTo>
                    <a:pt x="39" y="13"/>
                  </a:moveTo>
                  <a:cubicBezTo>
                    <a:pt x="37" y="18"/>
                    <a:pt x="37" y="18"/>
                    <a:pt x="32" y="27"/>
                  </a:cubicBezTo>
                  <a:cubicBezTo>
                    <a:pt x="30" y="29"/>
                    <a:pt x="27" y="33"/>
                    <a:pt x="25" y="35"/>
                  </a:cubicBezTo>
                  <a:cubicBezTo>
                    <a:pt x="24" y="37"/>
                    <a:pt x="22" y="39"/>
                    <a:pt x="21" y="41"/>
                  </a:cubicBezTo>
                  <a:cubicBezTo>
                    <a:pt x="20" y="42"/>
                    <a:pt x="20" y="43"/>
                    <a:pt x="19" y="44"/>
                  </a:cubicBezTo>
                  <a:cubicBezTo>
                    <a:pt x="29" y="37"/>
                    <a:pt x="37" y="23"/>
                    <a:pt x="39" y="13"/>
                  </a:cubicBezTo>
                  <a:moveTo>
                    <a:pt x="13" y="12"/>
                  </a:moveTo>
                  <a:cubicBezTo>
                    <a:pt x="13" y="12"/>
                    <a:pt x="12" y="14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2" y="14"/>
                    <a:pt x="13" y="12"/>
                    <a:pt x="13" y="12"/>
                  </a:cubicBezTo>
                  <a:moveTo>
                    <a:pt x="8" y="0"/>
                  </a:moveTo>
                  <a:cubicBezTo>
                    <a:pt x="7" y="0"/>
                    <a:pt x="5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9"/>
                    <a:pt x="1" y="11"/>
                    <a:pt x="0" y="14"/>
                  </a:cubicBezTo>
                  <a:cubicBezTo>
                    <a:pt x="1" y="15"/>
                    <a:pt x="1" y="16"/>
                    <a:pt x="2" y="18"/>
                  </a:cubicBezTo>
                  <a:cubicBezTo>
                    <a:pt x="3" y="10"/>
                    <a:pt x="7" y="3"/>
                    <a:pt x="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Freeform 200">
              <a:extLst>
                <a:ext uri="{FF2B5EF4-FFF2-40B4-BE49-F238E27FC236}">
                  <a16:creationId xmlns:a16="http://schemas.microsoft.com/office/drawing/2014/main" id="{E629D07E-3713-48A9-B4BF-4CA9BC943A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9113" y="5718176"/>
              <a:ext cx="177800" cy="207963"/>
            </a:xfrm>
            <a:custGeom>
              <a:avLst/>
              <a:gdLst>
                <a:gd name="T0" fmla="*/ 44 w 47"/>
                <a:gd name="T1" fmla="*/ 55 h 55"/>
                <a:gd name="T2" fmla="*/ 45 w 47"/>
                <a:gd name="T3" fmla="*/ 48 h 55"/>
                <a:gd name="T4" fmla="*/ 38 w 47"/>
                <a:gd name="T5" fmla="*/ 17 h 55"/>
                <a:gd name="T6" fmla="*/ 38 w 47"/>
                <a:gd name="T7" fmla="*/ 17 h 55"/>
                <a:gd name="T8" fmla="*/ 36 w 47"/>
                <a:gd name="T9" fmla="*/ 14 h 55"/>
                <a:gd name="T10" fmla="*/ 31 w 47"/>
                <a:gd name="T11" fmla="*/ 9 h 55"/>
                <a:gd name="T12" fmla="*/ 18 w 47"/>
                <a:gd name="T13" fmla="*/ 2 h 55"/>
                <a:gd name="T14" fmla="*/ 18 w 47"/>
                <a:gd name="T15" fmla="*/ 2 h 55"/>
                <a:gd name="T16" fmla="*/ 17 w 47"/>
                <a:gd name="T17" fmla="*/ 2 h 55"/>
                <a:gd name="T18" fmla="*/ 16 w 47"/>
                <a:gd name="T19" fmla="*/ 2 h 55"/>
                <a:gd name="T20" fmla="*/ 9 w 47"/>
                <a:gd name="T21" fmla="*/ 3 h 55"/>
                <a:gd name="T22" fmla="*/ 9 w 47"/>
                <a:gd name="T23" fmla="*/ 4 h 55"/>
                <a:gd name="T24" fmla="*/ 3 w 47"/>
                <a:gd name="T25" fmla="*/ 8 h 55"/>
                <a:gd name="T26" fmla="*/ 3 w 47"/>
                <a:gd name="T27" fmla="*/ 8 h 55"/>
                <a:gd name="T28" fmla="*/ 2 w 47"/>
                <a:gd name="T29" fmla="*/ 11 h 55"/>
                <a:gd name="T30" fmla="*/ 1 w 47"/>
                <a:gd name="T31" fmla="*/ 17 h 55"/>
                <a:gd name="T32" fmla="*/ 4 w 47"/>
                <a:gd name="T33" fmla="*/ 35 h 55"/>
                <a:gd name="T34" fmla="*/ 5 w 47"/>
                <a:gd name="T35" fmla="*/ 35 h 55"/>
                <a:gd name="T36" fmla="*/ 12 w 47"/>
                <a:gd name="T37" fmla="*/ 44 h 55"/>
                <a:gd name="T38" fmla="*/ 33 w 47"/>
                <a:gd name="T39" fmla="*/ 54 h 55"/>
                <a:gd name="T40" fmla="*/ 44 w 47"/>
                <a:gd name="T4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55">
                  <a:moveTo>
                    <a:pt x="44" y="55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7" y="37"/>
                    <a:pt x="45" y="26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6"/>
                    <a:pt x="37" y="15"/>
                    <a:pt x="36" y="14"/>
                  </a:cubicBezTo>
                  <a:cubicBezTo>
                    <a:pt x="35" y="12"/>
                    <a:pt x="33" y="10"/>
                    <a:pt x="31" y="9"/>
                  </a:cubicBezTo>
                  <a:cubicBezTo>
                    <a:pt x="26" y="6"/>
                    <a:pt x="22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6"/>
                    <a:pt x="5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2" y="10"/>
                    <a:pt x="2" y="11"/>
                  </a:cubicBezTo>
                  <a:cubicBezTo>
                    <a:pt x="2" y="13"/>
                    <a:pt x="1" y="15"/>
                    <a:pt x="1" y="17"/>
                  </a:cubicBezTo>
                  <a:cubicBezTo>
                    <a:pt x="0" y="24"/>
                    <a:pt x="2" y="30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9"/>
                    <a:pt x="9" y="42"/>
                    <a:pt x="12" y="44"/>
                  </a:cubicBezTo>
                  <a:cubicBezTo>
                    <a:pt x="17" y="49"/>
                    <a:pt x="25" y="53"/>
                    <a:pt x="33" y="54"/>
                  </a:cubicBezTo>
                  <a:cubicBezTo>
                    <a:pt x="44" y="55"/>
                    <a:pt x="44" y="55"/>
                    <a:pt x="44" y="5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Freeform 201">
              <a:extLst>
                <a:ext uri="{FF2B5EF4-FFF2-40B4-BE49-F238E27FC236}">
                  <a16:creationId xmlns:a16="http://schemas.microsoft.com/office/drawing/2014/main" id="{8458FCCA-99EE-4B09-BE8C-B8C0DB3A46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13875" y="5767389"/>
              <a:ext cx="158750" cy="147638"/>
            </a:xfrm>
            <a:custGeom>
              <a:avLst/>
              <a:gdLst>
                <a:gd name="T0" fmla="*/ 29 w 42"/>
                <a:gd name="T1" fmla="*/ 36 h 39"/>
                <a:gd name="T2" fmla="*/ 30 w 42"/>
                <a:gd name="T3" fmla="*/ 38 h 39"/>
                <a:gd name="T4" fmla="*/ 32 w 42"/>
                <a:gd name="T5" fmla="*/ 38 h 39"/>
                <a:gd name="T6" fmla="*/ 28 w 42"/>
                <a:gd name="T7" fmla="*/ 32 h 39"/>
                <a:gd name="T8" fmla="*/ 33 w 42"/>
                <a:gd name="T9" fmla="*/ 23 h 39"/>
                <a:gd name="T10" fmla="*/ 33 w 42"/>
                <a:gd name="T11" fmla="*/ 31 h 39"/>
                <a:gd name="T12" fmla="*/ 33 w 42"/>
                <a:gd name="T13" fmla="*/ 31 h 39"/>
                <a:gd name="T14" fmla="*/ 35 w 42"/>
                <a:gd name="T15" fmla="*/ 38 h 39"/>
                <a:gd name="T16" fmla="*/ 37 w 42"/>
                <a:gd name="T17" fmla="*/ 30 h 39"/>
                <a:gd name="T18" fmla="*/ 24 w 42"/>
                <a:gd name="T19" fmla="*/ 22 h 39"/>
                <a:gd name="T20" fmla="*/ 25 w 42"/>
                <a:gd name="T21" fmla="*/ 26 h 39"/>
                <a:gd name="T22" fmla="*/ 29 w 42"/>
                <a:gd name="T23" fmla="*/ 33 h 39"/>
                <a:gd name="T24" fmla="*/ 32 w 42"/>
                <a:gd name="T25" fmla="*/ 31 h 39"/>
                <a:gd name="T26" fmla="*/ 42 w 42"/>
                <a:gd name="T27" fmla="*/ 21 h 39"/>
                <a:gd name="T28" fmla="*/ 39 w 42"/>
                <a:gd name="T29" fmla="*/ 31 h 39"/>
                <a:gd name="T30" fmla="*/ 38 w 42"/>
                <a:gd name="T31" fmla="*/ 30 h 39"/>
                <a:gd name="T32" fmla="*/ 38 w 42"/>
                <a:gd name="T33" fmla="*/ 38 h 39"/>
                <a:gd name="T34" fmla="*/ 41 w 42"/>
                <a:gd name="T35" fmla="*/ 38 h 39"/>
                <a:gd name="T36" fmla="*/ 42 w 42"/>
                <a:gd name="T37" fmla="*/ 28 h 39"/>
                <a:gd name="T38" fmla="*/ 42 w 42"/>
                <a:gd name="T39" fmla="*/ 21 h 39"/>
                <a:gd name="T40" fmla="*/ 24 w 42"/>
                <a:gd name="T41" fmla="*/ 22 h 39"/>
                <a:gd name="T42" fmla="*/ 24 w 42"/>
                <a:gd name="T43" fmla="*/ 21 h 39"/>
                <a:gd name="T44" fmla="*/ 0 w 42"/>
                <a:gd name="T45" fmla="*/ 22 h 39"/>
                <a:gd name="T46" fmla="*/ 8 w 42"/>
                <a:gd name="T47" fmla="*/ 31 h 39"/>
                <a:gd name="T48" fmla="*/ 20 w 42"/>
                <a:gd name="T49" fmla="*/ 37 h 39"/>
                <a:gd name="T50" fmla="*/ 1 w 42"/>
                <a:gd name="T51" fmla="*/ 20 h 39"/>
                <a:gd name="T52" fmla="*/ 27 w 42"/>
                <a:gd name="T53" fmla="*/ 36 h 39"/>
                <a:gd name="T54" fmla="*/ 9 w 42"/>
                <a:gd name="T55" fmla="*/ 17 h 39"/>
                <a:gd name="T56" fmla="*/ 32 w 42"/>
                <a:gd name="T57" fmla="*/ 25 h 39"/>
                <a:gd name="T58" fmla="*/ 30 w 42"/>
                <a:gd name="T59" fmla="*/ 16 h 39"/>
                <a:gd name="T60" fmla="*/ 23 w 42"/>
                <a:gd name="T61" fmla="*/ 22 h 39"/>
                <a:gd name="T62" fmla="*/ 20 w 42"/>
                <a:gd name="T63" fmla="*/ 15 h 39"/>
                <a:gd name="T64" fmla="*/ 30 w 42"/>
                <a:gd name="T65" fmla="*/ 0 h 39"/>
                <a:gd name="T66" fmla="*/ 38 w 42"/>
                <a:gd name="T67" fmla="*/ 14 h 39"/>
                <a:gd name="T68" fmla="*/ 38 w 42"/>
                <a:gd name="T69" fmla="*/ 16 h 39"/>
                <a:gd name="T70" fmla="*/ 41 w 42"/>
                <a:gd name="T71" fmla="*/ 21 h 39"/>
                <a:gd name="T72" fmla="*/ 37 w 42"/>
                <a:gd name="T73" fmla="*/ 8 h 39"/>
                <a:gd name="T74" fmla="*/ 34 w 42"/>
                <a:gd name="T75" fmla="*/ 4 h 39"/>
                <a:gd name="T76" fmla="*/ 30 w 42"/>
                <a:gd name="T7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39">
                  <a:moveTo>
                    <a:pt x="26" y="31"/>
                  </a:moveTo>
                  <a:cubicBezTo>
                    <a:pt x="26" y="33"/>
                    <a:pt x="28" y="35"/>
                    <a:pt x="29" y="36"/>
                  </a:cubicBezTo>
                  <a:cubicBezTo>
                    <a:pt x="29" y="37"/>
                    <a:pt x="29" y="37"/>
                    <a:pt x="30" y="37"/>
                  </a:cubicBezTo>
                  <a:cubicBezTo>
                    <a:pt x="30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1" y="37"/>
                    <a:pt x="30" y="34"/>
                    <a:pt x="28" y="32"/>
                  </a:cubicBezTo>
                  <a:cubicBezTo>
                    <a:pt x="27" y="32"/>
                    <a:pt x="26" y="31"/>
                    <a:pt x="26" y="31"/>
                  </a:cubicBezTo>
                  <a:moveTo>
                    <a:pt x="33" y="23"/>
                  </a:moveTo>
                  <a:cubicBezTo>
                    <a:pt x="33" y="24"/>
                    <a:pt x="33" y="25"/>
                    <a:pt x="33" y="26"/>
                  </a:cubicBezTo>
                  <a:cubicBezTo>
                    <a:pt x="33" y="29"/>
                    <a:pt x="34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4"/>
                    <a:pt x="34" y="36"/>
                    <a:pt x="34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8"/>
                    <a:pt x="36" y="38"/>
                    <a:pt x="37" y="38"/>
                  </a:cubicBezTo>
                  <a:cubicBezTo>
                    <a:pt x="37" y="36"/>
                    <a:pt x="37" y="33"/>
                    <a:pt x="37" y="30"/>
                  </a:cubicBezTo>
                  <a:cubicBezTo>
                    <a:pt x="36" y="28"/>
                    <a:pt x="35" y="26"/>
                    <a:pt x="33" y="23"/>
                  </a:cubicBezTo>
                  <a:moveTo>
                    <a:pt x="24" y="22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5"/>
                    <a:pt x="25" y="26"/>
                  </a:cubicBezTo>
                  <a:cubicBezTo>
                    <a:pt x="27" y="28"/>
                    <a:pt x="28" y="31"/>
                    <a:pt x="30" y="33"/>
                  </a:cubicBezTo>
                  <a:cubicBezTo>
                    <a:pt x="30" y="33"/>
                    <a:pt x="30" y="33"/>
                    <a:pt x="29" y="33"/>
                  </a:cubicBezTo>
                  <a:cubicBezTo>
                    <a:pt x="31" y="34"/>
                    <a:pt x="32" y="36"/>
                    <a:pt x="33" y="37"/>
                  </a:cubicBezTo>
                  <a:cubicBezTo>
                    <a:pt x="33" y="35"/>
                    <a:pt x="32" y="33"/>
                    <a:pt x="32" y="31"/>
                  </a:cubicBezTo>
                  <a:cubicBezTo>
                    <a:pt x="29" y="29"/>
                    <a:pt x="27" y="25"/>
                    <a:pt x="24" y="22"/>
                  </a:cubicBezTo>
                  <a:moveTo>
                    <a:pt x="42" y="21"/>
                  </a:moveTo>
                  <a:cubicBezTo>
                    <a:pt x="41" y="22"/>
                    <a:pt x="40" y="23"/>
                    <a:pt x="39" y="25"/>
                  </a:cubicBezTo>
                  <a:cubicBezTo>
                    <a:pt x="40" y="29"/>
                    <a:pt x="39" y="31"/>
                    <a:pt x="39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0"/>
                  </a:cubicBezTo>
                  <a:cubicBezTo>
                    <a:pt x="38" y="32"/>
                    <a:pt x="37" y="33"/>
                    <a:pt x="38" y="34"/>
                  </a:cubicBezTo>
                  <a:cubicBezTo>
                    <a:pt x="38" y="36"/>
                    <a:pt x="38" y="37"/>
                    <a:pt x="38" y="38"/>
                  </a:cubicBezTo>
                  <a:cubicBezTo>
                    <a:pt x="39" y="38"/>
                    <a:pt x="40" y="38"/>
                    <a:pt x="41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0"/>
                    <a:pt x="42" y="28"/>
                  </a:cubicBezTo>
                  <a:cubicBezTo>
                    <a:pt x="42" y="27"/>
                    <a:pt x="42" y="26"/>
                    <a:pt x="42" y="25"/>
                  </a:cubicBezTo>
                  <a:cubicBezTo>
                    <a:pt x="42" y="24"/>
                    <a:pt x="42" y="23"/>
                    <a:pt x="42" y="21"/>
                  </a:cubicBezTo>
                  <a:moveTo>
                    <a:pt x="24" y="21"/>
                  </a:moveTo>
                  <a:cubicBezTo>
                    <a:pt x="24" y="21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moveTo>
                    <a:pt x="1" y="20"/>
                  </a:moveTo>
                  <a:cubicBezTo>
                    <a:pt x="0" y="20"/>
                    <a:pt x="0" y="21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6"/>
                    <a:pt x="5" y="29"/>
                    <a:pt x="8" y="31"/>
                  </a:cubicBezTo>
                  <a:cubicBezTo>
                    <a:pt x="10" y="33"/>
                    <a:pt x="13" y="35"/>
                    <a:pt x="16" y="37"/>
                  </a:cubicBezTo>
                  <a:cubicBezTo>
                    <a:pt x="17" y="37"/>
                    <a:pt x="19" y="37"/>
                    <a:pt x="20" y="37"/>
                  </a:cubicBezTo>
                  <a:cubicBezTo>
                    <a:pt x="7" y="31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moveTo>
                    <a:pt x="9" y="17"/>
                  </a:moveTo>
                  <a:cubicBezTo>
                    <a:pt x="9" y="17"/>
                    <a:pt x="15" y="28"/>
                    <a:pt x="27" y="36"/>
                  </a:cubicBezTo>
                  <a:cubicBezTo>
                    <a:pt x="27" y="34"/>
                    <a:pt x="26" y="32"/>
                    <a:pt x="25" y="31"/>
                  </a:cubicBezTo>
                  <a:cubicBezTo>
                    <a:pt x="17" y="26"/>
                    <a:pt x="9" y="17"/>
                    <a:pt x="9" y="17"/>
                  </a:cubicBezTo>
                  <a:moveTo>
                    <a:pt x="30" y="16"/>
                  </a:moveTo>
                  <a:cubicBezTo>
                    <a:pt x="30" y="16"/>
                    <a:pt x="31" y="20"/>
                    <a:pt x="32" y="25"/>
                  </a:cubicBezTo>
                  <a:cubicBezTo>
                    <a:pt x="33" y="24"/>
                    <a:pt x="33" y="23"/>
                    <a:pt x="33" y="22"/>
                  </a:cubicBezTo>
                  <a:cubicBezTo>
                    <a:pt x="31" y="19"/>
                    <a:pt x="30" y="16"/>
                    <a:pt x="30" y="16"/>
                  </a:cubicBezTo>
                  <a:moveTo>
                    <a:pt x="20" y="15"/>
                  </a:moveTo>
                  <a:cubicBezTo>
                    <a:pt x="20" y="15"/>
                    <a:pt x="21" y="18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1" y="17"/>
                    <a:pt x="20" y="15"/>
                    <a:pt x="20" y="15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4"/>
                    <a:pt x="36" y="9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5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9"/>
                    <a:pt x="39" y="22"/>
                    <a:pt x="39" y="24"/>
                  </a:cubicBezTo>
                  <a:cubicBezTo>
                    <a:pt x="40" y="23"/>
                    <a:pt x="41" y="22"/>
                    <a:pt x="41" y="21"/>
                  </a:cubicBezTo>
                  <a:cubicBezTo>
                    <a:pt x="41" y="18"/>
                    <a:pt x="40" y="15"/>
                    <a:pt x="39" y="12"/>
                  </a:cubicBezTo>
                  <a:cubicBezTo>
                    <a:pt x="38" y="10"/>
                    <a:pt x="38" y="9"/>
                    <a:pt x="37" y="8"/>
                  </a:cubicBezTo>
                  <a:cubicBezTo>
                    <a:pt x="36" y="7"/>
                    <a:pt x="35" y="5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3"/>
                    <a:pt x="31" y="0"/>
                    <a:pt x="3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Freeform 202">
              <a:extLst>
                <a:ext uri="{FF2B5EF4-FFF2-40B4-BE49-F238E27FC236}">
                  <a16:creationId xmlns:a16="http://schemas.microsoft.com/office/drawing/2014/main" id="{08CE4826-7F17-4BBD-9912-227499D11E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75" y="5832476"/>
              <a:ext cx="38100" cy="101600"/>
            </a:xfrm>
            <a:custGeom>
              <a:avLst/>
              <a:gdLst>
                <a:gd name="T0" fmla="*/ 2 w 10"/>
                <a:gd name="T1" fmla="*/ 2 h 27"/>
                <a:gd name="T2" fmla="*/ 5 w 10"/>
                <a:gd name="T3" fmla="*/ 16 h 27"/>
                <a:gd name="T4" fmla="*/ 0 w 10"/>
                <a:gd name="T5" fmla="*/ 27 h 27"/>
                <a:gd name="T6" fmla="*/ 2 w 10"/>
                <a:gd name="T7" fmla="*/ 27 h 27"/>
                <a:gd name="T8" fmla="*/ 2 w 10"/>
                <a:gd name="T9" fmla="*/ 2 h 27"/>
                <a:gd name="T10" fmla="*/ 2 w 10"/>
                <a:gd name="T11" fmla="*/ 2 h 27"/>
                <a:gd name="T12" fmla="*/ 2 w 10"/>
                <a:gd name="T13" fmla="*/ 0 h 27"/>
                <a:gd name="T14" fmla="*/ 1 w 10"/>
                <a:gd name="T15" fmla="*/ 2 h 27"/>
                <a:gd name="T16" fmla="*/ 2 w 10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7">
                  <a:moveTo>
                    <a:pt x="2" y="2"/>
                  </a:moveTo>
                  <a:cubicBezTo>
                    <a:pt x="3" y="4"/>
                    <a:pt x="6" y="10"/>
                    <a:pt x="5" y="16"/>
                  </a:cubicBezTo>
                  <a:cubicBezTo>
                    <a:pt x="4" y="24"/>
                    <a:pt x="0" y="27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0" y="15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0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Freeform 203">
              <a:extLst>
                <a:ext uri="{FF2B5EF4-FFF2-40B4-BE49-F238E27FC236}">
                  <a16:creationId xmlns:a16="http://schemas.microsoft.com/office/drawing/2014/main" id="{059E2EF8-1361-465A-A45A-0E3A30FC38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8000" y="5816601"/>
              <a:ext cx="26987" cy="109538"/>
            </a:xfrm>
            <a:custGeom>
              <a:avLst/>
              <a:gdLst>
                <a:gd name="T0" fmla="*/ 1 w 7"/>
                <a:gd name="T1" fmla="*/ 28 h 29"/>
                <a:gd name="T2" fmla="*/ 0 w 7"/>
                <a:gd name="T3" fmla="*/ 29 h 29"/>
                <a:gd name="T4" fmla="*/ 3 w 7"/>
                <a:gd name="T5" fmla="*/ 3 h 29"/>
                <a:gd name="T6" fmla="*/ 2 w 7"/>
                <a:gd name="T7" fmla="*/ 1 h 29"/>
                <a:gd name="T8" fmla="*/ 3 w 7"/>
                <a:gd name="T9" fmla="*/ 3 h 29"/>
                <a:gd name="T10" fmla="*/ 3 w 7"/>
                <a:gd name="T11" fmla="*/ 3 h 29"/>
                <a:gd name="T12" fmla="*/ 5 w 7"/>
                <a:gd name="T13" fmla="*/ 11 h 29"/>
                <a:gd name="T14" fmla="*/ 1 w 7"/>
                <a:gd name="T1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9">
                  <a:moveTo>
                    <a:pt x="1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7" y="14"/>
                    <a:pt x="3" y="3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2" y="0"/>
                    <a:pt x="3" y="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8"/>
                    <a:pt x="5" y="11"/>
                  </a:cubicBezTo>
                  <a:cubicBezTo>
                    <a:pt x="5" y="17"/>
                    <a:pt x="2" y="26"/>
                    <a:pt x="1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204">
              <a:extLst>
                <a:ext uri="{FF2B5EF4-FFF2-40B4-BE49-F238E27FC236}">
                  <a16:creationId xmlns:a16="http://schemas.microsoft.com/office/drawing/2014/main" id="{E69D5567-3B25-4FB3-8BFE-2C5F90232E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21813" y="5764214"/>
              <a:ext cx="104775" cy="169863"/>
            </a:xfrm>
            <a:custGeom>
              <a:avLst/>
              <a:gdLst>
                <a:gd name="T0" fmla="*/ 14 w 28"/>
                <a:gd name="T1" fmla="*/ 3 h 45"/>
                <a:gd name="T2" fmla="*/ 15 w 28"/>
                <a:gd name="T3" fmla="*/ 1 h 45"/>
                <a:gd name="T4" fmla="*/ 16 w 28"/>
                <a:gd name="T5" fmla="*/ 2 h 45"/>
                <a:gd name="T6" fmla="*/ 14 w 28"/>
                <a:gd name="T7" fmla="*/ 4 h 45"/>
                <a:gd name="T8" fmla="*/ 28 w 28"/>
                <a:gd name="T9" fmla="*/ 44 h 45"/>
                <a:gd name="T10" fmla="*/ 27 w 28"/>
                <a:gd name="T11" fmla="*/ 45 h 45"/>
                <a:gd name="T12" fmla="*/ 14 w 28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5">
                  <a:moveTo>
                    <a:pt x="14" y="3"/>
                  </a:moveTo>
                  <a:cubicBezTo>
                    <a:pt x="14" y="2"/>
                    <a:pt x="14" y="1"/>
                    <a:pt x="15" y="1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2" y="26"/>
                    <a:pt x="28" y="44"/>
                    <a:pt x="28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0" y="25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205">
              <a:extLst>
                <a:ext uri="{FF2B5EF4-FFF2-40B4-BE49-F238E27FC236}">
                  <a16:creationId xmlns:a16="http://schemas.microsoft.com/office/drawing/2014/main" id="{D1B37CEE-B9A0-4F40-9F57-C19C21B3C3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5450" y="5813426"/>
              <a:ext cx="60325" cy="117475"/>
            </a:xfrm>
            <a:custGeom>
              <a:avLst/>
              <a:gdLst>
                <a:gd name="T0" fmla="*/ 3 w 16"/>
                <a:gd name="T1" fmla="*/ 1 h 31"/>
                <a:gd name="T2" fmla="*/ 2 w 16"/>
                <a:gd name="T3" fmla="*/ 0 h 31"/>
                <a:gd name="T4" fmla="*/ 2 w 16"/>
                <a:gd name="T5" fmla="*/ 1 h 31"/>
                <a:gd name="T6" fmla="*/ 3 w 16"/>
                <a:gd name="T7" fmla="*/ 2 h 31"/>
                <a:gd name="T8" fmla="*/ 0 w 16"/>
                <a:gd name="T9" fmla="*/ 31 h 31"/>
                <a:gd name="T10" fmla="*/ 0 w 16"/>
                <a:gd name="T11" fmla="*/ 31 h 31"/>
                <a:gd name="T12" fmla="*/ 3 w 16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1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3"/>
                    <a:pt x="3" y="2"/>
                  </a:cubicBezTo>
                  <a:cubicBezTo>
                    <a:pt x="15" y="15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6" y="14"/>
                    <a:pt x="3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Freeform 206">
              <a:extLst>
                <a:ext uri="{FF2B5EF4-FFF2-40B4-BE49-F238E27FC236}">
                  <a16:creationId xmlns:a16="http://schemas.microsoft.com/office/drawing/2014/main" id="{EA5D5A93-60AA-4922-8DBF-C96834E5BE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44038" y="5813426"/>
              <a:ext cx="63500" cy="117475"/>
            </a:xfrm>
            <a:custGeom>
              <a:avLst/>
              <a:gdLst>
                <a:gd name="T0" fmla="*/ 11 w 17"/>
                <a:gd name="T1" fmla="*/ 1 h 31"/>
                <a:gd name="T2" fmla="*/ 12 w 17"/>
                <a:gd name="T3" fmla="*/ 0 h 31"/>
                <a:gd name="T4" fmla="*/ 12 w 17"/>
                <a:gd name="T5" fmla="*/ 1 h 31"/>
                <a:gd name="T6" fmla="*/ 11 w 17"/>
                <a:gd name="T7" fmla="*/ 2 h 31"/>
                <a:gd name="T8" fmla="*/ 17 w 17"/>
                <a:gd name="T9" fmla="*/ 30 h 31"/>
                <a:gd name="T10" fmla="*/ 16 w 17"/>
                <a:gd name="T11" fmla="*/ 31 h 31"/>
                <a:gd name="T12" fmla="*/ 11 w 17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11" y="1"/>
                  </a:moveTo>
                  <a:cubicBezTo>
                    <a:pt x="11" y="0"/>
                    <a:pt x="11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0" y="16"/>
                    <a:pt x="16" y="30"/>
                    <a:pt x="17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0" y="15"/>
                    <a:pt x="1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Freeform 207">
              <a:extLst>
                <a:ext uri="{FF2B5EF4-FFF2-40B4-BE49-F238E27FC236}">
                  <a16:creationId xmlns:a16="http://schemas.microsoft.com/office/drawing/2014/main" id="{BC7081B3-C4DE-4FE1-8454-F2EB03661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9575" y="5789614"/>
              <a:ext cx="95250" cy="144463"/>
            </a:xfrm>
            <a:custGeom>
              <a:avLst/>
              <a:gdLst>
                <a:gd name="T0" fmla="*/ 15 w 25"/>
                <a:gd name="T1" fmla="*/ 2 h 38"/>
                <a:gd name="T2" fmla="*/ 14 w 25"/>
                <a:gd name="T3" fmla="*/ 0 h 38"/>
                <a:gd name="T4" fmla="*/ 13 w 25"/>
                <a:gd name="T5" fmla="*/ 2 h 38"/>
                <a:gd name="T6" fmla="*/ 15 w 25"/>
                <a:gd name="T7" fmla="*/ 3 h 38"/>
                <a:gd name="T8" fmla="*/ 0 w 25"/>
                <a:gd name="T9" fmla="*/ 37 h 38"/>
                <a:gd name="T10" fmla="*/ 1 w 25"/>
                <a:gd name="T11" fmla="*/ 38 h 38"/>
                <a:gd name="T12" fmla="*/ 15 w 25"/>
                <a:gd name="T1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8">
                  <a:moveTo>
                    <a:pt x="15" y="2"/>
                  </a:moveTo>
                  <a:cubicBezTo>
                    <a:pt x="15" y="1"/>
                    <a:pt x="15" y="0"/>
                    <a:pt x="14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4" y="3"/>
                    <a:pt x="15" y="3"/>
                  </a:cubicBezTo>
                  <a:cubicBezTo>
                    <a:pt x="24" y="23"/>
                    <a:pt x="1" y="36"/>
                    <a:pt x="0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7"/>
                    <a:pt x="25" y="22"/>
                    <a:pt x="1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Freeform 208">
              <a:extLst>
                <a:ext uri="{FF2B5EF4-FFF2-40B4-BE49-F238E27FC236}">
                  <a16:creationId xmlns:a16="http://schemas.microsoft.com/office/drawing/2014/main" id="{B8FB79DB-8A78-4773-B6BD-23B9E93549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7675" y="5808664"/>
              <a:ext cx="57150" cy="117475"/>
            </a:xfrm>
            <a:custGeom>
              <a:avLst/>
              <a:gdLst>
                <a:gd name="T0" fmla="*/ 2 w 15"/>
                <a:gd name="T1" fmla="*/ 1 h 31"/>
                <a:gd name="T2" fmla="*/ 1 w 15"/>
                <a:gd name="T3" fmla="*/ 0 h 31"/>
                <a:gd name="T4" fmla="*/ 2 w 15"/>
                <a:gd name="T5" fmla="*/ 2 h 31"/>
                <a:gd name="T6" fmla="*/ 1 w 15"/>
                <a:gd name="T7" fmla="*/ 31 h 31"/>
                <a:gd name="T8" fmla="*/ 2 w 15"/>
                <a:gd name="T9" fmla="*/ 31 h 31"/>
                <a:gd name="T10" fmla="*/ 2 w 15"/>
                <a:gd name="T1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1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1" y="3"/>
                    <a:pt x="2" y="2"/>
                  </a:cubicBezTo>
                  <a:cubicBezTo>
                    <a:pt x="15" y="14"/>
                    <a:pt x="1" y="31"/>
                    <a:pt x="1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15" y="13"/>
                    <a:pt x="2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Freeform 209">
              <a:extLst>
                <a:ext uri="{FF2B5EF4-FFF2-40B4-BE49-F238E27FC236}">
                  <a16:creationId xmlns:a16="http://schemas.microsoft.com/office/drawing/2014/main" id="{3318DA92-8D2C-487C-9E4B-83E40AAAD4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28163" y="5821364"/>
              <a:ext cx="42862" cy="104775"/>
            </a:xfrm>
            <a:custGeom>
              <a:avLst/>
              <a:gdLst>
                <a:gd name="T0" fmla="*/ 10 w 11"/>
                <a:gd name="T1" fmla="*/ 2 h 28"/>
                <a:gd name="T2" fmla="*/ 6 w 11"/>
                <a:gd name="T3" fmla="*/ 15 h 28"/>
                <a:gd name="T4" fmla="*/ 9 w 11"/>
                <a:gd name="T5" fmla="*/ 28 h 28"/>
                <a:gd name="T6" fmla="*/ 8 w 11"/>
                <a:gd name="T7" fmla="*/ 27 h 28"/>
                <a:gd name="T8" fmla="*/ 10 w 11"/>
                <a:gd name="T9" fmla="*/ 2 h 28"/>
                <a:gd name="T10" fmla="*/ 10 w 11"/>
                <a:gd name="T11" fmla="*/ 2 h 28"/>
                <a:gd name="T12" fmla="*/ 10 w 11"/>
                <a:gd name="T13" fmla="*/ 0 h 28"/>
                <a:gd name="T14" fmla="*/ 11 w 11"/>
                <a:gd name="T15" fmla="*/ 2 h 28"/>
                <a:gd name="T16" fmla="*/ 10 w 11"/>
                <a:gd name="T1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8">
                  <a:moveTo>
                    <a:pt x="10" y="2"/>
                  </a:moveTo>
                  <a:cubicBezTo>
                    <a:pt x="8" y="4"/>
                    <a:pt x="5" y="9"/>
                    <a:pt x="6" y="15"/>
                  </a:cubicBezTo>
                  <a:cubicBezTo>
                    <a:pt x="6" y="23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0" y="1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3"/>
                    <a:pt x="10" y="2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Freeform 210">
              <a:extLst>
                <a:ext uri="{FF2B5EF4-FFF2-40B4-BE49-F238E27FC236}">
                  <a16:creationId xmlns:a16="http://schemas.microsoft.com/office/drawing/2014/main" id="{D8A40728-AF8A-4D26-8633-D78DE21A24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9113" y="5838826"/>
              <a:ext cx="42862" cy="103188"/>
            </a:xfrm>
            <a:custGeom>
              <a:avLst/>
              <a:gdLst>
                <a:gd name="T0" fmla="*/ 10 w 11"/>
                <a:gd name="T1" fmla="*/ 2 h 27"/>
                <a:gd name="T2" fmla="*/ 6 w 11"/>
                <a:gd name="T3" fmla="*/ 15 h 27"/>
                <a:gd name="T4" fmla="*/ 9 w 11"/>
                <a:gd name="T5" fmla="*/ 27 h 27"/>
                <a:gd name="T6" fmla="*/ 8 w 11"/>
                <a:gd name="T7" fmla="*/ 27 h 27"/>
                <a:gd name="T8" fmla="*/ 10 w 11"/>
                <a:gd name="T9" fmla="*/ 2 h 27"/>
                <a:gd name="T10" fmla="*/ 10 w 11"/>
                <a:gd name="T11" fmla="*/ 2 h 27"/>
                <a:gd name="T12" fmla="*/ 10 w 11"/>
                <a:gd name="T13" fmla="*/ 0 h 27"/>
                <a:gd name="T14" fmla="*/ 11 w 11"/>
                <a:gd name="T15" fmla="*/ 2 h 27"/>
                <a:gd name="T16" fmla="*/ 10 w 11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7">
                  <a:moveTo>
                    <a:pt x="10" y="2"/>
                  </a:moveTo>
                  <a:cubicBezTo>
                    <a:pt x="8" y="4"/>
                    <a:pt x="5" y="9"/>
                    <a:pt x="6" y="15"/>
                  </a:cubicBezTo>
                  <a:cubicBezTo>
                    <a:pt x="6" y="23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0" y="14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1" y="0"/>
                    <a:pt x="11" y="0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Freeform 211">
              <a:extLst>
                <a:ext uri="{FF2B5EF4-FFF2-40B4-BE49-F238E27FC236}">
                  <a16:creationId xmlns:a16="http://schemas.microsoft.com/office/drawing/2014/main" id="{97B9D204-D2ED-43AF-9F9A-7DE97C1803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2600" y="5827714"/>
              <a:ext cx="49212" cy="98425"/>
            </a:xfrm>
            <a:custGeom>
              <a:avLst/>
              <a:gdLst>
                <a:gd name="T0" fmla="*/ 8 w 13"/>
                <a:gd name="T1" fmla="*/ 2 h 26"/>
                <a:gd name="T2" fmla="*/ 7 w 13"/>
                <a:gd name="T3" fmla="*/ 16 h 26"/>
                <a:gd name="T4" fmla="*/ 0 w 13"/>
                <a:gd name="T5" fmla="*/ 26 h 26"/>
                <a:gd name="T6" fmla="*/ 1 w 13"/>
                <a:gd name="T7" fmla="*/ 26 h 26"/>
                <a:gd name="T8" fmla="*/ 8 w 13"/>
                <a:gd name="T9" fmla="*/ 2 h 26"/>
                <a:gd name="T10" fmla="*/ 8 w 13"/>
                <a:gd name="T11" fmla="*/ 2 h 26"/>
                <a:gd name="T12" fmla="*/ 8 w 13"/>
                <a:gd name="T13" fmla="*/ 0 h 26"/>
                <a:gd name="T14" fmla="*/ 7 w 13"/>
                <a:gd name="T15" fmla="*/ 1 h 26"/>
                <a:gd name="T16" fmla="*/ 8 w 13"/>
                <a:gd name="T1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6">
                  <a:moveTo>
                    <a:pt x="8" y="2"/>
                  </a:moveTo>
                  <a:cubicBezTo>
                    <a:pt x="9" y="4"/>
                    <a:pt x="10" y="10"/>
                    <a:pt x="7" y="16"/>
                  </a:cubicBezTo>
                  <a:cubicBezTo>
                    <a:pt x="4" y="23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3" y="17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1"/>
                    <a:pt x="8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8" y="2"/>
                    <a:pt x="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Freeform 212">
              <a:extLst>
                <a:ext uri="{FF2B5EF4-FFF2-40B4-BE49-F238E27FC236}">
                  <a16:creationId xmlns:a16="http://schemas.microsoft.com/office/drawing/2014/main" id="{21ADD870-7D86-468E-A8F1-773CE053FC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7025" y="5865814"/>
              <a:ext cx="388937" cy="95250"/>
            </a:xfrm>
            <a:custGeom>
              <a:avLst/>
              <a:gdLst>
                <a:gd name="T0" fmla="*/ 82 w 103"/>
                <a:gd name="T1" fmla="*/ 15 h 25"/>
                <a:gd name="T2" fmla="*/ 79 w 103"/>
                <a:gd name="T3" fmla="*/ 15 h 25"/>
                <a:gd name="T4" fmla="*/ 79 w 103"/>
                <a:gd name="T5" fmla="*/ 15 h 25"/>
                <a:gd name="T6" fmla="*/ 55 w 103"/>
                <a:gd name="T7" fmla="*/ 14 h 25"/>
                <a:gd name="T8" fmla="*/ 47 w 103"/>
                <a:gd name="T9" fmla="*/ 12 h 25"/>
                <a:gd name="T10" fmla="*/ 47 w 103"/>
                <a:gd name="T11" fmla="*/ 12 h 25"/>
                <a:gd name="T12" fmla="*/ 43 w 103"/>
                <a:gd name="T13" fmla="*/ 12 h 25"/>
                <a:gd name="T14" fmla="*/ 19 w 103"/>
                <a:gd name="T15" fmla="*/ 9 h 25"/>
                <a:gd name="T16" fmla="*/ 18 w 103"/>
                <a:gd name="T17" fmla="*/ 9 h 25"/>
                <a:gd name="T18" fmla="*/ 7 w 103"/>
                <a:gd name="T19" fmla="*/ 8 h 25"/>
                <a:gd name="T20" fmla="*/ 19 w 103"/>
                <a:gd name="T21" fmla="*/ 17 h 25"/>
                <a:gd name="T22" fmla="*/ 31 w 103"/>
                <a:gd name="T23" fmla="*/ 23 h 25"/>
                <a:gd name="T24" fmla="*/ 31 w 103"/>
                <a:gd name="T25" fmla="*/ 23 h 25"/>
                <a:gd name="T26" fmla="*/ 31 w 103"/>
                <a:gd name="T27" fmla="*/ 23 h 25"/>
                <a:gd name="T28" fmla="*/ 32 w 103"/>
                <a:gd name="T29" fmla="*/ 23 h 25"/>
                <a:gd name="T30" fmla="*/ 32 w 103"/>
                <a:gd name="T31" fmla="*/ 23 h 25"/>
                <a:gd name="T32" fmla="*/ 38 w 103"/>
                <a:gd name="T33" fmla="*/ 24 h 25"/>
                <a:gd name="T34" fmla="*/ 50 w 103"/>
                <a:gd name="T35" fmla="*/ 21 h 25"/>
                <a:gd name="T36" fmla="*/ 54 w 103"/>
                <a:gd name="T37" fmla="*/ 21 h 25"/>
                <a:gd name="T38" fmla="*/ 63 w 103"/>
                <a:gd name="T39" fmla="*/ 24 h 25"/>
                <a:gd name="T40" fmla="*/ 74 w 103"/>
                <a:gd name="T41" fmla="*/ 25 h 25"/>
                <a:gd name="T42" fmla="*/ 74 w 103"/>
                <a:gd name="T43" fmla="*/ 24 h 25"/>
                <a:gd name="T44" fmla="*/ 84 w 103"/>
                <a:gd name="T45" fmla="*/ 23 h 25"/>
                <a:gd name="T46" fmla="*/ 91 w 103"/>
                <a:gd name="T47" fmla="*/ 19 h 25"/>
                <a:gd name="T48" fmla="*/ 82 w 103"/>
                <a:gd name="T4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25">
                  <a:moveTo>
                    <a:pt x="82" y="15"/>
                  </a:moveTo>
                  <a:cubicBezTo>
                    <a:pt x="81" y="15"/>
                    <a:pt x="80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0" y="16"/>
                    <a:pt x="64" y="18"/>
                    <a:pt x="55" y="14"/>
                  </a:cubicBezTo>
                  <a:cubicBezTo>
                    <a:pt x="55" y="14"/>
                    <a:pt x="51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5" y="12"/>
                    <a:pt x="44" y="12"/>
                    <a:pt x="43" y="12"/>
                  </a:cubicBezTo>
                  <a:cubicBezTo>
                    <a:pt x="37" y="12"/>
                    <a:pt x="25" y="12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0" y="0"/>
                    <a:pt x="5" y="7"/>
                    <a:pt x="7" y="8"/>
                  </a:cubicBezTo>
                  <a:cubicBezTo>
                    <a:pt x="11" y="11"/>
                    <a:pt x="15" y="14"/>
                    <a:pt x="19" y="17"/>
                  </a:cubicBezTo>
                  <a:cubicBezTo>
                    <a:pt x="22" y="19"/>
                    <a:pt x="26" y="21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4" y="23"/>
                    <a:pt x="36" y="24"/>
                    <a:pt x="38" y="24"/>
                  </a:cubicBezTo>
                  <a:cubicBezTo>
                    <a:pt x="44" y="24"/>
                    <a:pt x="48" y="23"/>
                    <a:pt x="50" y="21"/>
                  </a:cubicBezTo>
                  <a:cubicBezTo>
                    <a:pt x="51" y="20"/>
                    <a:pt x="53" y="20"/>
                    <a:pt x="54" y="21"/>
                  </a:cubicBezTo>
                  <a:cubicBezTo>
                    <a:pt x="56" y="22"/>
                    <a:pt x="59" y="23"/>
                    <a:pt x="63" y="24"/>
                  </a:cubicBezTo>
                  <a:cubicBezTo>
                    <a:pt x="67" y="25"/>
                    <a:pt x="71" y="25"/>
                    <a:pt x="74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24"/>
                    <a:pt x="81" y="24"/>
                    <a:pt x="84" y="23"/>
                  </a:cubicBezTo>
                  <a:cubicBezTo>
                    <a:pt x="87" y="22"/>
                    <a:pt x="89" y="20"/>
                    <a:pt x="91" y="19"/>
                  </a:cubicBezTo>
                  <a:cubicBezTo>
                    <a:pt x="103" y="10"/>
                    <a:pt x="93" y="14"/>
                    <a:pt x="82" y="1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Freeform 213">
              <a:extLst>
                <a:ext uri="{FF2B5EF4-FFF2-40B4-BE49-F238E27FC236}">
                  <a16:creationId xmlns:a16="http://schemas.microsoft.com/office/drawing/2014/main" id="{9CC89416-B00F-4B08-A72A-EB0159533F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2275" y="5922964"/>
              <a:ext cx="188912" cy="38100"/>
            </a:xfrm>
            <a:custGeom>
              <a:avLst/>
              <a:gdLst>
                <a:gd name="T0" fmla="*/ 16 w 50"/>
                <a:gd name="T1" fmla="*/ 0 h 10"/>
                <a:gd name="T2" fmla="*/ 20 w 50"/>
                <a:gd name="T3" fmla="*/ 5 h 10"/>
                <a:gd name="T4" fmla="*/ 17 w 50"/>
                <a:gd name="T5" fmla="*/ 5 h 10"/>
                <a:gd name="T6" fmla="*/ 12 w 50"/>
                <a:gd name="T7" fmla="*/ 4 h 10"/>
                <a:gd name="T8" fmla="*/ 6 w 50"/>
                <a:gd name="T9" fmla="*/ 0 h 10"/>
                <a:gd name="T10" fmla="*/ 8 w 50"/>
                <a:gd name="T11" fmla="*/ 2 h 10"/>
                <a:gd name="T12" fmla="*/ 16 w 50"/>
                <a:gd name="T13" fmla="*/ 7 h 10"/>
                <a:gd name="T14" fmla="*/ 12 w 50"/>
                <a:gd name="T15" fmla="*/ 8 h 10"/>
                <a:gd name="T16" fmla="*/ 1 w 50"/>
                <a:gd name="T17" fmla="*/ 6 h 10"/>
                <a:gd name="T18" fmla="*/ 1 w 50"/>
                <a:gd name="T19" fmla="*/ 6 h 10"/>
                <a:gd name="T20" fmla="*/ 3 w 50"/>
                <a:gd name="T21" fmla="*/ 8 h 10"/>
                <a:gd name="T22" fmla="*/ 3 w 50"/>
                <a:gd name="T23" fmla="*/ 8 h 10"/>
                <a:gd name="T24" fmla="*/ 3 w 50"/>
                <a:gd name="T25" fmla="*/ 8 h 10"/>
                <a:gd name="T26" fmla="*/ 4 w 50"/>
                <a:gd name="T27" fmla="*/ 8 h 10"/>
                <a:gd name="T28" fmla="*/ 4 w 50"/>
                <a:gd name="T29" fmla="*/ 8 h 10"/>
                <a:gd name="T30" fmla="*/ 10 w 50"/>
                <a:gd name="T31" fmla="*/ 9 h 10"/>
                <a:gd name="T32" fmla="*/ 12 w 50"/>
                <a:gd name="T33" fmla="*/ 9 h 10"/>
                <a:gd name="T34" fmla="*/ 22 w 50"/>
                <a:gd name="T35" fmla="*/ 6 h 10"/>
                <a:gd name="T36" fmla="*/ 24 w 50"/>
                <a:gd name="T37" fmla="*/ 5 h 10"/>
                <a:gd name="T38" fmla="*/ 26 w 50"/>
                <a:gd name="T39" fmla="*/ 6 h 10"/>
                <a:gd name="T40" fmla="*/ 35 w 50"/>
                <a:gd name="T41" fmla="*/ 9 h 10"/>
                <a:gd name="T42" fmla="*/ 43 w 50"/>
                <a:gd name="T43" fmla="*/ 10 h 10"/>
                <a:gd name="T44" fmla="*/ 46 w 50"/>
                <a:gd name="T45" fmla="*/ 10 h 10"/>
                <a:gd name="T46" fmla="*/ 46 w 50"/>
                <a:gd name="T47" fmla="*/ 9 h 10"/>
                <a:gd name="T48" fmla="*/ 37 w 50"/>
                <a:gd name="T49" fmla="*/ 8 h 10"/>
                <a:gd name="T50" fmla="*/ 31 w 50"/>
                <a:gd name="T51" fmla="*/ 6 h 10"/>
                <a:gd name="T52" fmla="*/ 41 w 50"/>
                <a:gd name="T53" fmla="*/ 3 h 10"/>
                <a:gd name="T54" fmla="*/ 31 w 50"/>
                <a:gd name="T55" fmla="*/ 4 h 10"/>
                <a:gd name="T56" fmla="*/ 27 w 50"/>
                <a:gd name="T57" fmla="*/ 5 h 10"/>
                <a:gd name="T58" fmla="*/ 25 w 50"/>
                <a:gd name="T59" fmla="*/ 4 h 10"/>
                <a:gd name="T60" fmla="*/ 30 w 50"/>
                <a:gd name="T61" fmla="*/ 1 h 10"/>
                <a:gd name="T62" fmla="*/ 23 w 50"/>
                <a:gd name="T63" fmla="*/ 4 h 10"/>
                <a:gd name="T64" fmla="*/ 23 w 50"/>
                <a:gd name="T65" fmla="*/ 4 h 10"/>
                <a:gd name="T66" fmla="*/ 20 w 50"/>
                <a:gd name="T67" fmla="*/ 3 h 10"/>
                <a:gd name="T68" fmla="*/ 16 w 50"/>
                <a:gd name="T6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10">
                  <a:moveTo>
                    <a:pt x="16" y="0"/>
                  </a:moveTo>
                  <a:cubicBezTo>
                    <a:pt x="16" y="3"/>
                    <a:pt x="22" y="5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5"/>
                    <a:pt x="14" y="5"/>
                    <a:pt x="12" y="4"/>
                  </a:cubicBezTo>
                  <a:cubicBezTo>
                    <a:pt x="8" y="2"/>
                    <a:pt x="7" y="0"/>
                    <a:pt x="6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15" y="8"/>
                    <a:pt x="20" y="4"/>
                    <a:pt x="16" y="7"/>
                  </a:cubicBezTo>
                  <a:cubicBezTo>
                    <a:pt x="15" y="8"/>
                    <a:pt x="14" y="8"/>
                    <a:pt x="12" y="8"/>
                  </a:cubicBezTo>
                  <a:cubicBezTo>
                    <a:pt x="8" y="8"/>
                    <a:pt x="4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8" y="9"/>
                    <a:pt x="10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7" y="9"/>
                    <a:pt x="20" y="8"/>
                    <a:pt x="22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8" y="7"/>
                    <a:pt x="31" y="8"/>
                    <a:pt x="35" y="9"/>
                  </a:cubicBezTo>
                  <a:cubicBezTo>
                    <a:pt x="38" y="9"/>
                    <a:pt x="41" y="10"/>
                    <a:pt x="43" y="10"/>
                  </a:cubicBezTo>
                  <a:cubicBezTo>
                    <a:pt x="44" y="10"/>
                    <a:pt x="45" y="10"/>
                    <a:pt x="46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0" y="9"/>
                    <a:pt x="42" y="9"/>
                    <a:pt x="37" y="8"/>
                  </a:cubicBezTo>
                  <a:cubicBezTo>
                    <a:pt x="33" y="7"/>
                    <a:pt x="30" y="6"/>
                    <a:pt x="31" y="6"/>
                  </a:cubicBezTo>
                  <a:cubicBezTo>
                    <a:pt x="33" y="5"/>
                    <a:pt x="36" y="6"/>
                    <a:pt x="41" y="3"/>
                  </a:cubicBezTo>
                  <a:cubicBezTo>
                    <a:pt x="37" y="4"/>
                    <a:pt x="35" y="4"/>
                    <a:pt x="31" y="4"/>
                  </a:cubicBezTo>
                  <a:cubicBezTo>
                    <a:pt x="30" y="5"/>
                    <a:pt x="28" y="5"/>
                    <a:pt x="27" y="5"/>
                  </a:cubicBezTo>
                  <a:cubicBezTo>
                    <a:pt x="26" y="5"/>
                    <a:pt x="25" y="4"/>
                    <a:pt x="25" y="4"/>
                  </a:cubicBezTo>
                  <a:cubicBezTo>
                    <a:pt x="25" y="3"/>
                    <a:pt x="28" y="4"/>
                    <a:pt x="30" y="1"/>
                  </a:cubicBezTo>
                  <a:cubicBezTo>
                    <a:pt x="27" y="2"/>
                    <a:pt x="24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3"/>
                    <a:pt x="20" y="3"/>
                  </a:cubicBezTo>
                  <a:cubicBezTo>
                    <a:pt x="18" y="2"/>
                    <a:pt x="17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Freeform 214">
              <a:extLst>
                <a:ext uri="{FF2B5EF4-FFF2-40B4-BE49-F238E27FC236}">
                  <a16:creationId xmlns:a16="http://schemas.microsoft.com/office/drawing/2014/main" id="{8CB86905-4AD2-459E-8705-30422A4DD67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20238" y="5721351"/>
              <a:ext cx="60325" cy="38100"/>
            </a:xfrm>
            <a:custGeom>
              <a:avLst/>
              <a:gdLst>
                <a:gd name="T0" fmla="*/ 7 w 16"/>
                <a:gd name="T1" fmla="*/ 2 h 10"/>
                <a:gd name="T2" fmla="*/ 7 w 16"/>
                <a:gd name="T3" fmla="*/ 3 h 10"/>
                <a:gd name="T4" fmla="*/ 1 w 16"/>
                <a:gd name="T5" fmla="*/ 7 h 10"/>
                <a:gd name="T6" fmla="*/ 1 w 16"/>
                <a:gd name="T7" fmla="*/ 7 h 10"/>
                <a:gd name="T8" fmla="*/ 0 w 16"/>
                <a:gd name="T9" fmla="*/ 10 h 10"/>
                <a:gd name="T10" fmla="*/ 0 w 16"/>
                <a:gd name="T11" fmla="*/ 10 h 10"/>
                <a:gd name="T12" fmla="*/ 0 w 16"/>
                <a:gd name="T13" fmla="*/ 10 h 10"/>
                <a:gd name="T14" fmla="*/ 1 w 16"/>
                <a:gd name="T15" fmla="*/ 7 h 10"/>
                <a:gd name="T16" fmla="*/ 1 w 16"/>
                <a:gd name="T17" fmla="*/ 7 h 10"/>
                <a:gd name="T18" fmla="*/ 7 w 16"/>
                <a:gd name="T19" fmla="*/ 3 h 10"/>
                <a:gd name="T20" fmla="*/ 7 w 16"/>
                <a:gd name="T21" fmla="*/ 2 h 10"/>
                <a:gd name="T22" fmla="*/ 7 w 16"/>
                <a:gd name="T23" fmla="*/ 2 h 10"/>
                <a:gd name="T24" fmla="*/ 10 w 16"/>
                <a:gd name="T25" fmla="*/ 0 h 10"/>
                <a:gd name="T26" fmla="*/ 7 w 16"/>
                <a:gd name="T27" fmla="*/ 2 h 10"/>
                <a:gd name="T28" fmla="*/ 10 w 16"/>
                <a:gd name="T29" fmla="*/ 0 h 10"/>
                <a:gd name="T30" fmla="*/ 14 w 16"/>
                <a:gd name="T31" fmla="*/ 1 h 10"/>
                <a:gd name="T32" fmla="*/ 15 w 16"/>
                <a:gd name="T33" fmla="*/ 1 h 10"/>
                <a:gd name="T34" fmla="*/ 16 w 16"/>
                <a:gd name="T35" fmla="*/ 1 h 10"/>
                <a:gd name="T36" fmla="*/ 16 w 16"/>
                <a:gd name="T37" fmla="*/ 1 h 10"/>
                <a:gd name="T38" fmla="*/ 16 w 16"/>
                <a:gd name="T39" fmla="*/ 1 h 10"/>
                <a:gd name="T40" fmla="*/ 16 w 16"/>
                <a:gd name="T41" fmla="*/ 1 h 10"/>
                <a:gd name="T42" fmla="*/ 16 w 16"/>
                <a:gd name="T43" fmla="*/ 1 h 10"/>
                <a:gd name="T44" fmla="*/ 15 w 16"/>
                <a:gd name="T45" fmla="*/ 1 h 10"/>
                <a:gd name="T46" fmla="*/ 15 w 16"/>
                <a:gd name="T47" fmla="*/ 1 h 10"/>
                <a:gd name="T48" fmla="*/ 14 w 16"/>
                <a:gd name="T49" fmla="*/ 1 h 10"/>
                <a:gd name="T50" fmla="*/ 10 w 16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0">
                  <a:moveTo>
                    <a:pt x="7" y="2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5"/>
                    <a:pt x="3" y="4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4"/>
                    <a:pt x="6" y="5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10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Freeform 215">
              <a:extLst>
                <a:ext uri="{FF2B5EF4-FFF2-40B4-BE49-F238E27FC236}">
                  <a16:creationId xmlns:a16="http://schemas.microsoft.com/office/drawing/2014/main" id="{FD75231C-7C71-4867-B310-69BEF1A7C71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496425" y="5721351"/>
              <a:ext cx="90487" cy="76200"/>
            </a:xfrm>
            <a:custGeom>
              <a:avLst/>
              <a:gdLst>
                <a:gd name="T0" fmla="*/ 14 w 24"/>
                <a:gd name="T1" fmla="*/ 16 h 20"/>
                <a:gd name="T2" fmla="*/ 16 w 24"/>
                <a:gd name="T3" fmla="*/ 17 h 20"/>
                <a:gd name="T4" fmla="*/ 16 w 24"/>
                <a:gd name="T5" fmla="*/ 17 h 20"/>
                <a:gd name="T6" fmla="*/ 14 w 24"/>
                <a:gd name="T7" fmla="*/ 16 h 20"/>
                <a:gd name="T8" fmla="*/ 6 w 24"/>
                <a:gd name="T9" fmla="*/ 9 h 20"/>
                <a:gd name="T10" fmla="*/ 5 w 24"/>
                <a:gd name="T11" fmla="*/ 9 h 20"/>
                <a:gd name="T12" fmla="*/ 5 w 24"/>
                <a:gd name="T13" fmla="*/ 9 h 20"/>
                <a:gd name="T14" fmla="*/ 6 w 24"/>
                <a:gd name="T15" fmla="*/ 9 h 20"/>
                <a:gd name="T16" fmla="*/ 6 w 24"/>
                <a:gd name="T17" fmla="*/ 9 h 20"/>
                <a:gd name="T18" fmla="*/ 6 w 24"/>
                <a:gd name="T19" fmla="*/ 9 h 20"/>
                <a:gd name="T20" fmla="*/ 17 w 24"/>
                <a:gd name="T21" fmla="*/ 3 h 20"/>
                <a:gd name="T22" fmla="*/ 17 w 24"/>
                <a:gd name="T23" fmla="*/ 4 h 20"/>
                <a:gd name="T24" fmla="*/ 17 w 24"/>
                <a:gd name="T25" fmla="*/ 3 h 20"/>
                <a:gd name="T26" fmla="*/ 12 w 24"/>
                <a:gd name="T27" fmla="*/ 0 h 20"/>
                <a:gd name="T28" fmla="*/ 9 w 24"/>
                <a:gd name="T29" fmla="*/ 2 h 20"/>
                <a:gd name="T30" fmla="*/ 9 w 24"/>
                <a:gd name="T31" fmla="*/ 2 h 20"/>
                <a:gd name="T32" fmla="*/ 9 w 24"/>
                <a:gd name="T33" fmla="*/ 2 h 20"/>
                <a:gd name="T34" fmla="*/ 9 w 24"/>
                <a:gd name="T35" fmla="*/ 2 h 20"/>
                <a:gd name="T36" fmla="*/ 9 w 24"/>
                <a:gd name="T37" fmla="*/ 3 h 20"/>
                <a:gd name="T38" fmla="*/ 3 w 24"/>
                <a:gd name="T39" fmla="*/ 7 h 20"/>
                <a:gd name="T40" fmla="*/ 3 w 24"/>
                <a:gd name="T41" fmla="*/ 7 h 20"/>
                <a:gd name="T42" fmla="*/ 2 w 24"/>
                <a:gd name="T43" fmla="*/ 10 h 20"/>
                <a:gd name="T44" fmla="*/ 2 w 24"/>
                <a:gd name="T45" fmla="*/ 10 h 20"/>
                <a:gd name="T46" fmla="*/ 3 w 24"/>
                <a:gd name="T47" fmla="*/ 20 h 20"/>
                <a:gd name="T48" fmla="*/ 3 w 24"/>
                <a:gd name="T49" fmla="*/ 11 h 20"/>
                <a:gd name="T50" fmla="*/ 3 w 24"/>
                <a:gd name="T51" fmla="*/ 11 h 20"/>
                <a:gd name="T52" fmla="*/ 4 w 24"/>
                <a:gd name="T53" fmla="*/ 10 h 20"/>
                <a:gd name="T54" fmla="*/ 4 w 24"/>
                <a:gd name="T55" fmla="*/ 10 h 20"/>
                <a:gd name="T56" fmla="*/ 4 w 24"/>
                <a:gd name="T57" fmla="*/ 10 h 20"/>
                <a:gd name="T58" fmla="*/ 5 w 24"/>
                <a:gd name="T59" fmla="*/ 9 h 20"/>
                <a:gd name="T60" fmla="*/ 5 w 24"/>
                <a:gd name="T61" fmla="*/ 9 h 20"/>
                <a:gd name="T62" fmla="*/ 5 w 24"/>
                <a:gd name="T63" fmla="*/ 10 h 20"/>
                <a:gd name="T64" fmla="*/ 5 w 24"/>
                <a:gd name="T65" fmla="*/ 9 h 20"/>
                <a:gd name="T66" fmla="*/ 5 w 24"/>
                <a:gd name="T67" fmla="*/ 9 h 20"/>
                <a:gd name="T68" fmla="*/ 5 w 24"/>
                <a:gd name="T69" fmla="*/ 9 h 20"/>
                <a:gd name="T70" fmla="*/ 7 w 24"/>
                <a:gd name="T71" fmla="*/ 7 h 20"/>
                <a:gd name="T72" fmla="*/ 7 w 24"/>
                <a:gd name="T73" fmla="*/ 7 h 20"/>
                <a:gd name="T74" fmla="*/ 7 w 24"/>
                <a:gd name="T75" fmla="*/ 8 h 20"/>
                <a:gd name="T76" fmla="*/ 7 w 24"/>
                <a:gd name="T77" fmla="*/ 7 h 20"/>
                <a:gd name="T78" fmla="*/ 8 w 24"/>
                <a:gd name="T79" fmla="*/ 7 h 20"/>
                <a:gd name="T80" fmla="*/ 11 w 24"/>
                <a:gd name="T81" fmla="*/ 9 h 20"/>
                <a:gd name="T82" fmla="*/ 14 w 24"/>
                <a:gd name="T83" fmla="*/ 10 h 20"/>
                <a:gd name="T84" fmla="*/ 14 w 24"/>
                <a:gd name="T85" fmla="*/ 10 h 20"/>
                <a:gd name="T86" fmla="*/ 10 w 24"/>
                <a:gd name="T87" fmla="*/ 5 h 20"/>
                <a:gd name="T88" fmla="*/ 12 w 24"/>
                <a:gd name="T89" fmla="*/ 2 h 20"/>
                <a:gd name="T90" fmla="*/ 15 w 24"/>
                <a:gd name="T91" fmla="*/ 3 h 20"/>
                <a:gd name="T92" fmla="*/ 23 w 24"/>
                <a:gd name="T93" fmla="*/ 9 h 20"/>
                <a:gd name="T94" fmla="*/ 21 w 24"/>
                <a:gd name="T95" fmla="*/ 6 h 20"/>
                <a:gd name="T96" fmla="*/ 23 w 24"/>
                <a:gd name="T97" fmla="*/ 9 h 20"/>
                <a:gd name="T98" fmla="*/ 15 w 24"/>
                <a:gd name="T99" fmla="*/ 3 h 20"/>
                <a:gd name="T100" fmla="*/ 17 w 24"/>
                <a:gd name="T101" fmla="*/ 3 h 20"/>
                <a:gd name="T102" fmla="*/ 17 w 24"/>
                <a:gd name="T103" fmla="*/ 3 h 20"/>
                <a:gd name="T104" fmla="*/ 17 w 24"/>
                <a:gd name="T105" fmla="*/ 3 h 20"/>
                <a:gd name="T106" fmla="*/ 17 w 24"/>
                <a:gd name="T107" fmla="*/ 3 h 20"/>
                <a:gd name="T108" fmla="*/ 17 w 24"/>
                <a:gd name="T109" fmla="*/ 3 h 20"/>
                <a:gd name="T110" fmla="*/ 24 w 24"/>
                <a:gd name="T111" fmla="*/ 6 h 20"/>
                <a:gd name="T112" fmla="*/ 18 w 24"/>
                <a:gd name="T113" fmla="*/ 1 h 20"/>
                <a:gd name="T114" fmla="*/ 18 w 24"/>
                <a:gd name="T115" fmla="*/ 1 h 20"/>
                <a:gd name="T116" fmla="*/ 18 w 24"/>
                <a:gd name="T117" fmla="*/ 1 h 20"/>
                <a:gd name="T118" fmla="*/ 17 w 24"/>
                <a:gd name="T119" fmla="*/ 1 h 20"/>
                <a:gd name="T120" fmla="*/ 16 w 24"/>
                <a:gd name="T121" fmla="*/ 1 h 20"/>
                <a:gd name="T122" fmla="*/ 12 w 24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0">
                  <a:moveTo>
                    <a:pt x="14" y="16"/>
                  </a:moveTo>
                  <a:cubicBezTo>
                    <a:pt x="14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4" y="17"/>
                    <a:pt x="14" y="16"/>
                  </a:cubicBezTo>
                  <a:moveTo>
                    <a:pt x="6" y="9"/>
                  </a:move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moveTo>
                    <a:pt x="17" y="3"/>
                  </a:moveTo>
                  <a:cubicBezTo>
                    <a:pt x="17" y="3"/>
                    <a:pt x="17" y="3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moveTo>
                    <a:pt x="12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5"/>
                    <a:pt x="5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0" y="17"/>
                    <a:pt x="3" y="20"/>
                  </a:cubicBezTo>
                  <a:cubicBezTo>
                    <a:pt x="3" y="18"/>
                    <a:pt x="2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9" y="8"/>
                    <a:pt x="11" y="9"/>
                  </a:cubicBezTo>
                  <a:cubicBezTo>
                    <a:pt x="12" y="10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9"/>
                    <a:pt x="9" y="7"/>
                    <a:pt x="10" y="5"/>
                  </a:cubicBezTo>
                  <a:cubicBezTo>
                    <a:pt x="10" y="4"/>
                    <a:pt x="10" y="2"/>
                    <a:pt x="12" y="2"/>
                  </a:cubicBezTo>
                  <a:cubicBezTo>
                    <a:pt x="12" y="2"/>
                    <a:pt x="13" y="3"/>
                    <a:pt x="15" y="3"/>
                  </a:cubicBezTo>
                  <a:cubicBezTo>
                    <a:pt x="19" y="5"/>
                    <a:pt x="21" y="8"/>
                    <a:pt x="23" y="9"/>
                  </a:cubicBezTo>
                  <a:cubicBezTo>
                    <a:pt x="24" y="9"/>
                    <a:pt x="22" y="8"/>
                    <a:pt x="21" y="6"/>
                  </a:cubicBezTo>
                  <a:cubicBezTo>
                    <a:pt x="22" y="7"/>
                    <a:pt x="23" y="8"/>
                    <a:pt x="23" y="9"/>
                  </a:cubicBezTo>
                  <a:cubicBezTo>
                    <a:pt x="21" y="8"/>
                    <a:pt x="19" y="5"/>
                    <a:pt x="15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23" y="5"/>
                    <a:pt x="24" y="6"/>
                  </a:cubicBezTo>
                  <a:cubicBezTo>
                    <a:pt x="23" y="5"/>
                    <a:pt x="21" y="2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Freeform 216">
              <a:extLst>
                <a:ext uri="{FF2B5EF4-FFF2-40B4-BE49-F238E27FC236}">
                  <a16:creationId xmlns:a16="http://schemas.microsoft.com/office/drawing/2014/main" id="{7A28144B-01BE-4369-83ED-470B597035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85288" y="5695951"/>
              <a:ext cx="117475" cy="79375"/>
            </a:xfrm>
            <a:custGeom>
              <a:avLst/>
              <a:gdLst>
                <a:gd name="T0" fmla="*/ 15 w 31"/>
                <a:gd name="T1" fmla="*/ 0 h 21"/>
                <a:gd name="T2" fmla="*/ 14 w 31"/>
                <a:gd name="T3" fmla="*/ 0 h 21"/>
                <a:gd name="T4" fmla="*/ 6 w 31"/>
                <a:gd name="T5" fmla="*/ 6 h 21"/>
                <a:gd name="T6" fmla="*/ 5 w 31"/>
                <a:gd name="T7" fmla="*/ 6 h 21"/>
                <a:gd name="T8" fmla="*/ 5 w 31"/>
                <a:gd name="T9" fmla="*/ 6 h 21"/>
                <a:gd name="T10" fmla="*/ 0 w 31"/>
                <a:gd name="T11" fmla="*/ 15 h 21"/>
                <a:gd name="T12" fmla="*/ 10 w 31"/>
                <a:gd name="T13" fmla="*/ 3 h 21"/>
                <a:gd name="T14" fmla="*/ 12 w 31"/>
                <a:gd name="T15" fmla="*/ 3 h 21"/>
                <a:gd name="T16" fmla="*/ 6 w 31"/>
                <a:gd name="T17" fmla="*/ 17 h 21"/>
                <a:gd name="T18" fmla="*/ 14 w 31"/>
                <a:gd name="T19" fmla="*/ 4 h 21"/>
                <a:gd name="T20" fmla="*/ 14 w 31"/>
                <a:gd name="T21" fmla="*/ 4 h 21"/>
                <a:gd name="T22" fmla="*/ 12 w 31"/>
                <a:gd name="T23" fmla="*/ 18 h 21"/>
                <a:gd name="T24" fmla="*/ 16 w 31"/>
                <a:gd name="T25" fmla="*/ 5 h 21"/>
                <a:gd name="T26" fmla="*/ 16 w 31"/>
                <a:gd name="T27" fmla="*/ 5 h 21"/>
                <a:gd name="T28" fmla="*/ 15 w 31"/>
                <a:gd name="T29" fmla="*/ 15 h 21"/>
                <a:gd name="T30" fmla="*/ 19 w 31"/>
                <a:gd name="T31" fmla="*/ 6 h 21"/>
                <a:gd name="T32" fmla="*/ 18 w 31"/>
                <a:gd name="T33" fmla="*/ 15 h 21"/>
                <a:gd name="T34" fmla="*/ 21 w 31"/>
                <a:gd name="T35" fmla="*/ 5 h 21"/>
                <a:gd name="T36" fmla="*/ 21 w 31"/>
                <a:gd name="T37" fmla="*/ 5 h 21"/>
                <a:gd name="T38" fmla="*/ 23 w 31"/>
                <a:gd name="T39" fmla="*/ 21 h 21"/>
                <a:gd name="T40" fmla="*/ 23 w 31"/>
                <a:gd name="T41" fmla="*/ 5 h 21"/>
                <a:gd name="T42" fmla="*/ 23 w 31"/>
                <a:gd name="T43" fmla="*/ 5 h 21"/>
                <a:gd name="T44" fmla="*/ 29 w 31"/>
                <a:gd name="T45" fmla="*/ 19 h 21"/>
                <a:gd name="T46" fmla="*/ 30 w 31"/>
                <a:gd name="T47" fmla="*/ 8 h 21"/>
                <a:gd name="T48" fmla="*/ 30 w 31"/>
                <a:gd name="T49" fmla="*/ 8 h 21"/>
                <a:gd name="T50" fmla="*/ 30 w 31"/>
                <a:gd name="T51" fmla="*/ 8 h 21"/>
                <a:gd name="T52" fmla="*/ 30 w 31"/>
                <a:gd name="T53" fmla="*/ 8 h 21"/>
                <a:gd name="T54" fmla="*/ 25 w 31"/>
                <a:gd name="T55" fmla="*/ 2 h 21"/>
                <a:gd name="T56" fmla="*/ 23 w 31"/>
                <a:gd name="T57" fmla="*/ 1 h 21"/>
                <a:gd name="T58" fmla="*/ 22 w 31"/>
                <a:gd name="T59" fmla="*/ 2 h 21"/>
                <a:gd name="T60" fmla="*/ 19 w 31"/>
                <a:gd name="T61" fmla="*/ 3 h 21"/>
                <a:gd name="T62" fmla="*/ 17 w 31"/>
                <a:gd name="T63" fmla="*/ 1 h 21"/>
                <a:gd name="T64" fmla="*/ 15 w 31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21">
                  <a:moveTo>
                    <a:pt x="15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2" y="1"/>
                    <a:pt x="9" y="3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1" y="11"/>
                    <a:pt x="0" y="15"/>
                  </a:cubicBezTo>
                  <a:cubicBezTo>
                    <a:pt x="3" y="11"/>
                    <a:pt x="4" y="7"/>
                    <a:pt x="10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4" y="10"/>
                    <a:pt x="6" y="17"/>
                  </a:cubicBezTo>
                  <a:cubicBezTo>
                    <a:pt x="6" y="12"/>
                    <a:pt x="12" y="5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9" y="14"/>
                    <a:pt x="12" y="18"/>
                  </a:cubicBezTo>
                  <a:cubicBezTo>
                    <a:pt x="11" y="15"/>
                    <a:pt x="14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4" y="10"/>
                    <a:pt x="15" y="15"/>
                  </a:cubicBezTo>
                  <a:cubicBezTo>
                    <a:pt x="16" y="13"/>
                    <a:pt x="17" y="6"/>
                    <a:pt x="19" y="6"/>
                  </a:cubicBezTo>
                  <a:cubicBezTo>
                    <a:pt x="19" y="7"/>
                    <a:pt x="17" y="12"/>
                    <a:pt x="18" y="15"/>
                  </a:cubicBezTo>
                  <a:cubicBezTo>
                    <a:pt x="19" y="11"/>
                    <a:pt x="19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5"/>
                    <a:pt x="25" y="18"/>
                    <a:pt x="23" y="21"/>
                  </a:cubicBezTo>
                  <a:cubicBezTo>
                    <a:pt x="27" y="16"/>
                    <a:pt x="25" y="8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6" y="5"/>
                    <a:pt x="31" y="10"/>
                    <a:pt x="29" y="19"/>
                  </a:cubicBezTo>
                  <a:cubicBezTo>
                    <a:pt x="30" y="16"/>
                    <a:pt x="31" y="15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5"/>
                    <a:pt x="26" y="3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2" y="1"/>
                    <a:pt x="22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Freeform 217">
              <a:extLst>
                <a:ext uri="{FF2B5EF4-FFF2-40B4-BE49-F238E27FC236}">
                  <a16:creationId xmlns:a16="http://schemas.microsoft.com/office/drawing/2014/main" id="{0D123B17-C3DC-45CE-A4E8-F189AEA5F1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5913" y="5756276"/>
              <a:ext cx="57150" cy="82550"/>
            </a:xfrm>
            <a:custGeom>
              <a:avLst/>
              <a:gdLst>
                <a:gd name="T0" fmla="*/ 9 w 15"/>
                <a:gd name="T1" fmla="*/ 0 h 22"/>
                <a:gd name="T2" fmla="*/ 4 w 15"/>
                <a:gd name="T3" fmla="*/ 7 h 22"/>
                <a:gd name="T4" fmla="*/ 3 w 15"/>
                <a:gd name="T5" fmla="*/ 7 h 22"/>
                <a:gd name="T6" fmla="*/ 3 w 15"/>
                <a:gd name="T7" fmla="*/ 8 h 22"/>
                <a:gd name="T8" fmla="*/ 3 w 15"/>
                <a:gd name="T9" fmla="*/ 8 h 22"/>
                <a:gd name="T10" fmla="*/ 3 w 15"/>
                <a:gd name="T11" fmla="*/ 8 h 22"/>
                <a:gd name="T12" fmla="*/ 3 w 15"/>
                <a:gd name="T13" fmla="*/ 8 h 22"/>
                <a:gd name="T14" fmla="*/ 1 w 15"/>
                <a:gd name="T15" fmla="*/ 13 h 22"/>
                <a:gd name="T16" fmla="*/ 1 w 15"/>
                <a:gd name="T17" fmla="*/ 13 h 22"/>
                <a:gd name="T18" fmla="*/ 8 w 15"/>
                <a:gd name="T19" fmla="*/ 3 h 22"/>
                <a:gd name="T20" fmla="*/ 8 w 15"/>
                <a:gd name="T21" fmla="*/ 2 h 22"/>
                <a:gd name="T22" fmla="*/ 3 w 15"/>
                <a:gd name="T23" fmla="*/ 17 h 22"/>
                <a:gd name="T24" fmla="*/ 3 w 15"/>
                <a:gd name="T25" fmla="*/ 17 h 22"/>
                <a:gd name="T26" fmla="*/ 10 w 15"/>
                <a:gd name="T27" fmla="*/ 3 h 22"/>
                <a:gd name="T28" fmla="*/ 10 w 15"/>
                <a:gd name="T29" fmla="*/ 3 h 22"/>
                <a:gd name="T30" fmla="*/ 8 w 15"/>
                <a:gd name="T31" fmla="*/ 13 h 22"/>
                <a:gd name="T32" fmla="*/ 8 w 15"/>
                <a:gd name="T33" fmla="*/ 13 h 22"/>
                <a:gd name="T34" fmla="*/ 10 w 15"/>
                <a:gd name="T35" fmla="*/ 8 h 22"/>
                <a:gd name="T36" fmla="*/ 12 w 15"/>
                <a:gd name="T37" fmla="*/ 4 h 22"/>
                <a:gd name="T38" fmla="*/ 12 w 15"/>
                <a:gd name="T39" fmla="*/ 4 h 22"/>
                <a:gd name="T40" fmla="*/ 8 w 15"/>
                <a:gd name="T41" fmla="*/ 19 h 22"/>
                <a:gd name="T42" fmla="*/ 8 w 15"/>
                <a:gd name="T43" fmla="*/ 21 h 22"/>
                <a:gd name="T44" fmla="*/ 13 w 15"/>
                <a:gd name="T45" fmla="*/ 10 h 22"/>
                <a:gd name="T46" fmla="*/ 13 w 15"/>
                <a:gd name="T47" fmla="*/ 7 h 22"/>
                <a:gd name="T48" fmla="*/ 13 w 15"/>
                <a:gd name="T49" fmla="*/ 22 h 22"/>
                <a:gd name="T50" fmla="*/ 13 w 15"/>
                <a:gd name="T51" fmla="*/ 20 h 22"/>
                <a:gd name="T52" fmla="*/ 15 w 15"/>
                <a:gd name="T53" fmla="*/ 11 h 22"/>
                <a:gd name="T54" fmla="*/ 13 w 15"/>
                <a:gd name="T55" fmla="*/ 2 h 22"/>
                <a:gd name="T56" fmla="*/ 11 w 15"/>
                <a:gd name="T57" fmla="*/ 1 h 22"/>
                <a:gd name="T58" fmla="*/ 11 w 15"/>
                <a:gd name="T59" fmla="*/ 1 h 22"/>
                <a:gd name="T60" fmla="*/ 11 w 15"/>
                <a:gd name="T61" fmla="*/ 1 h 22"/>
                <a:gd name="T62" fmla="*/ 10 w 15"/>
                <a:gd name="T63" fmla="*/ 0 h 22"/>
                <a:gd name="T64" fmla="*/ 9 w 15"/>
                <a:gd name="T6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22">
                  <a:moveTo>
                    <a:pt x="9" y="0"/>
                  </a:moveTo>
                  <a:cubicBezTo>
                    <a:pt x="9" y="0"/>
                    <a:pt x="7" y="2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0" y="12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6" y="4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3" y="1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8" y="4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7" y="11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1"/>
                    <a:pt x="10" y="8"/>
                  </a:cubicBezTo>
                  <a:cubicBezTo>
                    <a:pt x="10" y="6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0" y="16"/>
                    <a:pt x="8" y="19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1"/>
                    <a:pt x="12" y="16"/>
                    <a:pt x="13" y="10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4" y="7"/>
                    <a:pt x="14" y="18"/>
                    <a:pt x="13" y="22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4" y="17"/>
                    <a:pt x="15" y="14"/>
                    <a:pt x="15" y="11"/>
                  </a:cubicBezTo>
                  <a:cubicBezTo>
                    <a:pt x="15" y="6"/>
                    <a:pt x="14" y="3"/>
                    <a:pt x="13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Freeform 218">
              <a:extLst>
                <a:ext uri="{FF2B5EF4-FFF2-40B4-BE49-F238E27FC236}">
                  <a16:creationId xmlns:a16="http://schemas.microsoft.com/office/drawing/2014/main" id="{075FA042-D940-436D-941C-DFE740624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44013" y="5915026"/>
              <a:ext cx="82550" cy="38100"/>
            </a:xfrm>
            <a:custGeom>
              <a:avLst/>
              <a:gdLst>
                <a:gd name="T0" fmla="*/ 21 w 22"/>
                <a:gd name="T1" fmla="*/ 0 h 10"/>
                <a:gd name="T2" fmla="*/ 15 w 22"/>
                <a:gd name="T3" fmla="*/ 1 h 10"/>
                <a:gd name="T4" fmla="*/ 12 w 22"/>
                <a:gd name="T5" fmla="*/ 1 h 10"/>
                <a:gd name="T6" fmla="*/ 8 w 22"/>
                <a:gd name="T7" fmla="*/ 2 h 10"/>
                <a:gd name="T8" fmla="*/ 8 w 22"/>
                <a:gd name="T9" fmla="*/ 2 h 10"/>
                <a:gd name="T10" fmla="*/ 5 w 22"/>
                <a:gd name="T11" fmla="*/ 2 h 10"/>
                <a:gd name="T12" fmla="*/ 5 w 22"/>
                <a:gd name="T13" fmla="*/ 2 h 10"/>
                <a:gd name="T14" fmla="*/ 5 w 22"/>
                <a:gd name="T15" fmla="*/ 2 h 10"/>
                <a:gd name="T16" fmla="*/ 5 w 22"/>
                <a:gd name="T17" fmla="*/ 2 h 10"/>
                <a:gd name="T18" fmla="*/ 4 w 22"/>
                <a:gd name="T19" fmla="*/ 4 h 10"/>
                <a:gd name="T20" fmla="*/ 5 w 22"/>
                <a:gd name="T21" fmla="*/ 4 h 10"/>
                <a:gd name="T22" fmla="*/ 12 w 22"/>
                <a:gd name="T23" fmla="*/ 3 h 10"/>
                <a:gd name="T24" fmla="*/ 17 w 22"/>
                <a:gd name="T25" fmla="*/ 2 h 10"/>
                <a:gd name="T26" fmla="*/ 17 w 22"/>
                <a:gd name="T27" fmla="*/ 2 h 10"/>
                <a:gd name="T28" fmla="*/ 9 w 22"/>
                <a:gd name="T29" fmla="*/ 5 h 10"/>
                <a:gd name="T30" fmla="*/ 6 w 22"/>
                <a:gd name="T31" fmla="*/ 7 h 10"/>
                <a:gd name="T32" fmla="*/ 7 w 22"/>
                <a:gd name="T33" fmla="*/ 6 h 10"/>
                <a:gd name="T34" fmla="*/ 17 w 22"/>
                <a:gd name="T35" fmla="*/ 4 h 10"/>
                <a:gd name="T36" fmla="*/ 16 w 22"/>
                <a:gd name="T37" fmla="*/ 5 h 10"/>
                <a:gd name="T38" fmla="*/ 6 w 22"/>
                <a:gd name="T39" fmla="*/ 8 h 10"/>
                <a:gd name="T40" fmla="*/ 4 w 22"/>
                <a:gd name="T41" fmla="*/ 8 h 10"/>
                <a:gd name="T42" fmla="*/ 2 w 22"/>
                <a:gd name="T43" fmla="*/ 8 h 10"/>
                <a:gd name="T44" fmla="*/ 2 w 22"/>
                <a:gd name="T45" fmla="*/ 9 h 10"/>
                <a:gd name="T46" fmla="*/ 7 w 22"/>
                <a:gd name="T47" fmla="*/ 10 h 10"/>
                <a:gd name="T48" fmla="*/ 10 w 22"/>
                <a:gd name="T49" fmla="*/ 10 h 10"/>
                <a:gd name="T50" fmla="*/ 17 w 22"/>
                <a:gd name="T51" fmla="*/ 6 h 10"/>
                <a:gd name="T52" fmla="*/ 22 w 22"/>
                <a:gd name="T53" fmla="*/ 1 h 10"/>
                <a:gd name="T54" fmla="*/ 21 w 22"/>
                <a:gd name="T55" fmla="*/ 0 h 10"/>
                <a:gd name="T56" fmla="*/ 21 w 22"/>
                <a:gd name="T5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0">
                  <a:moveTo>
                    <a:pt x="21" y="0"/>
                  </a:move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1"/>
                    <a:pt x="10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3"/>
                    <a:pt x="0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10" y="3"/>
                    <a:pt x="12" y="3"/>
                  </a:cubicBezTo>
                  <a:cubicBezTo>
                    <a:pt x="14" y="3"/>
                    <a:pt x="16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3"/>
                    <a:pt x="12" y="4"/>
                    <a:pt x="9" y="5"/>
                  </a:cubicBezTo>
                  <a:cubicBezTo>
                    <a:pt x="7" y="5"/>
                    <a:pt x="4" y="7"/>
                    <a:pt x="6" y="7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10" y="6"/>
                    <a:pt x="16" y="4"/>
                    <a:pt x="17" y="4"/>
                  </a:cubicBezTo>
                  <a:cubicBezTo>
                    <a:pt x="17" y="4"/>
                    <a:pt x="17" y="5"/>
                    <a:pt x="16" y="5"/>
                  </a:cubicBezTo>
                  <a:cubicBezTo>
                    <a:pt x="13" y="8"/>
                    <a:pt x="9" y="8"/>
                    <a:pt x="6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2" y="8"/>
                    <a:pt x="2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3" y="9"/>
                    <a:pt x="15" y="7"/>
                    <a:pt x="17" y="6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Freeform 219">
              <a:extLst>
                <a:ext uri="{FF2B5EF4-FFF2-40B4-BE49-F238E27FC236}">
                  <a16:creationId xmlns:a16="http://schemas.microsoft.com/office/drawing/2014/main" id="{FE6CFF6E-0260-4435-B04E-1D419F3B9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3413" y="5881689"/>
              <a:ext cx="63500" cy="49213"/>
            </a:xfrm>
            <a:custGeom>
              <a:avLst/>
              <a:gdLst>
                <a:gd name="T0" fmla="*/ 1 w 17"/>
                <a:gd name="T1" fmla="*/ 0 h 13"/>
                <a:gd name="T2" fmla="*/ 0 w 17"/>
                <a:gd name="T3" fmla="*/ 1 h 13"/>
                <a:gd name="T4" fmla="*/ 2 w 17"/>
                <a:gd name="T5" fmla="*/ 4 h 13"/>
                <a:gd name="T6" fmla="*/ 14 w 17"/>
                <a:gd name="T7" fmla="*/ 13 h 13"/>
                <a:gd name="T8" fmla="*/ 15 w 17"/>
                <a:gd name="T9" fmla="*/ 13 h 13"/>
                <a:gd name="T10" fmla="*/ 16 w 17"/>
                <a:gd name="T11" fmla="*/ 13 h 13"/>
                <a:gd name="T12" fmla="*/ 5 w 17"/>
                <a:gd name="T13" fmla="*/ 5 h 13"/>
                <a:gd name="T14" fmla="*/ 4 w 17"/>
                <a:gd name="T15" fmla="*/ 4 h 13"/>
                <a:gd name="T16" fmla="*/ 13 w 17"/>
                <a:gd name="T17" fmla="*/ 8 h 13"/>
                <a:gd name="T18" fmla="*/ 13 w 17"/>
                <a:gd name="T19" fmla="*/ 8 h 13"/>
                <a:gd name="T20" fmla="*/ 4 w 17"/>
                <a:gd name="T21" fmla="*/ 3 h 13"/>
                <a:gd name="T22" fmla="*/ 5 w 17"/>
                <a:gd name="T23" fmla="*/ 3 h 13"/>
                <a:gd name="T24" fmla="*/ 14 w 17"/>
                <a:gd name="T25" fmla="*/ 5 h 13"/>
                <a:gd name="T26" fmla="*/ 13 w 17"/>
                <a:gd name="T27" fmla="*/ 5 h 13"/>
                <a:gd name="T28" fmla="*/ 1 w 17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6" y="7"/>
                    <a:pt x="10" y="10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9" y="8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11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5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6" y="3"/>
                    <a:pt x="12" y="5"/>
                    <a:pt x="14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6" y="1"/>
                    <a:pt x="2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Freeform 220">
              <a:extLst>
                <a:ext uri="{FF2B5EF4-FFF2-40B4-BE49-F238E27FC236}">
                  <a16:creationId xmlns:a16="http://schemas.microsoft.com/office/drawing/2014/main" id="{FFB4BCB5-CAD3-4C37-B12E-F1AE7B4446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34525" y="5756276"/>
              <a:ext cx="30162" cy="26988"/>
            </a:xfrm>
            <a:custGeom>
              <a:avLst/>
              <a:gdLst>
                <a:gd name="T0" fmla="*/ 0 w 8"/>
                <a:gd name="T1" fmla="*/ 0 h 7"/>
                <a:gd name="T2" fmla="*/ 8 w 8"/>
                <a:gd name="T3" fmla="*/ 7 h 7"/>
                <a:gd name="T4" fmla="*/ 0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1"/>
                    <a:pt x="4" y="5"/>
                    <a:pt x="8" y="7"/>
                  </a:cubicBezTo>
                  <a:cubicBezTo>
                    <a:pt x="5" y="5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 221">
              <a:extLst>
                <a:ext uri="{FF2B5EF4-FFF2-40B4-BE49-F238E27FC236}">
                  <a16:creationId xmlns:a16="http://schemas.microsoft.com/office/drawing/2014/main" id="{4B98CC37-81BC-4C03-A5C3-377038D4FC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6588" y="5748339"/>
              <a:ext cx="42862" cy="38100"/>
            </a:xfrm>
            <a:custGeom>
              <a:avLst/>
              <a:gdLst>
                <a:gd name="T0" fmla="*/ 2 w 11"/>
                <a:gd name="T1" fmla="*/ 0 h 10"/>
                <a:gd name="T2" fmla="*/ 0 w 11"/>
                <a:gd name="T3" fmla="*/ 2 h 10"/>
                <a:gd name="T4" fmla="*/ 1 w 11"/>
                <a:gd name="T5" fmla="*/ 2 h 10"/>
                <a:gd name="T6" fmla="*/ 1 w 11"/>
                <a:gd name="T7" fmla="*/ 2 h 10"/>
                <a:gd name="T8" fmla="*/ 9 w 11"/>
                <a:gd name="T9" fmla="*/ 9 h 10"/>
                <a:gd name="T10" fmla="*/ 11 w 11"/>
                <a:gd name="T11" fmla="*/ 10 h 10"/>
                <a:gd name="T12" fmla="*/ 2 w 11"/>
                <a:gd name="T13" fmla="*/ 1 h 10"/>
                <a:gd name="T14" fmla="*/ 2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3"/>
                    <a:pt x="6" y="7"/>
                    <a:pt x="9" y="9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8" y="7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 222">
              <a:extLst>
                <a:ext uri="{FF2B5EF4-FFF2-40B4-BE49-F238E27FC236}">
                  <a16:creationId xmlns:a16="http://schemas.microsoft.com/office/drawing/2014/main" id="{C28DE803-5F9C-4333-AA5E-9A09650E5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69450" y="57562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Oval 223">
              <a:extLst>
                <a:ext uri="{FF2B5EF4-FFF2-40B4-BE49-F238E27FC236}">
                  <a16:creationId xmlns:a16="http://schemas.microsoft.com/office/drawing/2014/main" id="{CF88D44C-F279-488E-BC95-4BB64A7D7C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567863" y="5756276"/>
              <a:ext cx="1587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225">
              <a:extLst>
                <a:ext uri="{FF2B5EF4-FFF2-40B4-BE49-F238E27FC236}">
                  <a16:creationId xmlns:a16="http://schemas.microsoft.com/office/drawing/2014/main" id="{911B0BEA-596A-4AA7-8EA0-04211A266A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56750" y="5759451"/>
              <a:ext cx="15875" cy="30163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4 w 4"/>
                <a:gd name="T5" fmla="*/ 8 h 8"/>
                <a:gd name="T6" fmla="*/ 0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6"/>
                    <a:pt x="4" y="8"/>
                  </a:cubicBezTo>
                  <a:cubicBezTo>
                    <a:pt x="2" y="6"/>
                    <a:pt x="1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226">
              <a:extLst>
                <a:ext uri="{FF2B5EF4-FFF2-40B4-BE49-F238E27FC236}">
                  <a16:creationId xmlns:a16="http://schemas.microsoft.com/office/drawing/2014/main" id="{4ACA1B9D-C0C5-48D7-9414-764ACE7AEF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56750" y="5756276"/>
              <a:ext cx="15875" cy="33338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1 h 9"/>
                <a:gd name="T4" fmla="*/ 4 w 4"/>
                <a:gd name="T5" fmla="*/ 9 h 9"/>
                <a:gd name="T6" fmla="*/ 4 w 4"/>
                <a:gd name="T7" fmla="*/ 9 h 9"/>
                <a:gd name="T8" fmla="*/ 1 w 4"/>
                <a:gd name="T9" fmla="*/ 1 h 9"/>
                <a:gd name="T10" fmla="*/ 1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1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 227">
              <a:extLst>
                <a:ext uri="{FF2B5EF4-FFF2-40B4-BE49-F238E27FC236}">
                  <a16:creationId xmlns:a16="http://schemas.microsoft.com/office/drawing/2014/main" id="{8A78F6C6-6E13-443D-8240-D982A3DD24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5759451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Freeform 228">
              <a:extLst>
                <a:ext uri="{FF2B5EF4-FFF2-40B4-BE49-F238E27FC236}">
                  <a16:creationId xmlns:a16="http://schemas.microsoft.com/office/drawing/2014/main" id="{07CF4E21-D668-40E0-A78E-741F3473F9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72625" y="5759451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Freeform 229">
              <a:extLst>
                <a:ext uri="{FF2B5EF4-FFF2-40B4-BE49-F238E27FC236}">
                  <a16:creationId xmlns:a16="http://schemas.microsoft.com/office/drawing/2014/main" id="{C4DA4F02-DC68-4511-8BE8-0D371452EC1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7538" y="5734051"/>
              <a:ext cx="15875" cy="11113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3 h 3"/>
                <a:gd name="T4" fmla="*/ 0 w 4"/>
                <a:gd name="T5" fmla="*/ 1 h 3"/>
                <a:gd name="T6" fmla="*/ 0 w 4"/>
                <a:gd name="T7" fmla="*/ 0 h 3"/>
                <a:gd name="T8" fmla="*/ 0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3" y="2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Freeform 230">
              <a:extLst>
                <a:ext uri="{FF2B5EF4-FFF2-40B4-BE49-F238E27FC236}">
                  <a16:creationId xmlns:a16="http://schemas.microsoft.com/office/drawing/2014/main" id="{8544E232-35D6-4D9B-883B-F0D764284A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1188" y="5734051"/>
              <a:ext cx="30162" cy="22225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0 h 6"/>
                <a:gd name="T4" fmla="*/ 8 w 8"/>
                <a:gd name="T5" fmla="*/ 6 h 6"/>
                <a:gd name="T6" fmla="*/ 6 w 8"/>
                <a:gd name="T7" fmla="*/ 3 h 6"/>
                <a:gd name="T8" fmla="*/ 2 w 8"/>
                <a:gd name="T9" fmla="*/ 1 h 6"/>
                <a:gd name="T10" fmla="*/ 2 w 8"/>
                <a:gd name="T11" fmla="*/ 0 h 6"/>
                <a:gd name="T12" fmla="*/ 2 w 8"/>
                <a:gd name="T13" fmla="*/ 0 h 6"/>
                <a:gd name="T14" fmla="*/ 2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6" y="5"/>
                    <a:pt x="8" y="6"/>
                  </a:cubicBezTo>
                  <a:cubicBezTo>
                    <a:pt x="8" y="5"/>
                    <a:pt x="7" y="4"/>
                    <a:pt x="6" y="3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Freeform 231">
              <a:extLst>
                <a:ext uri="{FF2B5EF4-FFF2-40B4-BE49-F238E27FC236}">
                  <a16:creationId xmlns:a16="http://schemas.microsoft.com/office/drawing/2014/main" id="{C54887C0-31DA-4590-825C-CE6ADF6BA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58413" y="5448301"/>
              <a:ext cx="790575" cy="785813"/>
            </a:xfrm>
            <a:custGeom>
              <a:avLst/>
              <a:gdLst>
                <a:gd name="T0" fmla="*/ 26 w 209"/>
                <a:gd name="T1" fmla="*/ 144 h 207"/>
                <a:gd name="T2" fmla="*/ 40 w 209"/>
                <a:gd name="T3" fmla="*/ 145 h 207"/>
                <a:gd name="T4" fmla="*/ 100 w 209"/>
                <a:gd name="T5" fmla="*/ 108 h 207"/>
                <a:gd name="T6" fmla="*/ 57 w 209"/>
                <a:gd name="T7" fmla="*/ 151 h 207"/>
                <a:gd name="T8" fmla="*/ 57 w 209"/>
                <a:gd name="T9" fmla="*/ 177 h 207"/>
                <a:gd name="T10" fmla="*/ 74 w 209"/>
                <a:gd name="T11" fmla="*/ 201 h 207"/>
                <a:gd name="T12" fmla="*/ 105 w 209"/>
                <a:gd name="T13" fmla="*/ 194 h 207"/>
                <a:gd name="T14" fmla="*/ 106 w 209"/>
                <a:gd name="T15" fmla="*/ 192 h 207"/>
                <a:gd name="T16" fmla="*/ 106 w 209"/>
                <a:gd name="T17" fmla="*/ 192 h 207"/>
                <a:gd name="T18" fmla="*/ 119 w 209"/>
                <a:gd name="T19" fmla="*/ 134 h 207"/>
                <a:gd name="T20" fmla="*/ 125 w 209"/>
                <a:gd name="T21" fmla="*/ 130 h 207"/>
                <a:gd name="T22" fmla="*/ 151 w 209"/>
                <a:gd name="T23" fmla="*/ 157 h 207"/>
                <a:gd name="T24" fmla="*/ 169 w 209"/>
                <a:gd name="T25" fmla="*/ 162 h 207"/>
                <a:gd name="T26" fmla="*/ 203 w 209"/>
                <a:gd name="T27" fmla="*/ 142 h 207"/>
                <a:gd name="T28" fmla="*/ 192 w 209"/>
                <a:gd name="T29" fmla="*/ 107 h 207"/>
                <a:gd name="T30" fmla="*/ 187 w 209"/>
                <a:gd name="T31" fmla="*/ 102 h 207"/>
                <a:gd name="T32" fmla="*/ 119 w 209"/>
                <a:gd name="T33" fmla="*/ 98 h 207"/>
                <a:gd name="T34" fmla="*/ 149 w 209"/>
                <a:gd name="T35" fmla="*/ 86 h 207"/>
                <a:gd name="T36" fmla="*/ 174 w 209"/>
                <a:gd name="T37" fmla="*/ 75 h 207"/>
                <a:gd name="T38" fmla="*/ 177 w 209"/>
                <a:gd name="T39" fmla="*/ 73 h 207"/>
                <a:gd name="T40" fmla="*/ 187 w 209"/>
                <a:gd name="T41" fmla="*/ 60 h 207"/>
                <a:gd name="T42" fmla="*/ 189 w 209"/>
                <a:gd name="T43" fmla="*/ 32 h 207"/>
                <a:gd name="T44" fmla="*/ 162 w 209"/>
                <a:gd name="T45" fmla="*/ 20 h 207"/>
                <a:gd name="T46" fmla="*/ 153 w 209"/>
                <a:gd name="T47" fmla="*/ 21 h 207"/>
                <a:gd name="T48" fmla="*/ 119 w 209"/>
                <a:gd name="T49" fmla="*/ 46 h 207"/>
                <a:gd name="T50" fmla="*/ 108 w 209"/>
                <a:gd name="T51" fmla="*/ 83 h 207"/>
                <a:gd name="T52" fmla="*/ 100 w 209"/>
                <a:gd name="T53" fmla="*/ 30 h 207"/>
                <a:gd name="T54" fmla="*/ 85 w 209"/>
                <a:gd name="T55" fmla="*/ 10 h 207"/>
                <a:gd name="T56" fmla="*/ 59 w 209"/>
                <a:gd name="T57" fmla="*/ 3 h 207"/>
                <a:gd name="T58" fmla="*/ 41 w 209"/>
                <a:gd name="T59" fmla="*/ 27 h 207"/>
                <a:gd name="T60" fmla="*/ 41 w 209"/>
                <a:gd name="T61" fmla="*/ 36 h 207"/>
                <a:gd name="T62" fmla="*/ 44 w 209"/>
                <a:gd name="T63" fmla="*/ 56 h 207"/>
                <a:gd name="T64" fmla="*/ 46 w 209"/>
                <a:gd name="T65" fmla="*/ 60 h 207"/>
                <a:gd name="T66" fmla="*/ 60 w 209"/>
                <a:gd name="T67" fmla="*/ 75 h 207"/>
                <a:gd name="T68" fmla="*/ 95 w 209"/>
                <a:gd name="T69" fmla="*/ 93 h 207"/>
                <a:gd name="T70" fmla="*/ 95 w 209"/>
                <a:gd name="T71" fmla="*/ 93 h 207"/>
                <a:gd name="T72" fmla="*/ 49 w 209"/>
                <a:gd name="T73" fmla="*/ 80 h 207"/>
                <a:gd name="T74" fmla="*/ 42 w 209"/>
                <a:gd name="T75" fmla="*/ 80 h 207"/>
                <a:gd name="T76" fmla="*/ 40 w 209"/>
                <a:gd name="T77" fmla="*/ 81 h 207"/>
                <a:gd name="T78" fmla="*/ 26 w 209"/>
                <a:gd name="T79" fmla="*/ 87 h 207"/>
                <a:gd name="T80" fmla="*/ 22 w 209"/>
                <a:gd name="T81" fmla="*/ 90 h 207"/>
                <a:gd name="T82" fmla="*/ 10 w 209"/>
                <a:gd name="T83" fmla="*/ 102 h 207"/>
                <a:gd name="T84" fmla="*/ 5 w 209"/>
                <a:gd name="T85" fmla="*/ 13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07">
                  <a:moveTo>
                    <a:pt x="5" y="132"/>
                  </a:moveTo>
                  <a:cubicBezTo>
                    <a:pt x="5" y="135"/>
                    <a:pt x="14" y="142"/>
                    <a:pt x="26" y="144"/>
                  </a:cubicBezTo>
                  <a:cubicBezTo>
                    <a:pt x="27" y="145"/>
                    <a:pt x="28" y="145"/>
                    <a:pt x="29" y="145"/>
                  </a:cubicBezTo>
                  <a:cubicBezTo>
                    <a:pt x="32" y="145"/>
                    <a:pt x="36" y="146"/>
                    <a:pt x="40" y="145"/>
                  </a:cubicBezTo>
                  <a:cubicBezTo>
                    <a:pt x="59" y="143"/>
                    <a:pt x="72" y="128"/>
                    <a:pt x="81" y="120"/>
                  </a:cubicBezTo>
                  <a:cubicBezTo>
                    <a:pt x="87" y="114"/>
                    <a:pt x="96" y="110"/>
                    <a:pt x="100" y="108"/>
                  </a:cubicBezTo>
                  <a:cubicBezTo>
                    <a:pt x="95" y="115"/>
                    <a:pt x="82" y="119"/>
                    <a:pt x="68" y="134"/>
                  </a:cubicBezTo>
                  <a:cubicBezTo>
                    <a:pt x="62" y="140"/>
                    <a:pt x="59" y="145"/>
                    <a:pt x="57" y="151"/>
                  </a:cubicBezTo>
                  <a:cubicBezTo>
                    <a:pt x="54" y="160"/>
                    <a:pt x="55" y="168"/>
                    <a:pt x="57" y="176"/>
                  </a:cubicBezTo>
                  <a:cubicBezTo>
                    <a:pt x="57" y="177"/>
                    <a:pt x="57" y="177"/>
                    <a:pt x="57" y="177"/>
                  </a:cubicBezTo>
                  <a:cubicBezTo>
                    <a:pt x="58" y="180"/>
                    <a:pt x="58" y="183"/>
                    <a:pt x="59" y="185"/>
                  </a:cubicBezTo>
                  <a:cubicBezTo>
                    <a:pt x="64" y="200"/>
                    <a:pt x="70" y="202"/>
                    <a:pt x="74" y="201"/>
                  </a:cubicBezTo>
                  <a:cubicBezTo>
                    <a:pt x="77" y="200"/>
                    <a:pt x="78" y="203"/>
                    <a:pt x="81" y="205"/>
                  </a:cubicBezTo>
                  <a:cubicBezTo>
                    <a:pt x="84" y="207"/>
                    <a:pt x="96" y="203"/>
                    <a:pt x="105" y="194"/>
                  </a:cubicBezTo>
                  <a:cubicBezTo>
                    <a:pt x="105" y="194"/>
                    <a:pt x="105" y="194"/>
                    <a:pt x="105" y="194"/>
                  </a:cubicBezTo>
                  <a:cubicBezTo>
                    <a:pt x="105" y="193"/>
                    <a:pt x="106" y="193"/>
                    <a:pt x="106" y="192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8" y="190"/>
                    <a:pt x="110" y="187"/>
                    <a:pt x="112" y="184"/>
                  </a:cubicBezTo>
                  <a:cubicBezTo>
                    <a:pt x="121" y="167"/>
                    <a:pt x="124" y="145"/>
                    <a:pt x="119" y="134"/>
                  </a:cubicBezTo>
                  <a:cubicBezTo>
                    <a:pt x="114" y="126"/>
                    <a:pt x="117" y="122"/>
                    <a:pt x="114" y="116"/>
                  </a:cubicBezTo>
                  <a:cubicBezTo>
                    <a:pt x="117" y="120"/>
                    <a:pt x="121" y="125"/>
                    <a:pt x="125" y="130"/>
                  </a:cubicBezTo>
                  <a:cubicBezTo>
                    <a:pt x="132" y="138"/>
                    <a:pt x="138" y="150"/>
                    <a:pt x="151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9"/>
                    <a:pt x="157" y="160"/>
                    <a:pt x="160" y="161"/>
                  </a:cubicBezTo>
                  <a:cubicBezTo>
                    <a:pt x="163" y="162"/>
                    <a:pt x="166" y="162"/>
                    <a:pt x="169" y="162"/>
                  </a:cubicBezTo>
                  <a:cubicBezTo>
                    <a:pt x="185" y="163"/>
                    <a:pt x="200" y="154"/>
                    <a:pt x="201" y="151"/>
                  </a:cubicBezTo>
                  <a:cubicBezTo>
                    <a:pt x="202" y="146"/>
                    <a:pt x="200" y="144"/>
                    <a:pt x="203" y="142"/>
                  </a:cubicBezTo>
                  <a:cubicBezTo>
                    <a:pt x="206" y="140"/>
                    <a:pt x="209" y="134"/>
                    <a:pt x="201" y="121"/>
                  </a:cubicBezTo>
                  <a:cubicBezTo>
                    <a:pt x="199" y="116"/>
                    <a:pt x="196" y="111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0" y="105"/>
                    <a:pt x="189" y="103"/>
                    <a:pt x="187" y="102"/>
                  </a:cubicBezTo>
                  <a:cubicBezTo>
                    <a:pt x="180" y="96"/>
                    <a:pt x="171" y="92"/>
                    <a:pt x="158" y="92"/>
                  </a:cubicBezTo>
                  <a:cubicBezTo>
                    <a:pt x="138" y="92"/>
                    <a:pt x="127" y="98"/>
                    <a:pt x="119" y="98"/>
                  </a:cubicBezTo>
                  <a:cubicBezTo>
                    <a:pt x="123" y="95"/>
                    <a:pt x="130" y="91"/>
                    <a:pt x="138" y="89"/>
                  </a:cubicBezTo>
                  <a:cubicBezTo>
                    <a:pt x="141" y="88"/>
                    <a:pt x="145" y="87"/>
                    <a:pt x="149" y="86"/>
                  </a:cubicBezTo>
                  <a:cubicBezTo>
                    <a:pt x="149" y="86"/>
                    <a:pt x="149" y="86"/>
                    <a:pt x="149" y="86"/>
                  </a:cubicBezTo>
                  <a:cubicBezTo>
                    <a:pt x="157" y="84"/>
                    <a:pt x="166" y="81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5" y="75"/>
                    <a:pt x="176" y="74"/>
                    <a:pt x="177" y="73"/>
                  </a:cubicBezTo>
                  <a:cubicBezTo>
                    <a:pt x="178" y="72"/>
                    <a:pt x="180" y="70"/>
                    <a:pt x="181" y="69"/>
                  </a:cubicBezTo>
                  <a:cubicBezTo>
                    <a:pt x="183" y="66"/>
                    <a:pt x="185" y="63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93" y="47"/>
                    <a:pt x="192" y="34"/>
                    <a:pt x="189" y="32"/>
                  </a:cubicBezTo>
                  <a:cubicBezTo>
                    <a:pt x="185" y="30"/>
                    <a:pt x="183" y="31"/>
                    <a:pt x="182" y="27"/>
                  </a:cubicBezTo>
                  <a:cubicBezTo>
                    <a:pt x="182" y="23"/>
                    <a:pt x="177" y="18"/>
                    <a:pt x="162" y="20"/>
                  </a:cubicBezTo>
                  <a:cubicBezTo>
                    <a:pt x="159" y="20"/>
                    <a:pt x="156" y="20"/>
                    <a:pt x="154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40" y="23"/>
                    <a:pt x="126" y="29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1" y="64"/>
                    <a:pt x="111" y="76"/>
                    <a:pt x="108" y="83"/>
                  </a:cubicBezTo>
                  <a:cubicBezTo>
                    <a:pt x="107" y="79"/>
                    <a:pt x="104" y="71"/>
                    <a:pt x="104" y="64"/>
                  </a:cubicBezTo>
                  <a:cubicBezTo>
                    <a:pt x="103" y="55"/>
                    <a:pt x="104" y="42"/>
                    <a:pt x="100" y="30"/>
                  </a:cubicBezTo>
                  <a:cubicBezTo>
                    <a:pt x="98" y="26"/>
                    <a:pt x="96" y="22"/>
                    <a:pt x="93" y="18"/>
                  </a:cubicBezTo>
                  <a:cubicBezTo>
                    <a:pt x="90" y="15"/>
                    <a:pt x="88" y="12"/>
                    <a:pt x="85" y="1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74" y="2"/>
                    <a:pt x="61" y="0"/>
                    <a:pt x="59" y="3"/>
                  </a:cubicBezTo>
                  <a:cubicBezTo>
                    <a:pt x="56" y="5"/>
                    <a:pt x="56" y="8"/>
                    <a:pt x="52" y="8"/>
                  </a:cubicBezTo>
                  <a:cubicBezTo>
                    <a:pt x="49" y="8"/>
                    <a:pt x="43" y="12"/>
                    <a:pt x="41" y="27"/>
                  </a:cubicBezTo>
                  <a:cubicBezTo>
                    <a:pt x="41" y="30"/>
                    <a:pt x="41" y="33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43"/>
                    <a:pt x="41" y="49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8"/>
                    <a:pt x="45" y="59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9" y="66"/>
                    <a:pt x="53" y="71"/>
                    <a:pt x="60" y="75"/>
                  </a:cubicBezTo>
                  <a:cubicBezTo>
                    <a:pt x="75" y="85"/>
                    <a:pt x="87" y="88"/>
                    <a:pt x="94" y="92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87" y="92"/>
                    <a:pt x="77" y="85"/>
                    <a:pt x="57" y="81"/>
                  </a:cubicBezTo>
                  <a:cubicBezTo>
                    <a:pt x="54" y="80"/>
                    <a:pt x="51" y="80"/>
                    <a:pt x="49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6" y="80"/>
                    <a:pt x="44" y="80"/>
                    <a:pt x="42" y="80"/>
                  </a:cubicBezTo>
                  <a:cubicBezTo>
                    <a:pt x="42" y="80"/>
                    <a:pt x="41" y="81"/>
                    <a:pt x="41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39" y="81"/>
                    <a:pt x="39" y="81"/>
                  </a:cubicBezTo>
                  <a:cubicBezTo>
                    <a:pt x="34" y="82"/>
                    <a:pt x="30" y="84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5" y="87"/>
                    <a:pt x="23" y="88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17" y="93"/>
                    <a:pt x="13" y="98"/>
                    <a:pt x="10" y="102"/>
                  </a:cubicBezTo>
                  <a:cubicBezTo>
                    <a:pt x="0" y="114"/>
                    <a:pt x="2" y="121"/>
                    <a:pt x="4" y="123"/>
                  </a:cubicBezTo>
                  <a:cubicBezTo>
                    <a:pt x="7" y="126"/>
                    <a:pt x="5" y="127"/>
                    <a:pt x="5" y="13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Rectangle 232">
              <a:extLst>
                <a:ext uri="{FF2B5EF4-FFF2-40B4-BE49-F238E27FC236}">
                  <a16:creationId xmlns:a16="http://schemas.microsoft.com/office/drawing/2014/main" id="{47932A51-B8F7-4F3E-B490-D9273A648C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780713" y="5661026"/>
              <a:ext cx="1587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Rectangle 233">
              <a:extLst>
                <a:ext uri="{FF2B5EF4-FFF2-40B4-BE49-F238E27FC236}">
                  <a16:creationId xmlns:a16="http://schemas.microsoft.com/office/drawing/2014/main" id="{61E0F258-6B13-43F5-AACB-EC9B22FF74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780713" y="5661026"/>
              <a:ext cx="1587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 234">
              <a:extLst>
                <a:ext uri="{FF2B5EF4-FFF2-40B4-BE49-F238E27FC236}">
                  <a16:creationId xmlns:a16="http://schemas.microsoft.com/office/drawing/2014/main" id="{CA55EFD7-7DC6-46C5-8164-2052397B45A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279063" y="5726113"/>
              <a:ext cx="571500" cy="52388"/>
            </a:xfrm>
            <a:custGeom>
              <a:avLst/>
              <a:gdLst>
                <a:gd name="T0" fmla="*/ 16 w 151"/>
                <a:gd name="T1" fmla="*/ 7 h 14"/>
                <a:gd name="T2" fmla="*/ 16 w 151"/>
                <a:gd name="T3" fmla="*/ 7 h 14"/>
                <a:gd name="T4" fmla="*/ 15 w 151"/>
                <a:gd name="T5" fmla="*/ 8 h 14"/>
                <a:gd name="T6" fmla="*/ 14 w 151"/>
                <a:gd name="T7" fmla="*/ 8 h 14"/>
                <a:gd name="T8" fmla="*/ 13 w 151"/>
                <a:gd name="T9" fmla="*/ 8 h 14"/>
                <a:gd name="T10" fmla="*/ 0 w 151"/>
                <a:gd name="T11" fmla="*/ 14 h 14"/>
                <a:gd name="T12" fmla="*/ 0 w 151"/>
                <a:gd name="T13" fmla="*/ 14 h 14"/>
                <a:gd name="T14" fmla="*/ 0 w 151"/>
                <a:gd name="T15" fmla="*/ 14 h 14"/>
                <a:gd name="T16" fmla="*/ 0 w 151"/>
                <a:gd name="T17" fmla="*/ 14 h 14"/>
                <a:gd name="T18" fmla="*/ 13 w 151"/>
                <a:gd name="T19" fmla="*/ 8 h 14"/>
                <a:gd name="T20" fmla="*/ 14 w 151"/>
                <a:gd name="T21" fmla="*/ 8 h 14"/>
                <a:gd name="T22" fmla="*/ 15 w 151"/>
                <a:gd name="T23" fmla="*/ 8 h 14"/>
                <a:gd name="T24" fmla="*/ 16 w 151"/>
                <a:gd name="T25" fmla="*/ 7 h 14"/>
                <a:gd name="T26" fmla="*/ 16 w 151"/>
                <a:gd name="T27" fmla="*/ 7 h 14"/>
                <a:gd name="T28" fmla="*/ 151 w 151"/>
                <a:gd name="T29" fmla="*/ 0 h 14"/>
                <a:gd name="T30" fmla="*/ 148 w 151"/>
                <a:gd name="T31" fmla="*/ 2 h 14"/>
                <a:gd name="T32" fmla="*/ 151 w 151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14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8" y="9"/>
                    <a:pt x="4" y="11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1"/>
                    <a:pt x="8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1" y="0"/>
                  </a:moveTo>
                  <a:cubicBezTo>
                    <a:pt x="150" y="1"/>
                    <a:pt x="149" y="2"/>
                    <a:pt x="148" y="2"/>
                  </a:cubicBezTo>
                  <a:cubicBezTo>
                    <a:pt x="149" y="2"/>
                    <a:pt x="150" y="1"/>
                    <a:pt x="151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 235">
              <a:extLst>
                <a:ext uri="{FF2B5EF4-FFF2-40B4-BE49-F238E27FC236}">
                  <a16:creationId xmlns:a16="http://schemas.microsoft.com/office/drawing/2014/main" id="{491FB2E1-49C4-4974-9C05-37DD9E00EC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50" y="5516563"/>
              <a:ext cx="608012" cy="660400"/>
            </a:xfrm>
            <a:custGeom>
              <a:avLst/>
              <a:gdLst>
                <a:gd name="T0" fmla="*/ 75 w 161"/>
                <a:gd name="T1" fmla="*/ 28 h 174"/>
                <a:gd name="T2" fmla="*/ 52 w 161"/>
                <a:gd name="T3" fmla="*/ 9 h 174"/>
                <a:gd name="T4" fmla="*/ 48 w 161"/>
                <a:gd name="T5" fmla="*/ 28 h 174"/>
                <a:gd name="T6" fmla="*/ 62 w 161"/>
                <a:gd name="T7" fmla="*/ 60 h 174"/>
                <a:gd name="T8" fmla="*/ 52 w 161"/>
                <a:gd name="T9" fmla="*/ 63 h 174"/>
                <a:gd name="T10" fmla="*/ 18 w 161"/>
                <a:gd name="T11" fmla="*/ 38 h 174"/>
                <a:gd name="T12" fmla="*/ 18 w 161"/>
                <a:gd name="T13" fmla="*/ 38 h 174"/>
                <a:gd name="T14" fmla="*/ 34 w 161"/>
                <a:gd name="T15" fmla="*/ 57 h 174"/>
                <a:gd name="T16" fmla="*/ 69 w 161"/>
                <a:gd name="T17" fmla="*/ 75 h 174"/>
                <a:gd name="T18" fmla="*/ 23 w 161"/>
                <a:gd name="T19" fmla="*/ 62 h 174"/>
                <a:gd name="T20" fmla="*/ 22 w 161"/>
                <a:gd name="T21" fmla="*/ 62 h 174"/>
                <a:gd name="T22" fmla="*/ 15 w 161"/>
                <a:gd name="T23" fmla="*/ 63 h 174"/>
                <a:gd name="T24" fmla="*/ 0 w 161"/>
                <a:gd name="T25" fmla="*/ 69 h 174"/>
                <a:gd name="T26" fmla="*/ 55 w 161"/>
                <a:gd name="T27" fmla="*/ 80 h 174"/>
                <a:gd name="T28" fmla="*/ 14 w 161"/>
                <a:gd name="T29" fmla="*/ 82 h 174"/>
                <a:gd name="T30" fmla="*/ 32 w 161"/>
                <a:gd name="T31" fmla="*/ 95 h 174"/>
                <a:gd name="T32" fmla="*/ 52 w 161"/>
                <a:gd name="T33" fmla="*/ 95 h 174"/>
                <a:gd name="T34" fmla="*/ 21 w 161"/>
                <a:gd name="T35" fmla="*/ 102 h 174"/>
                <a:gd name="T36" fmla="*/ 46 w 161"/>
                <a:gd name="T37" fmla="*/ 104 h 174"/>
                <a:gd name="T38" fmla="*/ 9 w 161"/>
                <a:gd name="T39" fmla="*/ 127 h 174"/>
                <a:gd name="T40" fmla="*/ 74 w 161"/>
                <a:gd name="T41" fmla="*/ 90 h 174"/>
                <a:gd name="T42" fmla="*/ 42 w 161"/>
                <a:gd name="T43" fmla="*/ 116 h 174"/>
                <a:gd name="T44" fmla="*/ 48 w 161"/>
                <a:gd name="T45" fmla="*/ 150 h 174"/>
                <a:gd name="T46" fmla="*/ 69 w 161"/>
                <a:gd name="T47" fmla="*/ 108 h 174"/>
                <a:gd name="T48" fmla="*/ 76 w 161"/>
                <a:gd name="T49" fmla="*/ 114 h 174"/>
                <a:gd name="T50" fmla="*/ 85 w 161"/>
                <a:gd name="T51" fmla="*/ 113 h 174"/>
                <a:gd name="T52" fmla="*/ 86 w 161"/>
                <a:gd name="T53" fmla="*/ 166 h 174"/>
                <a:gd name="T54" fmla="*/ 88 w 161"/>
                <a:gd name="T55" fmla="*/ 98 h 174"/>
                <a:gd name="T56" fmla="*/ 99 w 161"/>
                <a:gd name="T57" fmla="*/ 112 h 174"/>
                <a:gd name="T58" fmla="*/ 96 w 161"/>
                <a:gd name="T59" fmla="*/ 99 h 174"/>
                <a:gd name="T60" fmla="*/ 101 w 161"/>
                <a:gd name="T61" fmla="*/ 96 h 174"/>
                <a:gd name="T62" fmla="*/ 107 w 161"/>
                <a:gd name="T63" fmla="*/ 90 h 174"/>
                <a:gd name="T64" fmla="*/ 112 w 161"/>
                <a:gd name="T65" fmla="*/ 85 h 174"/>
                <a:gd name="T66" fmla="*/ 161 w 161"/>
                <a:gd name="T67" fmla="*/ 84 h 174"/>
                <a:gd name="T68" fmla="*/ 129 w 161"/>
                <a:gd name="T69" fmla="*/ 74 h 174"/>
                <a:gd name="T70" fmla="*/ 93 w 161"/>
                <a:gd name="T71" fmla="*/ 80 h 174"/>
                <a:gd name="T72" fmla="*/ 123 w 161"/>
                <a:gd name="T73" fmla="*/ 68 h 174"/>
                <a:gd name="T74" fmla="*/ 148 w 161"/>
                <a:gd name="T75" fmla="*/ 57 h 174"/>
                <a:gd name="T76" fmla="*/ 151 w 161"/>
                <a:gd name="T77" fmla="*/ 55 h 174"/>
                <a:gd name="T78" fmla="*/ 119 w 161"/>
                <a:gd name="T79" fmla="*/ 66 h 174"/>
                <a:gd name="T80" fmla="*/ 123 w 161"/>
                <a:gd name="T81" fmla="*/ 60 h 174"/>
                <a:gd name="T82" fmla="*/ 122 w 161"/>
                <a:gd name="T83" fmla="*/ 44 h 174"/>
                <a:gd name="T84" fmla="*/ 96 w 161"/>
                <a:gd name="T85" fmla="*/ 61 h 174"/>
                <a:gd name="T86" fmla="*/ 93 w 161"/>
                <a:gd name="T87" fmla="*/ 60 h 174"/>
                <a:gd name="T88" fmla="*/ 89 w 161"/>
                <a:gd name="T89" fmla="*/ 53 h 174"/>
                <a:gd name="T90" fmla="*/ 108 w 161"/>
                <a:gd name="T91" fmla="*/ 16 h 174"/>
                <a:gd name="T92" fmla="*/ 93 w 161"/>
                <a:gd name="T93" fmla="*/ 28 h 174"/>
                <a:gd name="T94" fmla="*/ 84 w 161"/>
                <a:gd name="T95" fmla="*/ 59 h 174"/>
                <a:gd name="T96" fmla="*/ 82 w 161"/>
                <a:gd name="T97" fmla="*/ 64 h 174"/>
                <a:gd name="T98" fmla="*/ 74 w 161"/>
                <a:gd name="T99" fmla="*/ 1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1" h="174">
                  <a:moveTo>
                    <a:pt x="6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73" y="8"/>
                    <a:pt x="75" y="28"/>
                  </a:cubicBezTo>
                  <a:cubicBezTo>
                    <a:pt x="75" y="35"/>
                    <a:pt x="75" y="37"/>
                    <a:pt x="74" y="37"/>
                  </a:cubicBezTo>
                  <a:cubicBezTo>
                    <a:pt x="73" y="37"/>
                    <a:pt x="69" y="27"/>
                    <a:pt x="67" y="23"/>
                  </a:cubicBezTo>
                  <a:cubicBezTo>
                    <a:pt x="63" y="17"/>
                    <a:pt x="58" y="10"/>
                    <a:pt x="52" y="9"/>
                  </a:cubicBezTo>
                  <a:cubicBezTo>
                    <a:pt x="52" y="9"/>
                    <a:pt x="68" y="26"/>
                    <a:pt x="71" y="45"/>
                  </a:cubicBezTo>
                  <a:cubicBezTo>
                    <a:pt x="71" y="50"/>
                    <a:pt x="70" y="52"/>
                    <a:pt x="69" y="52"/>
                  </a:cubicBezTo>
                  <a:cubicBezTo>
                    <a:pt x="63" y="52"/>
                    <a:pt x="50" y="34"/>
                    <a:pt x="48" y="28"/>
                  </a:cubicBezTo>
                  <a:cubicBezTo>
                    <a:pt x="48" y="29"/>
                    <a:pt x="50" y="41"/>
                    <a:pt x="60" y="54"/>
                  </a:cubicBezTo>
                  <a:cubicBezTo>
                    <a:pt x="60" y="54"/>
                    <a:pt x="64" y="57"/>
                    <a:pt x="63" y="60"/>
                  </a:cubicBezTo>
                  <a:cubicBezTo>
                    <a:pt x="63" y="60"/>
                    <a:pt x="62" y="60"/>
                    <a:pt x="62" y="60"/>
                  </a:cubicBezTo>
                  <a:cubicBezTo>
                    <a:pt x="58" y="60"/>
                    <a:pt x="35" y="44"/>
                    <a:pt x="31" y="30"/>
                  </a:cubicBezTo>
                  <a:cubicBezTo>
                    <a:pt x="32" y="36"/>
                    <a:pt x="38" y="54"/>
                    <a:pt x="53" y="61"/>
                  </a:cubicBezTo>
                  <a:cubicBezTo>
                    <a:pt x="53" y="61"/>
                    <a:pt x="55" y="63"/>
                    <a:pt x="52" y="63"/>
                  </a:cubicBezTo>
                  <a:cubicBezTo>
                    <a:pt x="52" y="63"/>
                    <a:pt x="51" y="63"/>
                    <a:pt x="51" y="63"/>
                  </a:cubicBezTo>
                  <a:cubicBezTo>
                    <a:pt x="47" y="62"/>
                    <a:pt x="23" y="49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3" y="48"/>
                    <a:pt x="27" y="53"/>
                    <a:pt x="34" y="57"/>
                  </a:cubicBezTo>
                  <a:cubicBezTo>
                    <a:pt x="49" y="67"/>
                    <a:pt x="61" y="70"/>
                    <a:pt x="68" y="74"/>
                  </a:cubicBezTo>
                  <a:cubicBezTo>
                    <a:pt x="68" y="75"/>
                    <a:pt x="69" y="75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1" y="74"/>
                    <a:pt x="51" y="67"/>
                    <a:pt x="31" y="63"/>
                  </a:cubicBezTo>
                  <a:cubicBezTo>
                    <a:pt x="28" y="62"/>
                    <a:pt x="25" y="62"/>
                    <a:pt x="23" y="62"/>
                  </a:cubicBezTo>
                  <a:cubicBezTo>
                    <a:pt x="23" y="62"/>
                    <a:pt x="22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0" y="62"/>
                    <a:pt x="18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5" y="63"/>
                    <a:pt x="15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8" y="64"/>
                    <a:pt x="4" y="66"/>
                    <a:pt x="0" y="69"/>
                  </a:cubicBezTo>
                  <a:cubicBezTo>
                    <a:pt x="1" y="68"/>
                    <a:pt x="9" y="66"/>
                    <a:pt x="20" y="66"/>
                  </a:cubicBezTo>
                  <a:cubicBezTo>
                    <a:pt x="29" y="66"/>
                    <a:pt x="40" y="67"/>
                    <a:pt x="50" y="74"/>
                  </a:cubicBezTo>
                  <a:cubicBezTo>
                    <a:pt x="57" y="79"/>
                    <a:pt x="58" y="80"/>
                    <a:pt x="55" y="80"/>
                  </a:cubicBezTo>
                  <a:cubicBezTo>
                    <a:pt x="54" y="80"/>
                    <a:pt x="50" y="80"/>
                    <a:pt x="46" y="79"/>
                  </a:cubicBezTo>
                  <a:cubicBezTo>
                    <a:pt x="42" y="79"/>
                    <a:pt x="38" y="78"/>
                    <a:pt x="33" y="78"/>
                  </a:cubicBezTo>
                  <a:cubicBezTo>
                    <a:pt x="26" y="78"/>
                    <a:pt x="19" y="79"/>
                    <a:pt x="14" y="82"/>
                  </a:cubicBezTo>
                  <a:cubicBezTo>
                    <a:pt x="14" y="82"/>
                    <a:pt x="19" y="82"/>
                    <a:pt x="25" y="82"/>
                  </a:cubicBezTo>
                  <a:cubicBezTo>
                    <a:pt x="36" y="82"/>
                    <a:pt x="50" y="82"/>
                    <a:pt x="54" y="86"/>
                  </a:cubicBezTo>
                  <a:cubicBezTo>
                    <a:pt x="60" y="90"/>
                    <a:pt x="43" y="95"/>
                    <a:pt x="32" y="95"/>
                  </a:cubicBezTo>
                  <a:cubicBezTo>
                    <a:pt x="30" y="95"/>
                    <a:pt x="29" y="94"/>
                    <a:pt x="27" y="94"/>
                  </a:cubicBezTo>
                  <a:cubicBezTo>
                    <a:pt x="27" y="94"/>
                    <a:pt x="33" y="97"/>
                    <a:pt x="41" y="97"/>
                  </a:cubicBezTo>
                  <a:cubicBezTo>
                    <a:pt x="44" y="97"/>
                    <a:pt x="48" y="96"/>
                    <a:pt x="52" y="95"/>
                  </a:cubicBezTo>
                  <a:cubicBezTo>
                    <a:pt x="55" y="94"/>
                    <a:pt x="56" y="94"/>
                    <a:pt x="57" y="94"/>
                  </a:cubicBezTo>
                  <a:cubicBezTo>
                    <a:pt x="59" y="94"/>
                    <a:pt x="57" y="96"/>
                    <a:pt x="50" y="98"/>
                  </a:cubicBezTo>
                  <a:cubicBezTo>
                    <a:pt x="44" y="100"/>
                    <a:pt x="34" y="102"/>
                    <a:pt x="21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20" y="102"/>
                    <a:pt x="28" y="105"/>
                    <a:pt x="37" y="105"/>
                  </a:cubicBezTo>
                  <a:cubicBezTo>
                    <a:pt x="40" y="105"/>
                    <a:pt x="43" y="105"/>
                    <a:pt x="46" y="104"/>
                  </a:cubicBezTo>
                  <a:cubicBezTo>
                    <a:pt x="46" y="104"/>
                    <a:pt x="50" y="108"/>
                    <a:pt x="23" y="122"/>
                  </a:cubicBezTo>
                  <a:cubicBezTo>
                    <a:pt x="23" y="122"/>
                    <a:pt x="12" y="127"/>
                    <a:pt x="3" y="127"/>
                  </a:cubicBezTo>
                  <a:cubicBezTo>
                    <a:pt x="5" y="127"/>
                    <a:pt x="7" y="127"/>
                    <a:pt x="9" y="127"/>
                  </a:cubicBezTo>
                  <a:cubicBezTo>
                    <a:pt x="11" y="127"/>
                    <a:pt x="12" y="127"/>
                    <a:pt x="14" y="127"/>
                  </a:cubicBezTo>
                  <a:cubicBezTo>
                    <a:pt x="33" y="125"/>
                    <a:pt x="46" y="110"/>
                    <a:pt x="55" y="102"/>
                  </a:cubicBezTo>
                  <a:cubicBezTo>
                    <a:pt x="61" y="96"/>
                    <a:pt x="70" y="92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69" y="97"/>
                    <a:pt x="56" y="101"/>
                    <a:pt x="42" y="116"/>
                  </a:cubicBezTo>
                  <a:cubicBezTo>
                    <a:pt x="36" y="122"/>
                    <a:pt x="33" y="127"/>
                    <a:pt x="31" y="133"/>
                  </a:cubicBezTo>
                  <a:cubicBezTo>
                    <a:pt x="41" y="116"/>
                    <a:pt x="55" y="110"/>
                    <a:pt x="55" y="110"/>
                  </a:cubicBezTo>
                  <a:cubicBezTo>
                    <a:pt x="40" y="129"/>
                    <a:pt x="48" y="150"/>
                    <a:pt x="48" y="150"/>
                  </a:cubicBezTo>
                  <a:cubicBezTo>
                    <a:pt x="48" y="139"/>
                    <a:pt x="48" y="132"/>
                    <a:pt x="55" y="117"/>
                  </a:cubicBezTo>
                  <a:cubicBezTo>
                    <a:pt x="58" y="112"/>
                    <a:pt x="67" y="103"/>
                    <a:pt x="70" y="103"/>
                  </a:cubicBezTo>
                  <a:cubicBezTo>
                    <a:pt x="71" y="103"/>
                    <a:pt x="71" y="105"/>
                    <a:pt x="69" y="108"/>
                  </a:cubicBezTo>
                  <a:cubicBezTo>
                    <a:pt x="62" y="120"/>
                    <a:pt x="63" y="136"/>
                    <a:pt x="63" y="136"/>
                  </a:cubicBezTo>
                  <a:cubicBezTo>
                    <a:pt x="63" y="136"/>
                    <a:pt x="69" y="114"/>
                    <a:pt x="75" y="114"/>
                  </a:cubicBezTo>
                  <a:cubicBezTo>
                    <a:pt x="75" y="114"/>
                    <a:pt x="75" y="114"/>
                    <a:pt x="76" y="114"/>
                  </a:cubicBezTo>
                  <a:cubicBezTo>
                    <a:pt x="82" y="116"/>
                    <a:pt x="78" y="145"/>
                    <a:pt x="78" y="146"/>
                  </a:cubicBezTo>
                  <a:cubicBezTo>
                    <a:pt x="86" y="134"/>
                    <a:pt x="80" y="115"/>
                    <a:pt x="83" y="113"/>
                  </a:cubicBezTo>
                  <a:cubicBezTo>
                    <a:pt x="84" y="113"/>
                    <a:pt x="84" y="113"/>
                    <a:pt x="85" y="113"/>
                  </a:cubicBezTo>
                  <a:cubicBezTo>
                    <a:pt x="87" y="113"/>
                    <a:pt x="89" y="116"/>
                    <a:pt x="89" y="116"/>
                  </a:cubicBezTo>
                  <a:cubicBezTo>
                    <a:pt x="99" y="142"/>
                    <a:pt x="81" y="172"/>
                    <a:pt x="80" y="174"/>
                  </a:cubicBezTo>
                  <a:cubicBezTo>
                    <a:pt x="82" y="172"/>
                    <a:pt x="84" y="169"/>
                    <a:pt x="86" y="166"/>
                  </a:cubicBezTo>
                  <a:cubicBezTo>
                    <a:pt x="92" y="155"/>
                    <a:pt x="95" y="141"/>
                    <a:pt x="95" y="130"/>
                  </a:cubicBezTo>
                  <a:cubicBezTo>
                    <a:pt x="95" y="124"/>
                    <a:pt x="94" y="119"/>
                    <a:pt x="93" y="116"/>
                  </a:cubicBezTo>
                  <a:cubicBezTo>
                    <a:pt x="88" y="108"/>
                    <a:pt x="91" y="104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102"/>
                    <a:pt x="95" y="107"/>
                    <a:pt x="99" y="112"/>
                  </a:cubicBezTo>
                  <a:cubicBezTo>
                    <a:pt x="106" y="120"/>
                    <a:pt x="112" y="132"/>
                    <a:pt x="125" y="139"/>
                  </a:cubicBezTo>
                  <a:cubicBezTo>
                    <a:pt x="115" y="131"/>
                    <a:pt x="95" y="104"/>
                    <a:pt x="95" y="101"/>
                  </a:cubicBezTo>
                  <a:cubicBezTo>
                    <a:pt x="95" y="99"/>
                    <a:pt x="96" y="99"/>
                    <a:pt x="96" y="99"/>
                  </a:cubicBezTo>
                  <a:cubicBezTo>
                    <a:pt x="97" y="99"/>
                    <a:pt x="97" y="100"/>
                    <a:pt x="97" y="100"/>
                  </a:cubicBezTo>
                  <a:cubicBezTo>
                    <a:pt x="105" y="110"/>
                    <a:pt x="120" y="112"/>
                    <a:pt x="121" y="112"/>
                  </a:cubicBezTo>
                  <a:cubicBezTo>
                    <a:pt x="101" y="104"/>
                    <a:pt x="98" y="96"/>
                    <a:pt x="101" y="96"/>
                  </a:cubicBezTo>
                  <a:cubicBezTo>
                    <a:pt x="101" y="96"/>
                    <a:pt x="102" y="96"/>
                    <a:pt x="102" y="97"/>
                  </a:cubicBezTo>
                  <a:cubicBezTo>
                    <a:pt x="107" y="99"/>
                    <a:pt x="120" y="102"/>
                    <a:pt x="122" y="102"/>
                  </a:cubicBezTo>
                  <a:cubicBezTo>
                    <a:pt x="120" y="101"/>
                    <a:pt x="100" y="93"/>
                    <a:pt x="107" y="90"/>
                  </a:cubicBezTo>
                  <a:cubicBezTo>
                    <a:pt x="108" y="90"/>
                    <a:pt x="108" y="90"/>
                    <a:pt x="110" y="90"/>
                  </a:cubicBezTo>
                  <a:cubicBezTo>
                    <a:pt x="120" y="90"/>
                    <a:pt x="148" y="99"/>
                    <a:pt x="148" y="99"/>
                  </a:cubicBezTo>
                  <a:cubicBezTo>
                    <a:pt x="131" y="86"/>
                    <a:pt x="113" y="89"/>
                    <a:pt x="112" y="85"/>
                  </a:cubicBezTo>
                  <a:cubicBezTo>
                    <a:pt x="111" y="82"/>
                    <a:pt x="114" y="80"/>
                    <a:pt x="114" y="80"/>
                  </a:cubicBezTo>
                  <a:cubicBezTo>
                    <a:pt x="118" y="79"/>
                    <a:pt x="123" y="78"/>
                    <a:pt x="128" y="78"/>
                  </a:cubicBezTo>
                  <a:cubicBezTo>
                    <a:pt x="144" y="78"/>
                    <a:pt x="161" y="84"/>
                    <a:pt x="161" y="84"/>
                  </a:cubicBezTo>
                  <a:cubicBezTo>
                    <a:pt x="154" y="78"/>
                    <a:pt x="146" y="74"/>
                    <a:pt x="134" y="74"/>
                  </a:cubicBezTo>
                  <a:cubicBezTo>
                    <a:pt x="133" y="74"/>
                    <a:pt x="133" y="74"/>
                    <a:pt x="132" y="74"/>
                  </a:cubicBezTo>
                  <a:cubicBezTo>
                    <a:pt x="131" y="74"/>
                    <a:pt x="130" y="74"/>
                    <a:pt x="129" y="74"/>
                  </a:cubicBezTo>
                  <a:cubicBezTo>
                    <a:pt x="115" y="75"/>
                    <a:pt x="105" y="78"/>
                    <a:pt x="98" y="79"/>
                  </a:cubicBezTo>
                  <a:cubicBezTo>
                    <a:pt x="96" y="80"/>
                    <a:pt x="94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7" y="77"/>
                    <a:pt x="104" y="73"/>
                    <a:pt x="112" y="71"/>
                  </a:cubicBezTo>
                  <a:cubicBezTo>
                    <a:pt x="115" y="70"/>
                    <a:pt x="119" y="69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31" y="66"/>
                    <a:pt x="140" y="63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9" y="57"/>
                    <a:pt x="150" y="56"/>
                    <a:pt x="151" y="55"/>
                  </a:cubicBezTo>
                  <a:cubicBezTo>
                    <a:pt x="151" y="55"/>
                    <a:pt x="151" y="55"/>
                    <a:pt x="151" y="55"/>
                  </a:cubicBezTo>
                  <a:cubicBezTo>
                    <a:pt x="153" y="53"/>
                    <a:pt x="157" y="45"/>
                    <a:pt x="156" y="44"/>
                  </a:cubicBezTo>
                  <a:cubicBezTo>
                    <a:pt x="152" y="52"/>
                    <a:pt x="151" y="52"/>
                    <a:pt x="145" y="57"/>
                  </a:cubicBezTo>
                  <a:cubicBezTo>
                    <a:pt x="141" y="60"/>
                    <a:pt x="122" y="66"/>
                    <a:pt x="119" y="66"/>
                  </a:cubicBezTo>
                  <a:cubicBezTo>
                    <a:pt x="118" y="66"/>
                    <a:pt x="118" y="66"/>
                    <a:pt x="121" y="64"/>
                  </a:cubicBezTo>
                  <a:cubicBezTo>
                    <a:pt x="132" y="59"/>
                    <a:pt x="144" y="45"/>
                    <a:pt x="144" y="41"/>
                  </a:cubicBezTo>
                  <a:cubicBezTo>
                    <a:pt x="137" y="50"/>
                    <a:pt x="132" y="53"/>
                    <a:pt x="123" y="60"/>
                  </a:cubicBezTo>
                  <a:cubicBezTo>
                    <a:pt x="117" y="64"/>
                    <a:pt x="105" y="68"/>
                    <a:pt x="100" y="68"/>
                  </a:cubicBezTo>
                  <a:cubicBezTo>
                    <a:pt x="97" y="68"/>
                    <a:pt x="97" y="66"/>
                    <a:pt x="103" y="63"/>
                  </a:cubicBezTo>
                  <a:cubicBezTo>
                    <a:pt x="116" y="57"/>
                    <a:pt x="123" y="44"/>
                    <a:pt x="122" y="44"/>
                  </a:cubicBezTo>
                  <a:cubicBezTo>
                    <a:pt x="121" y="44"/>
                    <a:pt x="121" y="45"/>
                    <a:pt x="120" y="46"/>
                  </a:cubicBezTo>
                  <a:cubicBezTo>
                    <a:pt x="115" y="52"/>
                    <a:pt x="101" y="63"/>
                    <a:pt x="97" y="63"/>
                  </a:cubicBezTo>
                  <a:cubicBezTo>
                    <a:pt x="96" y="63"/>
                    <a:pt x="96" y="62"/>
                    <a:pt x="96" y="61"/>
                  </a:cubicBezTo>
                  <a:cubicBezTo>
                    <a:pt x="99" y="53"/>
                    <a:pt x="105" y="41"/>
                    <a:pt x="116" y="31"/>
                  </a:cubicBezTo>
                  <a:cubicBezTo>
                    <a:pt x="102" y="34"/>
                    <a:pt x="94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2" y="59"/>
                    <a:pt x="93" y="55"/>
                    <a:pt x="97" y="45"/>
                  </a:cubicBezTo>
                  <a:cubicBezTo>
                    <a:pt x="101" y="35"/>
                    <a:pt x="102" y="34"/>
                    <a:pt x="107" y="28"/>
                  </a:cubicBezTo>
                  <a:cubicBezTo>
                    <a:pt x="99" y="30"/>
                    <a:pt x="91" y="53"/>
                    <a:pt x="89" y="53"/>
                  </a:cubicBezTo>
                  <a:cubicBezTo>
                    <a:pt x="89" y="53"/>
                    <a:pt x="89" y="52"/>
                    <a:pt x="89" y="51"/>
                  </a:cubicBezTo>
                  <a:cubicBezTo>
                    <a:pt x="89" y="42"/>
                    <a:pt x="98" y="24"/>
                    <a:pt x="101" y="21"/>
                  </a:cubicBezTo>
                  <a:cubicBezTo>
                    <a:pt x="104" y="18"/>
                    <a:pt x="108" y="16"/>
                    <a:pt x="108" y="16"/>
                  </a:cubicBezTo>
                  <a:cubicBezTo>
                    <a:pt x="107" y="16"/>
                    <a:pt x="106" y="16"/>
                    <a:pt x="105" y="17"/>
                  </a:cubicBezTo>
                  <a:cubicBezTo>
                    <a:pt x="98" y="19"/>
                    <a:pt x="93" y="27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87" y="42"/>
                    <a:pt x="85" y="52"/>
                    <a:pt x="84" y="59"/>
                  </a:cubicBezTo>
                  <a:cubicBezTo>
                    <a:pt x="84" y="61"/>
                    <a:pt x="83" y="62"/>
                    <a:pt x="83" y="63"/>
                  </a:cubicBezTo>
                  <a:cubicBezTo>
                    <a:pt x="83" y="64"/>
                    <a:pt x="83" y="65"/>
                    <a:pt x="82" y="65"/>
                  </a:cubicBezTo>
                  <a:cubicBezTo>
                    <a:pt x="82" y="65"/>
                    <a:pt x="82" y="64"/>
                    <a:pt x="82" y="64"/>
                  </a:cubicBezTo>
                  <a:cubicBezTo>
                    <a:pt x="80" y="59"/>
                    <a:pt x="78" y="53"/>
                    <a:pt x="78" y="46"/>
                  </a:cubicBezTo>
                  <a:cubicBezTo>
                    <a:pt x="77" y="37"/>
                    <a:pt x="78" y="24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68" y="4"/>
                    <a:pt x="62" y="0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236">
              <a:extLst>
                <a:ext uri="{FF2B5EF4-FFF2-40B4-BE49-F238E27FC236}">
                  <a16:creationId xmlns:a16="http://schemas.microsoft.com/office/drawing/2014/main" id="{31D640DE-A1CA-4B60-B016-74D21C3383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5263" y="5630863"/>
              <a:ext cx="352425" cy="379413"/>
            </a:xfrm>
            <a:custGeom>
              <a:avLst/>
              <a:gdLst>
                <a:gd name="T0" fmla="*/ 38 w 93"/>
                <a:gd name="T1" fmla="*/ 48 h 100"/>
                <a:gd name="T2" fmla="*/ 8 w 93"/>
                <a:gd name="T3" fmla="*/ 46 h 100"/>
                <a:gd name="T4" fmla="*/ 8 w 93"/>
                <a:gd name="T5" fmla="*/ 45 h 100"/>
                <a:gd name="T6" fmla="*/ 40 w 93"/>
                <a:gd name="T7" fmla="*/ 48 h 100"/>
                <a:gd name="T8" fmla="*/ 11 w 93"/>
                <a:gd name="T9" fmla="*/ 22 h 100"/>
                <a:gd name="T10" fmla="*/ 40 w 93"/>
                <a:gd name="T11" fmla="*/ 45 h 100"/>
                <a:gd name="T12" fmla="*/ 42 w 93"/>
                <a:gd name="T13" fmla="*/ 2 h 100"/>
                <a:gd name="T14" fmla="*/ 45 w 93"/>
                <a:gd name="T15" fmla="*/ 2 h 100"/>
                <a:gd name="T16" fmla="*/ 43 w 93"/>
                <a:gd name="T17" fmla="*/ 4 h 100"/>
                <a:gd name="T18" fmla="*/ 44 w 93"/>
                <a:gd name="T19" fmla="*/ 27 h 100"/>
                <a:gd name="T20" fmla="*/ 46 w 93"/>
                <a:gd name="T21" fmla="*/ 27 h 100"/>
                <a:gd name="T22" fmla="*/ 45 w 93"/>
                <a:gd name="T23" fmla="*/ 28 h 100"/>
                <a:gd name="T24" fmla="*/ 43 w 93"/>
                <a:gd name="T25" fmla="*/ 46 h 100"/>
                <a:gd name="T26" fmla="*/ 63 w 93"/>
                <a:gd name="T27" fmla="*/ 14 h 100"/>
                <a:gd name="T28" fmla="*/ 65 w 93"/>
                <a:gd name="T29" fmla="*/ 15 h 100"/>
                <a:gd name="T30" fmla="*/ 63 w 93"/>
                <a:gd name="T31" fmla="*/ 16 h 100"/>
                <a:gd name="T32" fmla="*/ 45 w 93"/>
                <a:gd name="T33" fmla="*/ 46 h 100"/>
                <a:gd name="T34" fmla="*/ 61 w 93"/>
                <a:gd name="T35" fmla="*/ 26 h 100"/>
                <a:gd name="T36" fmla="*/ 64 w 93"/>
                <a:gd name="T37" fmla="*/ 24 h 100"/>
                <a:gd name="T38" fmla="*/ 61 w 93"/>
                <a:gd name="T39" fmla="*/ 26 h 100"/>
                <a:gd name="T40" fmla="*/ 45 w 93"/>
                <a:gd name="T41" fmla="*/ 47 h 100"/>
                <a:gd name="T42" fmla="*/ 87 w 93"/>
                <a:gd name="T43" fmla="*/ 33 h 100"/>
                <a:gd name="T44" fmla="*/ 87 w 93"/>
                <a:gd name="T45" fmla="*/ 34 h 100"/>
                <a:gd name="T46" fmla="*/ 73 w 93"/>
                <a:gd name="T47" fmla="*/ 43 h 100"/>
                <a:gd name="T48" fmla="*/ 76 w 93"/>
                <a:gd name="T49" fmla="*/ 45 h 100"/>
                <a:gd name="T50" fmla="*/ 47 w 93"/>
                <a:gd name="T51" fmla="*/ 48 h 100"/>
                <a:gd name="T52" fmla="*/ 84 w 93"/>
                <a:gd name="T53" fmla="*/ 66 h 100"/>
                <a:gd name="T54" fmla="*/ 83 w 93"/>
                <a:gd name="T55" fmla="*/ 67 h 100"/>
                <a:gd name="T56" fmla="*/ 74 w 93"/>
                <a:gd name="T57" fmla="*/ 72 h 100"/>
                <a:gd name="T58" fmla="*/ 75 w 93"/>
                <a:gd name="T59" fmla="*/ 76 h 100"/>
                <a:gd name="T60" fmla="*/ 45 w 93"/>
                <a:gd name="T61" fmla="*/ 51 h 100"/>
                <a:gd name="T62" fmla="*/ 64 w 93"/>
                <a:gd name="T63" fmla="*/ 70 h 100"/>
                <a:gd name="T64" fmla="*/ 61 w 93"/>
                <a:gd name="T65" fmla="*/ 69 h 100"/>
                <a:gd name="T66" fmla="*/ 63 w 93"/>
                <a:gd name="T67" fmla="*/ 77 h 100"/>
                <a:gd name="T68" fmla="*/ 62 w 93"/>
                <a:gd name="T69" fmla="*/ 79 h 100"/>
                <a:gd name="T70" fmla="*/ 43 w 93"/>
                <a:gd name="T71" fmla="*/ 55 h 100"/>
                <a:gd name="T72" fmla="*/ 52 w 93"/>
                <a:gd name="T73" fmla="*/ 83 h 100"/>
                <a:gd name="T74" fmla="*/ 53 w 93"/>
                <a:gd name="T75" fmla="*/ 88 h 100"/>
                <a:gd name="T76" fmla="*/ 51 w 93"/>
                <a:gd name="T77" fmla="*/ 84 h 100"/>
                <a:gd name="T78" fmla="*/ 42 w 93"/>
                <a:gd name="T79" fmla="*/ 55 h 100"/>
                <a:gd name="T80" fmla="*/ 47 w 93"/>
                <a:gd name="T81" fmla="*/ 94 h 100"/>
                <a:gd name="T82" fmla="*/ 46 w 93"/>
                <a:gd name="T83" fmla="*/ 95 h 100"/>
                <a:gd name="T84" fmla="*/ 40 w 93"/>
                <a:gd name="T85" fmla="*/ 57 h 100"/>
                <a:gd name="T86" fmla="*/ 35 w 93"/>
                <a:gd name="T87" fmla="*/ 88 h 100"/>
                <a:gd name="T88" fmla="*/ 35 w 93"/>
                <a:gd name="T89" fmla="*/ 93 h 100"/>
                <a:gd name="T90" fmla="*/ 33 w 93"/>
                <a:gd name="T91" fmla="*/ 88 h 100"/>
                <a:gd name="T92" fmla="*/ 15 w 93"/>
                <a:gd name="T93" fmla="*/ 75 h 100"/>
                <a:gd name="T94" fmla="*/ 15 w 93"/>
                <a:gd name="T95" fmla="*/ 75 h 100"/>
                <a:gd name="T96" fmla="*/ 14 w 93"/>
                <a:gd name="T97" fmla="*/ 74 h 100"/>
                <a:gd name="T98" fmla="*/ 41 w 93"/>
                <a:gd name="T99" fmla="*/ 51 h 100"/>
                <a:gd name="T100" fmla="*/ 13 w 93"/>
                <a:gd name="T101" fmla="*/ 69 h 100"/>
                <a:gd name="T102" fmla="*/ 9 w 93"/>
                <a:gd name="T103" fmla="*/ 69 h 100"/>
                <a:gd name="T104" fmla="*/ 23 w 93"/>
                <a:gd name="T105" fmla="*/ 64 h 100"/>
                <a:gd name="T106" fmla="*/ 13 w 93"/>
                <a:gd name="T107" fmla="*/ 63 h 100"/>
                <a:gd name="T108" fmla="*/ 11 w 93"/>
                <a:gd name="T109" fmla="*/ 63 h 100"/>
                <a:gd name="T110" fmla="*/ 12 w 93"/>
                <a:gd name="T111" fmla="*/ 62 h 100"/>
                <a:gd name="T112" fmla="*/ 23 w 93"/>
                <a:gd name="T113" fmla="*/ 54 h 100"/>
                <a:gd name="T114" fmla="*/ 22 w 93"/>
                <a:gd name="T115" fmla="*/ 53 h 100"/>
                <a:gd name="T116" fmla="*/ 38 w 93"/>
                <a:gd name="T117" fmla="*/ 49 h 100"/>
                <a:gd name="T118" fmla="*/ 7 w 93"/>
                <a:gd name="T119" fmla="*/ 52 h 100"/>
                <a:gd name="T120" fmla="*/ 7 w 93"/>
                <a:gd name="T121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100">
                  <a:moveTo>
                    <a:pt x="7" y="51"/>
                  </a:moveTo>
                  <a:cubicBezTo>
                    <a:pt x="16" y="45"/>
                    <a:pt x="31" y="47"/>
                    <a:pt x="38" y="48"/>
                  </a:cubicBezTo>
                  <a:cubicBezTo>
                    <a:pt x="36" y="47"/>
                    <a:pt x="32" y="45"/>
                    <a:pt x="27" y="44"/>
                  </a:cubicBezTo>
                  <a:cubicBezTo>
                    <a:pt x="20" y="42"/>
                    <a:pt x="12" y="45"/>
                    <a:pt x="8" y="46"/>
                  </a:cubicBezTo>
                  <a:cubicBezTo>
                    <a:pt x="8" y="47"/>
                    <a:pt x="5" y="49"/>
                    <a:pt x="4" y="47"/>
                  </a:cubicBezTo>
                  <a:cubicBezTo>
                    <a:pt x="3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24" y="40"/>
                    <a:pt x="35" y="45"/>
                    <a:pt x="40" y="48"/>
                  </a:cubicBezTo>
                  <a:cubicBezTo>
                    <a:pt x="32" y="32"/>
                    <a:pt x="22" y="26"/>
                    <a:pt x="17" y="24"/>
                  </a:cubicBezTo>
                  <a:cubicBezTo>
                    <a:pt x="17" y="24"/>
                    <a:pt x="10" y="25"/>
                    <a:pt x="11" y="22"/>
                  </a:cubicBezTo>
                  <a:cubicBezTo>
                    <a:pt x="13" y="18"/>
                    <a:pt x="16" y="22"/>
                    <a:pt x="16" y="22"/>
                  </a:cubicBezTo>
                  <a:cubicBezTo>
                    <a:pt x="28" y="25"/>
                    <a:pt x="37" y="39"/>
                    <a:pt x="40" y="45"/>
                  </a:cubicBezTo>
                  <a:cubicBezTo>
                    <a:pt x="36" y="26"/>
                    <a:pt x="40" y="8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1"/>
                    <a:pt x="42" y="0"/>
                    <a:pt x="43" y="0"/>
                  </a:cubicBezTo>
                  <a:cubicBezTo>
                    <a:pt x="44" y="0"/>
                    <a:pt x="44" y="1"/>
                    <a:pt x="45" y="2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20"/>
                    <a:pt x="40" y="37"/>
                    <a:pt x="42" y="45"/>
                  </a:cubicBezTo>
                  <a:cubicBezTo>
                    <a:pt x="42" y="36"/>
                    <a:pt x="43" y="29"/>
                    <a:pt x="44" y="27"/>
                  </a:cubicBezTo>
                  <a:cubicBezTo>
                    <a:pt x="44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3" y="35"/>
                    <a:pt x="43" y="42"/>
                    <a:pt x="43" y="46"/>
                  </a:cubicBezTo>
                  <a:cubicBezTo>
                    <a:pt x="46" y="37"/>
                    <a:pt x="52" y="26"/>
                    <a:pt x="56" y="21"/>
                  </a:cubicBezTo>
                  <a:cubicBezTo>
                    <a:pt x="59" y="17"/>
                    <a:pt x="62" y="15"/>
                    <a:pt x="63" y="14"/>
                  </a:cubicBezTo>
                  <a:cubicBezTo>
                    <a:pt x="63" y="14"/>
                    <a:pt x="63" y="13"/>
                    <a:pt x="64" y="13"/>
                  </a:cubicBezTo>
                  <a:cubicBezTo>
                    <a:pt x="64" y="13"/>
                    <a:pt x="64" y="14"/>
                    <a:pt x="65" y="15"/>
                  </a:cubicBezTo>
                  <a:cubicBezTo>
                    <a:pt x="65" y="15"/>
                    <a:pt x="64" y="16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2" y="17"/>
                    <a:pt x="61" y="18"/>
                    <a:pt x="61" y="18"/>
                  </a:cubicBezTo>
                  <a:cubicBezTo>
                    <a:pt x="51" y="27"/>
                    <a:pt x="46" y="40"/>
                    <a:pt x="45" y="46"/>
                  </a:cubicBezTo>
                  <a:cubicBezTo>
                    <a:pt x="47" y="41"/>
                    <a:pt x="54" y="29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2" y="25"/>
                    <a:pt x="62" y="25"/>
                  </a:cubicBezTo>
                  <a:cubicBezTo>
                    <a:pt x="63" y="24"/>
                    <a:pt x="63" y="24"/>
                    <a:pt x="64" y="24"/>
                  </a:cubicBezTo>
                  <a:cubicBezTo>
                    <a:pt x="64" y="25"/>
                    <a:pt x="64" y="25"/>
                    <a:pt x="63" y="26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8" y="29"/>
                    <a:pt x="51" y="35"/>
                    <a:pt x="45" y="47"/>
                  </a:cubicBezTo>
                  <a:cubicBezTo>
                    <a:pt x="62" y="35"/>
                    <a:pt x="82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90" y="32"/>
                    <a:pt x="91" y="34"/>
                  </a:cubicBezTo>
                  <a:cubicBezTo>
                    <a:pt x="93" y="35"/>
                    <a:pt x="90" y="36"/>
                    <a:pt x="87" y="34"/>
                  </a:cubicBezTo>
                  <a:cubicBezTo>
                    <a:pt x="71" y="34"/>
                    <a:pt x="55" y="42"/>
                    <a:pt x="48" y="47"/>
                  </a:cubicBezTo>
                  <a:cubicBezTo>
                    <a:pt x="54" y="44"/>
                    <a:pt x="64" y="41"/>
                    <a:pt x="73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3"/>
                    <a:pt x="76" y="43"/>
                    <a:pt x="76" y="45"/>
                  </a:cubicBezTo>
                  <a:cubicBezTo>
                    <a:pt x="75" y="47"/>
                    <a:pt x="72" y="45"/>
                    <a:pt x="72" y="45"/>
                  </a:cubicBezTo>
                  <a:cubicBezTo>
                    <a:pt x="69" y="44"/>
                    <a:pt x="59" y="43"/>
                    <a:pt x="47" y="48"/>
                  </a:cubicBezTo>
                  <a:cubicBezTo>
                    <a:pt x="54" y="49"/>
                    <a:pt x="71" y="51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8" y="68"/>
                    <a:pt x="87" y="69"/>
                  </a:cubicBezTo>
                  <a:cubicBezTo>
                    <a:pt x="85" y="71"/>
                    <a:pt x="83" y="67"/>
                    <a:pt x="83" y="67"/>
                  </a:cubicBezTo>
                  <a:cubicBezTo>
                    <a:pt x="79" y="63"/>
                    <a:pt x="67" y="50"/>
                    <a:pt x="46" y="50"/>
                  </a:cubicBezTo>
                  <a:cubicBezTo>
                    <a:pt x="53" y="51"/>
                    <a:pt x="67" y="56"/>
                    <a:pt x="74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72"/>
                    <a:pt x="78" y="75"/>
                    <a:pt x="75" y="76"/>
                  </a:cubicBezTo>
                  <a:cubicBezTo>
                    <a:pt x="73" y="78"/>
                    <a:pt x="72" y="72"/>
                    <a:pt x="72" y="72"/>
                  </a:cubicBezTo>
                  <a:cubicBezTo>
                    <a:pt x="70" y="67"/>
                    <a:pt x="66" y="55"/>
                    <a:pt x="45" y="51"/>
                  </a:cubicBezTo>
                  <a:cubicBezTo>
                    <a:pt x="47" y="54"/>
                    <a:pt x="53" y="61"/>
                    <a:pt x="61" y="68"/>
                  </a:cubicBezTo>
                  <a:cubicBezTo>
                    <a:pt x="61" y="68"/>
                    <a:pt x="65" y="68"/>
                    <a:pt x="64" y="70"/>
                  </a:cubicBezTo>
                  <a:cubicBezTo>
                    <a:pt x="63" y="72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6" y="65"/>
                    <a:pt x="47" y="56"/>
                    <a:pt x="44" y="51"/>
                  </a:cubicBezTo>
                  <a:cubicBezTo>
                    <a:pt x="44" y="55"/>
                    <a:pt x="48" y="71"/>
                    <a:pt x="63" y="77"/>
                  </a:cubicBezTo>
                  <a:cubicBezTo>
                    <a:pt x="63" y="77"/>
                    <a:pt x="67" y="77"/>
                    <a:pt x="67" y="80"/>
                  </a:cubicBezTo>
                  <a:cubicBezTo>
                    <a:pt x="67" y="83"/>
                    <a:pt x="62" y="79"/>
                    <a:pt x="62" y="79"/>
                  </a:cubicBezTo>
                  <a:cubicBezTo>
                    <a:pt x="59" y="77"/>
                    <a:pt x="53" y="73"/>
                    <a:pt x="49" y="68"/>
                  </a:cubicBezTo>
                  <a:cubicBezTo>
                    <a:pt x="46" y="63"/>
                    <a:pt x="44" y="58"/>
                    <a:pt x="43" y="55"/>
                  </a:cubicBezTo>
                  <a:cubicBezTo>
                    <a:pt x="44" y="61"/>
                    <a:pt x="45" y="71"/>
                    <a:pt x="51" y="82"/>
                  </a:cubicBezTo>
                  <a:cubicBezTo>
                    <a:pt x="51" y="82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6" y="86"/>
                    <a:pt x="53" y="88"/>
                  </a:cubicBezTo>
                  <a:cubicBezTo>
                    <a:pt x="51" y="89"/>
                    <a:pt x="51" y="84"/>
                    <a:pt x="5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9" y="81"/>
                    <a:pt x="47" y="76"/>
                    <a:pt x="46" y="73"/>
                  </a:cubicBezTo>
                  <a:cubicBezTo>
                    <a:pt x="44" y="67"/>
                    <a:pt x="43" y="60"/>
                    <a:pt x="42" y="55"/>
                  </a:cubicBezTo>
                  <a:cubicBezTo>
                    <a:pt x="40" y="65"/>
                    <a:pt x="38" y="82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4"/>
                    <a:pt x="51" y="95"/>
                    <a:pt x="50" y="98"/>
                  </a:cubicBezTo>
                  <a:cubicBezTo>
                    <a:pt x="48" y="100"/>
                    <a:pt x="46" y="95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3" y="91"/>
                    <a:pt x="38" y="79"/>
                    <a:pt x="40" y="57"/>
                  </a:cubicBezTo>
                  <a:cubicBezTo>
                    <a:pt x="38" y="63"/>
                    <a:pt x="33" y="75"/>
                    <a:pt x="35" y="86"/>
                  </a:cubicBezTo>
                  <a:cubicBezTo>
                    <a:pt x="35" y="86"/>
                    <a:pt x="35" y="87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8" y="92"/>
                    <a:pt x="35" y="93"/>
                  </a:cubicBezTo>
                  <a:cubicBezTo>
                    <a:pt x="32" y="93"/>
                    <a:pt x="33" y="88"/>
                    <a:pt x="3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2"/>
                    <a:pt x="34" y="69"/>
                    <a:pt x="39" y="58"/>
                  </a:cubicBezTo>
                  <a:cubicBezTo>
                    <a:pt x="35" y="64"/>
                    <a:pt x="27" y="71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9" y="78"/>
                    <a:pt x="10" y="76"/>
                  </a:cubicBezTo>
                  <a:cubicBezTo>
                    <a:pt x="10" y="74"/>
                    <a:pt x="14" y="74"/>
                    <a:pt x="14" y="74"/>
                  </a:cubicBezTo>
                  <a:cubicBezTo>
                    <a:pt x="19" y="73"/>
                    <a:pt x="26" y="69"/>
                    <a:pt x="33" y="63"/>
                  </a:cubicBezTo>
                  <a:cubicBezTo>
                    <a:pt x="38" y="57"/>
                    <a:pt x="40" y="53"/>
                    <a:pt x="41" y="51"/>
                  </a:cubicBezTo>
                  <a:cubicBezTo>
                    <a:pt x="38" y="54"/>
                    <a:pt x="30" y="63"/>
                    <a:pt x="16" y="68"/>
                  </a:cubicBezTo>
                  <a:cubicBezTo>
                    <a:pt x="16" y="68"/>
                    <a:pt x="14" y="68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9" y="70"/>
                    <a:pt x="9" y="69"/>
                  </a:cubicBezTo>
                  <a:cubicBezTo>
                    <a:pt x="9" y="67"/>
                    <a:pt x="12" y="68"/>
                    <a:pt x="12" y="68"/>
                  </a:cubicBezTo>
                  <a:cubicBezTo>
                    <a:pt x="15" y="67"/>
                    <a:pt x="19" y="66"/>
                    <a:pt x="23" y="64"/>
                  </a:cubicBezTo>
                  <a:cubicBezTo>
                    <a:pt x="30" y="59"/>
                    <a:pt x="35" y="55"/>
                    <a:pt x="38" y="52"/>
                  </a:cubicBezTo>
                  <a:cubicBezTo>
                    <a:pt x="28" y="59"/>
                    <a:pt x="16" y="62"/>
                    <a:pt x="13" y="63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7" y="63"/>
                    <a:pt x="8" y="62"/>
                  </a:cubicBezTo>
                  <a:cubicBezTo>
                    <a:pt x="9" y="60"/>
                    <a:pt x="12" y="62"/>
                    <a:pt x="12" y="62"/>
                  </a:cubicBezTo>
                  <a:cubicBezTo>
                    <a:pt x="20" y="62"/>
                    <a:pt x="35" y="52"/>
                    <a:pt x="39" y="50"/>
                  </a:cubicBezTo>
                  <a:cubicBezTo>
                    <a:pt x="31" y="50"/>
                    <a:pt x="25" y="53"/>
                    <a:pt x="23" y="54"/>
                  </a:cubicBezTo>
                  <a:cubicBezTo>
                    <a:pt x="23" y="54"/>
                    <a:pt x="22" y="57"/>
                    <a:pt x="20" y="56"/>
                  </a:cubicBezTo>
                  <a:cubicBezTo>
                    <a:pt x="18" y="55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7" y="50"/>
                    <a:pt x="34" y="49"/>
                    <a:pt x="38" y="49"/>
                  </a:cubicBezTo>
                  <a:cubicBezTo>
                    <a:pt x="32" y="48"/>
                    <a:pt x="19" y="47"/>
                    <a:pt x="11" y="50"/>
                  </a:cubicBezTo>
                  <a:cubicBezTo>
                    <a:pt x="9" y="51"/>
                    <a:pt x="8" y="51"/>
                    <a:pt x="7" y="52"/>
                  </a:cubicBezTo>
                  <a:cubicBezTo>
                    <a:pt x="7" y="52"/>
                    <a:pt x="3" y="57"/>
                    <a:pt x="2" y="54"/>
                  </a:cubicBezTo>
                  <a:cubicBezTo>
                    <a:pt x="0" y="52"/>
                    <a:pt x="6" y="51"/>
                    <a:pt x="7" y="5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Rectangle 237">
              <a:extLst>
                <a:ext uri="{FF2B5EF4-FFF2-40B4-BE49-F238E27FC236}">
                  <a16:creationId xmlns:a16="http://schemas.microsoft.com/office/drawing/2014/main" id="{703BA63B-7AED-4F9C-B775-9C9B55FD6B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340975" y="5562601"/>
              <a:ext cx="3175" cy="1588"/>
            </a:xfrm>
            <a:prstGeom prst="rect">
              <a:avLst/>
            </a:pr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Freeform 238">
              <a:extLst>
                <a:ext uri="{FF2B5EF4-FFF2-40B4-BE49-F238E27FC236}">
                  <a16:creationId xmlns:a16="http://schemas.microsoft.com/office/drawing/2014/main" id="{94EC6076-7399-43BF-A483-A018E2D999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26675" y="5524501"/>
              <a:ext cx="139700" cy="152400"/>
            </a:xfrm>
            <a:custGeom>
              <a:avLst/>
              <a:gdLst>
                <a:gd name="T0" fmla="*/ 13 w 37"/>
                <a:gd name="T1" fmla="*/ 0 h 40"/>
                <a:gd name="T2" fmla="*/ 8 w 37"/>
                <a:gd name="T3" fmla="*/ 0 h 40"/>
                <a:gd name="T4" fmla="*/ 8 w 37"/>
                <a:gd name="T5" fmla="*/ 0 h 40"/>
                <a:gd name="T6" fmla="*/ 0 w 37"/>
                <a:gd name="T7" fmla="*/ 1 h 40"/>
                <a:gd name="T8" fmla="*/ 3 w 37"/>
                <a:gd name="T9" fmla="*/ 1 h 40"/>
                <a:gd name="T10" fmla="*/ 17 w 37"/>
                <a:gd name="T11" fmla="*/ 3 h 40"/>
                <a:gd name="T12" fmla="*/ 7 w 37"/>
                <a:gd name="T13" fmla="*/ 10 h 40"/>
                <a:gd name="T14" fmla="*/ 20 w 37"/>
                <a:gd name="T15" fmla="*/ 7 h 40"/>
                <a:gd name="T16" fmla="*/ 20 w 37"/>
                <a:gd name="T17" fmla="*/ 10 h 40"/>
                <a:gd name="T18" fmla="*/ 8 w 37"/>
                <a:gd name="T19" fmla="*/ 23 h 40"/>
                <a:gd name="T20" fmla="*/ 23 w 37"/>
                <a:gd name="T21" fmla="*/ 14 h 40"/>
                <a:gd name="T22" fmla="*/ 24 w 37"/>
                <a:gd name="T23" fmla="*/ 15 h 40"/>
                <a:gd name="T24" fmla="*/ 21 w 37"/>
                <a:gd name="T25" fmla="*/ 40 h 40"/>
                <a:gd name="T26" fmla="*/ 30 w 37"/>
                <a:gd name="T27" fmla="*/ 17 h 40"/>
                <a:gd name="T28" fmla="*/ 32 w 37"/>
                <a:gd name="T29" fmla="*/ 18 h 40"/>
                <a:gd name="T30" fmla="*/ 33 w 37"/>
                <a:gd name="T31" fmla="*/ 40 h 40"/>
                <a:gd name="T32" fmla="*/ 37 w 37"/>
                <a:gd name="T33" fmla="*/ 21 h 40"/>
                <a:gd name="T34" fmla="*/ 35 w 37"/>
                <a:gd name="T35" fmla="*/ 12 h 40"/>
                <a:gd name="T36" fmla="*/ 29 w 37"/>
                <a:gd name="T37" fmla="*/ 9 h 40"/>
                <a:gd name="T38" fmla="*/ 28 w 37"/>
                <a:gd name="T39" fmla="*/ 7 h 40"/>
                <a:gd name="T40" fmla="*/ 28 w 37"/>
                <a:gd name="T41" fmla="*/ 7 h 40"/>
                <a:gd name="T42" fmla="*/ 13 w 37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40">
                  <a:moveTo>
                    <a:pt x="13" y="0"/>
                  </a:moveTo>
                  <a:cubicBezTo>
                    <a:pt x="11" y="0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9" y="1"/>
                    <a:pt x="18" y="2"/>
                    <a:pt x="17" y="3"/>
                  </a:cubicBezTo>
                  <a:cubicBezTo>
                    <a:pt x="16" y="4"/>
                    <a:pt x="10" y="8"/>
                    <a:pt x="7" y="10"/>
                  </a:cubicBezTo>
                  <a:cubicBezTo>
                    <a:pt x="10" y="8"/>
                    <a:pt x="16" y="7"/>
                    <a:pt x="20" y="7"/>
                  </a:cubicBezTo>
                  <a:cubicBezTo>
                    <a:pt x="22" y="7"/>
                    <a:pt x="23" y="7"/>
                    <a:pt x="20" y="10"/>
                  </a:cubicBezTo>
                  <a:cubicBezTo>
                    <a:pt x="12" y="17"/>
                    <a:pt x="8" y="23"/>
                    <a:pt x="8" y="23"/>
                  </a:cubicBezTo>
                  <a:cubicBezTo>
                    <a:pt x="11" y="20"/>
                    <a:pt x="18" y="14"/>
                    <a:pt x="23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7" y="18"/>
                    <a:pt x="21" y="40"/>
                    <a:pt x="21" y="40"/>
                  </a:cubicBezTo>
                  <a:cubicBezTo>
                    <a:pt x="28" y="33"/>
                    <a:pt x="27" y="17"/>
                    <a:pt x="30" y="17"/>
                  </a:cubicBezTo>
                  <a:cubicBezTo>
                    <a:pt x="31" y="17"/>
                    <a:pt x="31" y="17"/>
                    <a:pt x="32" y="18"/>
                  </a:cubicBezTo>
                  <a:cubicBezTo>
                    <a:pt x="36" y="22"/>
                    <a:pt x="33" y="38"/>
                    <a:pt x="33" y="40"/>
                  </a:cubicBezTo>
                  <a:cubicBezTo>
                    <a:pt x="36" y="33"/>
                    <a:pt x="37" y="26"/>
                    <a:pt x="37" y="21"/>
                  </a:cubicBezTo>
                  <a:cubicBezTo>
                    <a:pt x="37" y="17"/>
                    <a:pt x="36" y="13"/>
                    <a:pt x="35" y="12"/>
                  </a:cubicBezTo>
                  <a:cubicBezTo>
                    <a:pt x="33" y="10"/>
                    <a:pt x="31" y="10"/>
                    <a:pt x="29" y="9"/>
                  </a:cubicBezTo>
                  <a:cubicBezTo>
                    <a:pt x="29" y="9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4"/>
                    <a:pt x="24" y="0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Freeform 239">
              <a:extLst>
                <a:ext uri="{FF2B5EF4-FFF2-40B4-BE49-F238E27FC236}">
                  <a16:creationId xmlns:a16="http://schemas.microsoft.com/office/drawing/2014/main" id="{C8C641E5-AD7F-47EE-A9AF-85960500DA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28313" y="5456238"/>
              <a:ext cx="165100" cy="128588"/>
            </a:xfrm>
            <a:custGeom>
              <a:avLst/>
              <a:gdLst>
                <a:gd name="T0" fmla="*/ 22 w 44"/>
                <a:gd name="T1" fmla="*/ 0 h 34"/>
                <a:gd name="T2" fmla="*/ 18 w 44"/>
                <a:gd name="T3" fmla="*/ 1 h 34"/>
                <a:gd name="T4" fmla="*/ 17 w 44"/>
                <a:gd name="T5" fmla="*/ 1 h 34"/>
                <a:gd name="T6" fmla="*/ 17 w 44"/>
                <a:gd name="T7" fmla="*/ 1 h 34"/>
                <a:gd name="T8" fmla="*/ 12 w 44"/>
                <a:gd name="T9" fmla="*/ 6 h 34"/>
                <a:gd name="T10" fmla="*/ 11 w 44"/>
                <a:gd name="T11" fmla="*/ 6 h 34"/>
                <a:gd name="T12" fmla="*/ 11 w 44"/>
                <a:gd name="T13" fmla="*/ 6 h 34"/>
                <a:gd name="T14" fmla="*/ 0 w 44"/>
                <a:gd name="T15" fmla="*/ 25 h 34"/>
                <a:gd name="T16" fmla="*/ 0 w 44"/>
                <a:gd name="T17" fmla="*/ 34 h 34"/>
                <a:gd name="T18" fmla="*/ 6 w 44"/>
                <a:gd name="T19" fmla="*/ 15 h 34"/>
                <a:gd name="T20" fmla="*/ 10 w 44"/>
                <a:gd name="T21" fmla="*/ 27 h 34"/>
                <a:gd name="T22" fmla="*/ 11 w 44"/>
                <a:gd name="T23" fmla="*/ 12 h 34"/>
                <a:gd name="T24" fmla="*/ 12 w 44"/>
                <a:gd name="T25" fmla="*/ 13 h 34"/>
                <a:gd name="T26" fmla="*/ 20 w 44"/>
                <a:gd name="T27" fmla="*/ 26 h 34"/>
                <a:gd name="T28" fmla="*/ 19 w 44"/>
                <a:gd name="T29" fmla="*/ 10 h 34"/>
                <a:gd name="T30" fmla="*/ 20 w 44"/>
                <a:gd name="T31" fmla="*/ 10 h 34"/>
                <a:gd name="T32" fmla="*/ 41 w 44"/>
                <a:gd name="T33" fmla="*/ 20 h 34"/>
                <a:gd name="T34" fmla="*/ 23 w 44"/>
                <a:gd name="T35" fmla="*/ 5 h 34"/>
                <a:gd name="T36" fmla="*/ 28 w 44"/>
                <a:gd name="T37" fmla="*/ 4 h 34"/>
                <a:gd name="T38" fmla="*/ 44 w 44"/>
                <a:gd name="T39" fmla="*/ 8 h 34"/>
                <a:gd name="T40" fmla="*/ 30 w 44"/>
                <a:gd name="T41" fmla="*/ 1 h 34"/>
                <a:gd name="T42" fmla="*/ 29 w 44"/>
                <a:gd name="T43" fmla="*/ 1 h 34"/>
                <a:gd name="T44" fmla="*/ 27 w 44"/>
                <a:gd name="T45" fmla="*/ 0 h 34"/>
                <a:gd name="T46" fmla="*/ 22 w 44"/>
                <a:gd name="T4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4">
                  <a:moveTo>
                    <a:pt x="22" y="0"/>
                  </a:moveTo>
                  <a:cubicBezTo>
                    <a:pt x="20" y="0"/>
                    <a:pt x="18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4"/>
                    <a:pt x="15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7" y="6"/>
                    <a:pt x="2" y="10"/>
                    <a:pt x="0" y="25"/>
                  </a:cubicBezTo>
                  <a:cubicBezTo>
                    <a:pt x="0" y="28"/>
                    <a:pt x="0" y="31"/>
                    <a:pt x="0" y="34"/>
                  </a:cubicBezTo>
                  <a:cubicBezTo>
                    <a:pt x="0" y="25"/>
                    <a:pt x="6" y="15"/>
                    <a:pt x="6" y="15"/>
                  </a:cubicBezTo>
                  <a:cubicBezTo>
                    <a:pt x="6" y="19"/>
                    <a:pt x="10" y="27"/>
                    <a:pt x="10" y="27"/>
                  </a:cubicBezTo>
                  <a:cubicBezTo>
                    <a:pt x="8" y="20"/>
                    <a:pt x="10" y="12"/>
                    <a:pt x="11" y="12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3" y="18"/>
                    <a:pt x="20" y="26"/>
                    <a:pt x="20" y="26"/>
                  </a:cubicBezTo>
                  <a:cubicBezTo>
                    <a:pt x="20" y="26"/>
                    <a:pt x="15" y="12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6" y="10"/>
                    <a:pt x="40" y="20"/>
                    <a:pt x="41" y="20"/>
                  </a:cubicBezTo>
                  <a:cubicBezTo>
                    <a:pt x="31" y="8"/>
                    <a:pt x="23" y="5"/>
                    <a:pt x="23" y="5"/>
                  </a:cubicBezTo>
                  <a:cubicBezTo>
                    <a:pt x="24" y="4"/>
                    <a:pt x="26" y="4"/>
                    <a:pt x="28" y="4"/>
                  </a:cubicBezTo>
                  <a:cubicBezTo>
                    <a:pt x="35" y="4"/>
                    <a:pt x="43" y="7"/>
                    <a:pt x="44" y="8"/>
                  </a:cubicBezTo>
                  <a:cubicBezTo>
                    <a:pt x="39" y="5"/>
                    <a:pt x="35" y="2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8" y="1"/>
                    <a:pt x="28" y="0"/>
                    <a:pt x="27" y="0"/>
                  </a:cubicBezTo>
                  <a:cubicBezTo>
                    <a:pt x="25" y="0"/>
                    <a:pt x="23" y="0"/>
                    <a:pt x="2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 240">
              <a:extLst>
                <a:ext uri="{FF2B5EF4-FFF2-40B4-BE49-F238E27FC236}">
                  <a16:creationId xmlns:a16="http://schemas.microsoft.com/office/drawing/2014/main" id="{19F46010-4A33-48AB-82CE-C65A1F7F0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25163" y="5789613"/>
              <a:ext cx="115887" cy="204788"/>
            </a:xfrm>
            <a:custGeom>
              <a:avLst/>
              <a:gdLst>
                <a:gd name="T0" fmla="*/ 20 w 31"/>
                <a:gd name="T1" fmla="*/ 0 h 54"/>
                <a:gd name="T2" fmla="*/ 8 w 31"/>
                <a:gd name="T3" fmla="*/ 12 h 54"/>
                <a:gd name="T4" fmla="*/ 0 w 31"/>
                <a:gd name="T5" fmla="*/ 28 h 54"/>
                <a:gd name="T6" fmla="*/ 2 w 31"/>
                <a:gd name="T7" fmla="*/ 33 h 54"/>
                <a:gd name="T8" fmla="*/ 4 w 31"/>
                <a:gd name="T9" fmla="*/ 36 h 54"/>
                <a:gd name="T10" fmla="*/ 3 w 31"/>
                <a:gd name="T11" fmla="*/ 41 h 54"/>
                <a:gd name="T12" fmla="*/ 3 w 31"/>
                <a:gd name="T13" fmla="*/ 42 h 54"/>
                <a:gd name="T14" fmla="*/ 24 w 31"/>
                <a:gd name="T15" fmla="*/ 54 h 54"/>
                <a:gd name="T16" fmla="*/ 9 w 31"/>
                <a:gd name="T17" fmla="*/ 44 h 54"/>
                <a:gd name="T18" fmla="*/ 12 w 31"/>
                <a:gd name="T19" fmla="*/ 43 h 54"/>
                <a:gd name="T20" fmla="*/ 13 w 31"/>
                <a:gd name="T21" fmla="*/ 43 h 54"/>
                <a:gd name="T22" fmla="*/ 16 w 31"/>
                <a:gd name="T23" fmla="*/ 43 h 54"/>
                <a:gd name="T24" fmla="*/ 31 w 31"/>
                <a:gd name="T25" fmla="*/ 38 h 54"/>
                <a:gd name="T26" fmla="*/ 23 w 31"/>
                <a:gd name="T27" fmla="*/ 40 h 54"/>
                <a:gd name="T28" fmla="*/ 9 w 31"/>
                <a:gd name="T29" fmla="*/ 36 h 54"/>
                <a:gd name="T30" fmla="*/ 13 w 31"/>
                <a:gd name="T31" fmla="*/ 35 h 54"/>
                <a:gd name="T32" fmla="*/ 13 w 31"/>
                <a:gd name="T33" fmla="*/ 35 h 54"/>
                <a:gd name="T34" fmla="*/ 28 w 31"/>
                <a:gd name="T35" fmla="*/ 28 h 54"/>
                <a:gd name="T36" fmla="*/ 17 w 31"/>
                <a:gd name="T37" fmla="*/ 30 h 54"/>
                <a:gd name="T38" fmla="*/ 11 w 31"/>
                <a:gd name="T39" fmla="*/ 27 h 54"/>
                <a:gd name="T40" fmla="*/ 31 w 31"/>
                <a:gd name="T41" fmla="*/ 6 h 54"/>
                <a:gd name="T42" fmla="*/ 10 w 31"/>
                <a:gd name="T43" fmla="*/ 19 h 54"/>
                <a:gd name="T44" fmla="*/ 9 w 31"/>
                <a:gd name="T45" fmla="*/ 20 h 54"/>
                <a:gd name="T46" fmla="*/ 8 w 31"/>
                <a:gd name="T47" fmla="*/ 18 h 54"/>
                <a:gd name="T48" fmla="*/ 20 w 31"/>
                <a:gd name="T4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54">
                  <a:moveTo>
                    <a:pt x="20" y="0"/>
                  </a:moveTo>
                  <a:cubicBezTo>
                    <a:pt x="15" y="3"/>
                    <a:pt x="11" y="8"/>
                    <a:pt x="8" y="12"/>
                  </a:cubicBezTo>
                  <a:cubicBezTo>
                    <a:pt x="2" y="19"/>
                    <a:pt x="0" y="24"/>
                    <a:pt x="0" y="28"/>
                  </a:cubicBezTo>
                  <a:cubicBezTo>
                    <a:pt x="0" y="30"/>
                    <a:pt x="1" y="32"/>
                    <a:pt x="2" y="33"/>
                  </a:cubicBezTo>
                  <a:cubicBezTo>
                    <a:pt x="3" y="34"/>
                    <a:pt x="4" y="35"/>
                    <a:pt x="4" y="36"/>
                  </a:cubicBezTo>
                  <a:cubicBezTo>
                    <a:pt x="4" y="37"/>
                    <a:pt x="3" y="39"/>
                    <a:pt x="3" y="41"/>
                  </a:cubicBezTo>
                  <a:cubicBezTo>
                    <a:pt x="3" y="41"/>
                    <a:pt x="3" y="41"/>
                    <a:pt x="3" y="42"/>
                  </a:cubicBezTo>
                  <a:cubicBezTo>
                    <a:pt x="3" y="45"/>
                    <a:pt x="12" y="52"/>
                    <a:pt x="24" y="54"/>
                  </a:cubicBezTo>
                  <a:cubicBezTo>
                    <a:pt x="18" y="53"/>
                    <a:pt x="9" y="45"/>
                    <a:pt x="9" y="44"/>
                  </a:cubicBezTo>
                  <a:cubicBezTo>
                    <a:pt x="10" y="43"/>
                    <a:pt x="11" y="43"/>
                    <a:pt x="12" y="43"/>
                  </a:cubicBezTo>
                  <a:cubicBezTo>
                    <a:pt x="12" y="43"/>
                    <a:pt x="13" y="43"/>
                    <a:pt x="13" y="43"/>
                  </a:cubicBezTo>
                  <a:cubicBezTo>
                    <a:pt x="14" y="43"/>
                    <a:pt x="15" y="43"/>
                    <a:pt x="16" y="43"/>
                  </a:cubicBezTo>
                  <a:cubicBezTo>
                    <a:pt x="23" y="43"/>
                    <a:pt x="30" y="39"/>
                    <a:pt x="31" y="38"/>
                  </a:cubicBezTo>
                  <a:cubicBezTo>
                    <a:pt x="29" y="39"/>
                    <a:pt x="26" y="40"/>
                    <a:pt x="23" y="40"/>
                  </a:cubicBezTo>
                  <a:cubicBezTo>
                    <a:pt x="17" y="40"/>
                    <a:pt x="10" y="38"/>
                    <a:pt x="9" y="36"/>
                  </a:cubicBezTo>
                  <a:cubicBezTo>
                    <a:pt x="8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9" y="35"/>
                    <a:pt x="28" y="28"/>
                    <a:pt x="28" y="28"/>
                  </a:cubicBezTo>
                  <a:cubicBezTo>
                    <a:pt x="28" y="28"/>
                    <a:pt x="22" y="30"/>
                    <a:pt x="17" y="30"/>
                  </a:cubicBezTo>
                  <a:cubicBezTo>
                    <a:pt x="14" y="30"/>
                    <a:pt x="11" y="29"/>
                    <a:pt x="11" y="27"/>
                  </a:cubicBezTo>
                  <a:cubicBezTo>
                    <a:pt x="11" y="21"/>
                    <a:pt x="31" y="6"/>
                    <a:pt x="31" y="6"/>
                  </a:cubicBezTo>
                  <a:cubicBezTo>
                    <a:pt x="21" y="9"/>
                    <a:pt x="13" y="16"/>
                    <a:pt x="10" y="19"/>
                  </a:cubicBezTo>
                  <a:cubicBezTo>
                    <a:pt x="10" y="20"/>
                    <a:pt x="9" y="20"/>
                    <a:pt x="9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10" y="11"/>
                    <a:pt x="19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 241">
              <a:extLst>
                <a:ext uri="{FF2B5EF4-FFF2-40B4-BE49-F238E27FC236}">
                  <a16:creationId xmlns:a16="http://schemas.microsoft.com/office/drawing/2014/main" id="{7540250E-DB49-4C66-BFBC-CFD719B74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52113" y="6108701"/>
              <a:ext cx="180975" cy="122238"/>
            </a:xfrm>
            <a:custGeom>
              <a:avLst/>
              <a:gdLst>
                <a:gd name="T0" fmla="*/ 32 w 48"/>
                <a:gd name="T1" fmla="*/ 0 h 32"/>
                <a:gd name="T2" fmla="*/ 22 w 48"/>
                <a:gd name="T3" fmla="*/ 21 h 32"/>
                <a:gd name="T4" fmla="*/ 22 w 48"/>
                <a:gd name="T5" fmla="*/ 21 h 32"/>
                <a:gd name="T6" fmla="*/ 20 w 48"/>
                <a:gd name="T7" fmla="*/ 3 h 32"/>
                <a:gd name="T8" fmla="*/ 16 w 48"/>
                <a:gd name="T9" fmla="*/ 20 h 32"/>
                <a:gd name="T10" fmla="*/ 16 w 48"/>
                <a:gd name="T11" fmla="*/ 20 h 32"/>
                <a:gd name="T12" fmla="*/ 8 w 48"/>
                <a:gd name="T13" fmla="*/ 1 h 32"/>
                <a:gd name="T14" fmla="*/ 9 w 48"/>
                <a:gd name="T15" fmla="*/ 19 h 32"/>
                <a:gd name="T16" fmla="*/ 0 w 48"/>
                <a:gd name="T17" fmla="*/ 3 h 32"/>
                <a:gd name="T18" fmla="*/ 2 w 48"/>
                <a:gd name="T19" fmla="*/ 11 h 32"/>
                <a:gd name="T20" fmla="*/ 15 w 48"/>
                <a:gd name="T21" fmla="*/ 28 h 32"/>
                <a:gd name="T22" fmla="*/ 17 w 48"/>
                <a:gd name="T23" fmla="*/ 27 h 32"/>
                <a:gd name="T24" fmla="*/ 18 w 48"/>
                <a:gd name="T25" fmla="*/ 27 h 32"/>
                <a:gd name="T26" fmla="*/ 24 w 48"/>
                <a:gd name="T27" fmla="*/ 31 h 32"/>
                <a:gd name="T28" fmla="*/ 26 w 48"/>
                <a:gd name="T29" fmla="*/ 32 h 32"/>
                <a:gd name="T30" fmla="*/ 48 w 48"/>
                <a:gd name="T31" fmla="*/ 20 h 32"/>
                <a:gd name="T32" fmla="*/ 33 w 48"/>
                <a:gd name="T33" fmla="*/ 27 h 32"/>
                <a:gd name="T34" fmla="*/ 48 w 48"/>
                <a:gd name="T35" fmla="*/ 6 h 32"/>
                <a:gd name="T36" fmla="*/ 29 w 48"/>
                <a:gd name="T37" fmla="*/ 25 h 32"/>
                <a:gd name="T38" fmla="*/ 27 w 48"/>
                <a:gd name="T39" fmla="*/ 18 h 32"/>
                <a:gd name="T40" fmla="*/ 32 w 48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32">
                  <a:moveTo>
                    <a:pt x="32" y="0"/>
                  </a:moveTo>
                  <a:cubicBezTo>
                    <a:pt x="31" y="4"/>
                    <a:pt x="25" y="20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9" y="21"/>
                    <a:pt x="20" y="5"/>
                    <a:pt x="20" y="3"/>
                  </a:cubicBezTo>
                  <a:cubicBezTo>
                    <a:pt x="20" y="5"/>
                    <a:pt x="18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20"/>
                    <a:pt x="8" y="8"/>
                    <a:pt x="8" y="1"/>
                  </a:cubicBezTo>
                  <a:cubicBezTo>
                    <a:pt x="8" y="4"/>
                    <a:pt x="8" y="16"/>
                    <a:pt x="9" y="19"/>
                  </a:cubicBezTo>
                  <a:cubicBezTo>
                    <a:pt x="9" y="19"/>
                    <a:pt x="2" y="9"/>
                    <a:pt x="0" y="3"/>
                  </a:cubicBezTo>
                  <a:cubicBezTo>
                    <a:pt x="1" y="6"/>
                    <a:pt x="1" y="9"/>
                    <a:pt x="2" y="11"/>
                  </a:cubicBezTo>
                  <a:cubicBezTo>
                    <a:pt x="6" y="24"/>
                    <a:pt x="12" y="28"/>
                    <a:pt x="15" y="28"/>
                  </a:cubicBezTo>
                  <a:cubicBezTo>
                    <a:pt x="16" y="28"/>
                    <a:pt x="16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20" y="27"/>
                    <a:pt x="21" y="30"/>
                    <a:pt x="24" y="31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31" y="32"/>
                    <a:pt x="40" y="28"/>
                    <a:pt x="48" y="20"/>
                  </a:cubicBezTo>
                  <a:cubicBezTo>
                    <a:pt x="48" y="20"/>
                    <a:pt x="40" y="25"/>
                    <a:pt x="33" y="27"/>
                  </a:cubicBezTo>
                  <a:cubicBezTo>
                    <a:pt x="33" y="27"/>
                    <a:pt x="45" y="18"/>
                    <a:pt x="48" y="6"/>
                  </a:cubicBezTo>
                  <a:cubicBezTo>
                    <a:pt x="48" y="6"/>
                    <a:pt x="36" y="24"/>
                    <a:pt x="29" y="25"/>
                  </a:cubicBezTo>
                  <a:cubicBezTo>
                    <a:pt x="29" y="25"/>
                    <a:pt x="27" y="23"/>
                    <a:pt x="27" y="18"/>
                  </a:cubicBezTo>
                  <a:cubicBezTo>
                    <a:pt x="28" y="13"/>
                    <a:pt x="31" y="3"/>
                    <a:pt x="3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 242">
              <a:extLst>
                <a:ext uri="{FF2B5EF4-FFF2-40B4-BE49-F238E27FC236}">
                  <a16:creationId xmlns:a16="http://schemas.microsoft.com/office/drawing/2014/main" id="{F5D711F5-5A79-4E1A-8A04-431C38A90C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94938" y="5991226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 243">
              <a:extLst>
                <a:ext uri="{FF2B5EF4-FFF2-40B4-BE49-F238E27FC236}">
                  <a16:creationId xmlns:a16="http://schemas.microsoft.com/office/drawing/2014/main" id="{9430A2F0-DFE0-4C4B-B12E-034A3145F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69525" y="5854701"/>
              <a:ext cx="141287" cy="207963"/>
            </a:xfrm>
            <a:custGeom>
              <a:avLst/>
              <a:gdLst>
                <a:gd name="T0" fmla="*/ 23 w 37"/>
                <a:gd name="T1" fmla="*/ 0 h 55"/>
                <a:gd name="T2" fmla="*/ 30 w 37"/>
                <a:gd name="T3" fmla="*/ 24 h 55"/>
                <a:gd name="T4" fmla="*/ 28 w 37"/>
                <a:gd name="T5" fmla="*/ 25 h 55"/>
                <a:gd name="T6" fmla="*/ 12 w 37"/>
                <a:gd name="T7" fmla="*/ 13 h 55"/>
                <a:gd name="T8" fmla="*/ 24 w 37"/>
                <a:gd name="T9" fmla="*/ 33 h 55"/>
                <a:gd name="T10" fmla="*/ 23 w 37"/>
                <a:gd name="T11" fmla="*/ 33 h 55"/>
                <a:gd name="T12" fmla="*/ 4 w 37"/>
                <a:gd name="T13" fmla="*/ 27 h 55"/>
                <a:gd name="T14" fmla="*/ 21 w 37"/>
                <a:gd name="T15" fmla="*/ 39 h 55"/>
                <a:gd name="T16" fmla="*/ 19 w 37"/>
                <a:gd name="T17" fmla="*/ 40 h 55"/>
                <a:gd name="T18" fmla="*/ 5 w 37"/>
                <a:gd name="T19" fmla="*/ 38 h 55"/>
                <a:gd name="T20" fmla="*/ 19 w 37"/>
                <a:gd name="T21" fmla="*/ 47 h 55"/>
                <a:gd name="T22" fmla="*/ 0 w 37"/>
                <a:gd name="T23" fmla="*/ 55 h 55"/>
                <a:gd name="T24" fmla="*/ 1 w 37"/>
                <a:gd name="T25" fmla="*/ 55 h 55"/>
                <a:gd name="T26" fmla="*/ 32 w 37"/>
                <a:gd name="T27" fmla="*/ 44 h 55"/>
                <a:gd name="T28" fmla="*/ 32 w 37"/>
                <a:gd name="T29" fmla="*/ 41 h 55"/>
                <a:gd name="T30" fmla="*/ 32 w 37"/>
                <a:gd name="T31" fmla="*/ 39 h 55"/>
                <a:gd name="T32" fmla="*/ 34 w 37"/>
                <a:gd name="T33" fmla="*/ 35 h 55"/>
                <a:gd name="T34" fmla="*/ 37 w 37"/>
                <a:gd name="T35" fmla="*/ 28 h 55"/>
                <a:gd name="T36" fmla="*/ 37 w 37"/>
                <a:gd name="T37" fmla="*/ 25 h 55"/>
                <a:gd name="T38" fmla="*/ 36 w 37"/>
                <a:gd name="T39" fmla="*/ 22 h 55"/>
                <a:gd name="T40" fmla="*/ 32 w 37"/>
                <a:gd name="T41" fmla="*/ 14 h 55"/>
                <a:gd name="T42" fmla="*/ 23 w 37"/>
                <a:gd name="T4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55">
                  <a:moveTo>
                    <a:pt x="23" y="0"/>
                  </a:moveTo>
                  <a:cubicBezTo>
                    <a:pt x="24" y="2"/>
                    <a:pt x="35" y="19"/>
                    <a:pt x="30" y="24"/>
                  </a:cubicBezTo>
                  <a:cubicBezTo>
                    <a:pt x="30" y="25"/>
                    <a:pt x="29" y="25"/>
                    <a:pt x="28" y="25"/>
                  </a:cubicBezTo>
                  <a:cubicBezTo>
                    <a:pt x="23" y="25"/>
                    <a:pt x="14" y="16"/>
                    <a:pt x="12" y="13"/>
                  </a:cubicBezTo>
                  <a:cubicBezTo>
                    <a:pt x="14" y="16"/>
                    <a:pt x="27" y="32"/>
                    <a:pt x="24" y="33"/>
                  </a:cubicBezTo>
                  <a:cubicBezTo>
                    <a:pt x="24" y="33"/>
                    <a:pt x="24" y="33"/>
                    <a:pt x="23" y="33"/>
                  </a:cubicBezTo>
                  <a:cubicBezTo>
                    <a:pt x="19" y="33"/>
                    <a:pt x="5" y="27"/>
                    <a:pt x="4" y="27"/>
                  </a:cubicBezTo>
                  <a:cubicBezTo>
                    <a:pt x="5" y="27"/>
                    <a:pt x="22" y="36"/>
                    <a:pt x="21" y="39"/>
                  </a:cubicBezTo>
                  <a:cubicBezTo>
                    <a:pt x="21" y="40"/>
                    <a:pt x="20" y="40"/>
                    <a:pt x="19" y="40"/>
                  </a:cubicBezTo>
                  <a:cubicBezTo>
                    <a:pt x="15" y="40"/>
                    <a:pt x="9" y="39"/>
                    <a:pt x="5" y="38"/>
                  </a:cubicBezTo>
                  <a:cubicBezTo>
                    <a:pt x="11" y="40"/>
                    <a:pt x="22" y="44"/>
                    <a:pt x="19" y="47"/>
                  </a:cubicBezTo>
                  <a:cubicBezTo>
                    <a:pt x="15" y="51"/>
                    <a:pt x="6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7" y="55"/>
                    <a:pt x="31" y="47"/>
                    <a:pt x="32" y="44"/>
                  </a:cubicBezTo>
                  <a:cubicBezTo>
                    <a:pt x="32" y="42"/>
                    <a:pt x="32" y="42"/>
                    <a:pt x="32" y="41"/>
                  </a:cubicBezTo>
                  <a:cubicBezTo>
                    <a:pt x="32" y="40"/>
                    <a:pt x="32" y="39"/>
                    <a:pt x="32" y="39"/>
                  </a:cubicBezTo>
                  <a:cubicBezTo>
                    <a:pt x="32" y="37"/>
                    <a:pt x="33" y="36"/>
                    <a:pt x="34" y="35"/>
                  </a:cubicBezTo>
                  <a:cubicBezTo>
                    <a:pt x="36" y="34"/>
                    <a:pt x="37" y="32"/>
                    <a:pt x="37" y="28"/>
                  </a:cubicBezTo>
                  <a:cubicBezTo>
                    <a:pt x="37" y="27"/>
                    <a:pt x="37" y="26"/>
                    <a:pt x="37" y="25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5" y="20"/>
                    <a:pt x="34" y="17"/>
                    <a:pt x="32" y="14"/>
                  </a:cubicBezTo>
                  <a:cubicBezTo>
                    <a:pt x="30" y="9"/>
                    <a:pt x="27" y="4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244">
              <a:extLst>
                <a:ext uri="{FF2B5EF4-FFF2-40B4-BE49-F238E27FC236}">
                  <a16:creationId xmlns:a16="http://schemas.microsoft.com/office/drawing/2014/main" id="{D71D7D15-7988-4C0E-AF87-FDADCF182F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43950" y="5638801"/>
              <a:ext cx="238125" cy="223838"/>
            </a:xfrm>
            <a:custGeom>
              <a:avLst/>
              <a:gdLst>
                <a:gd name="T0" fmla="*/ 2 w 63"/>
                <a:gd name="T1" fmla="*/ 46 h 59"/>
                <a:gd name="T2" fmla="*/ 17 w 63"/>
                <a:gd name="T3" fmla="*/ 58 h 59"/>
                <a:gd name="T4" fmla="*/ 56 w 63"/>
                <a:gd name="T5" fmla="*/ 37 h 59"/>
                <a:gd name="T6" fmla="*/ 56 w 63"/>
                <a:gd name="T7" fmla="*/ 37 h 59"/>
                <a:gd name="T8" fmla="*/ 62 w 63"/>
                <a:gd name="T9" fmla="*/ 13 h 59"/>
                <a:gd name="T10" fmla="*/ 61 w 63"/>
                <a:gd name="T11" fmla="*/ 5 h 59"/>
                <a:gd name="T12" fmla="*/ 57 w 63"/>
                <a:gd name="T13" fmla="*/ 7 h 59"/>
                <a:gd name="T14" fmla="*/ 54 w 63"/>
                <a:gd name="T15" fmla="*/ 9 h 59"/>
                <a:gd name="T16" fmla="*/ 54 w 63"/>
                <a:gd name="T17" fmla="*/ 4 h 59"/>
                <a:gd name="T18" fmla="*/ 47 w 63"/>
                <a:gd name="T19" fmla="*/ 2 h 59"/>
                <a:gd name="T20" fmla="*/ 27 w 63"/>
                <a:gd name="T21" fmla="*/ 8 h 59"/>
                <a:gd name="T22" fmla="*/ 27 w 63"/>
                <a:gd name="T23" fmla="*/ 8 h 59"/>
                <a:gd name="T24" fmla="*/ 2 w 63"/>
                <a:gd name="T2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59">
                  <a:moveTo>
                    <a:pt x="2" y="46"/>
                  </a:moveTo>
                  <a:cubicBezTo>
                    <a:pt x="4" y="58"/>
                    <a:pt x="17" y="58"/>
                    <a:pt x="17" y="58"/>
                  </a:cubicBezTo>
                  <a:cubicBezTo>
                    <a:pt x="39" y="59"/>
                    <a:pt x="50" y="4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62" y="25"/>
                    <a:pt x="62" y="13"/>
                    <a:pt x="62" y="13"/>
                  </a:cubicBezTo>
                  <a:cubicBezTo>
                    <a:pt x="62" y="13"/>
                    <a:pt x="63" y="5"/>
                    <a:pt x="61" y="5"/>
                  </a:cubicBezTo>
                  <a:cubicBezTo>
                    <a:pt x="60" y="5"/>
                    <a:pt x="58" y="6"/>
                    <a:pt x="57" y="7"/>
                  </a:cubicBezTo>
                  <a:cubicBezTo>
                    <a:pt x="55" y="8"/>
                    <a:pt x="54" y="9"/>
                    <a:pt x="54" y="9"/>
                  </a:cubicBezTo>
                  <a:cubicBezTo>
                    <a:pt x="52" y="9"/>
                    <a:pt x="54" y="7"/>
                    <a:pt x="54" y="4"/>
                  </a:cubicBezTo>
                  <a:cubicBezTo>
                    <a:pt x="55" y="0"/>
                    <a:pt x="47" y="2"/>
                    <a:pt x="47" y="2"/>
                  </a:cubicBezTo>
                  <a:cubicBezTo>
                    <a:pt x="40" y="4"/>
                    <a:pt x="33" y="6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" y="18"/>
                    <a:pt x="0" y="35"/>
                    <a:pt x="2" y="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245">
              <a:extLst>
                <a:ext uri="{FF2B5EF4-FFF2-40B4-BE49-F238E27FC236}">
                  <a16:creationId xmlns:a16="http://schemas.microsoft.com/office/drawing/2014/main" id="{C8F708ED-239D-40EC-9623-788F2A18FA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0938" y="5668963"/>
              <a:ext cx="207962" cy="188913"/>
            </a:xfrm>
            <a:custGeom>
              <a:avLst/>
              <a:gdLst>
                <a:gd name="T0" fmla="*/ 26 w 55"/>
                <a:gd name="T1" fmla="*/ 0 h 50"/>
                <a:gd name="T2" fmla="*/ 0 w 55"/>
                <a:gd name="T3" fmla="*/ 33 h 50"/>
                <a:gd name="T4" fmla="*/ 1 w 55"/>
                <a:gd name="T5" fmla="*/ 38 h 50"/>
                <a:gd name="T6" fmla="*/ 16 w 55"/>
                <a:gd name="T7" fmla="*/ 50 h 50"/>
                <a:gd name="T8" fmla="*/ 16 w 55"/>
                <a:gd name="T9" fmla="*/ 50 h 50"/>
                <a:gd name="T10" fmla="*/ 20 w 55"/>
                <a:gd name="T11" fmla="*/ 50 h 50"/>
                <a:gd name="T12" fmla="*/ 55 w 55"/>
                <a:gd name="T13" fmla="*/ 29 h 50"/>
                <a:gd name="T14" fmla="*/ 28 w 55"/>
                <a:gd name="T15" fmla="*/ 45 h 50"/>
                <a:gd name="T16" fmla="*/ 27 w 55"/>
                <a:gd name="T17" fmla="*/ 45 h 50"/>
                <a:gd name="T18" fmla="*/ 40 w 55"/>
                <a:gd name="T19" fmla="*/ 29 h 50"/>
                <a:gd name="T20" fmla="*/ 20 w 55"/>
                <a:gd name="T21" fmla="*/ 38 h 50"/>
                <a:gd name="T22" fmla="*/ 18 w 55"/>
                <a:gd name="T23" fmla="*/ 38 h 50"/>
                <a:gd name="T24" fmla="*/ 26 w 55"/>
                <a:gd name="T25" fmla="*/ 25 h 50"/>
                <a:gd name="T26" fmla="*/ 11 w 55"/>
                <a:gd name="T27" fmla="*/ 32 h 50"/>
                <a:gd name="T28" fmla="*/ 9 w 55"/>
                <a:gd name="T29" fmla="*/ 34 h 50"/>
                <a:gd name="T30" fmla="*/ 24 w 55"/>
                <a:gd name="T31" fmla="*/ 12 h 50"/>
                <a:gd name="T32" fmla="*/ 23 w 55"/>
                <a:gd name="T33" fmla="*/ 12 h 50"/>
                <a:gd name="T34" fmla="*/ 7 w 55"/>
                <a:gd name="T35" fmla="*/ 21 h 50"/>
                <a:gd name="T36" fmla="*/ 26 w 55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50">
                  <a:moveTo>
                    <a:pt x="26" y="0"/>
                  </a:moveTo>
                  <a:cubicBezTo>
                    <a:pt x="6" y="8"/>
                    <a:pt x="0" y="22"/>
                    <a:pt x="0" y="33"/>
                  </a:cubicBezTo>
                  <a:cubicBezTo>
                    <a:pt x="0" y="35"/>
                    <a:pt x="0" y="36"/>
                    <a:pt x="1" y="38"/>
                  </a:cubicBezTo>
                  <a:cubicBezTo>
                    <a:pt x="3" y="49"/>
                    <a:pt x="14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40" y="50"/>
                    <a:pt x="50" y="40"/>
                    <a:pt x="55" y="29"/>
                  </a:cubicBezTo>
                  <a:cubicBezTo>
                    <a:pt x="54" y="30"/>
                    <a:pt x="40" y="45"/>
                    <a:pt x="28" y="45"/>
                  </a:cubicBezTo>
                  <a:cubicBezTo>
                    <a:pt x="28" y="45"/>
                    <a:pt x="27" y="45"/>
                    <a:pt x="27" y="45"/>
                  </a:cubicBezTo>
                  <a:cubicBezTo>
                    <a:pt x="14" y="44"/>
                    <a:pt x="33" y="39"/>
                    <a:pt x="40" y="29"/>
                  </a:cubicBezTo>
                  <a:cubicBezTo>
                    <a:pt x="39" y="30"/>
                    <a:pt x="26" y="38"/>
                    <a:pt x="20" y="38"/>
                  </a:cubicBezTo>
                  <a:cubicBezTo>
                    <a:pt x="19" y="38"/>
                    <a:pt x="19" y="38"/>
                    <a:pt x="18" y="38"/>
                  </a:cubicBezTo>
                  <a:cubicBezTo>
                    <a:pt x="14" y="36"/>
                    <a:pt x="23" y="27"/>
                    <a:pt x="26" y="25"/>
                  </a:cubicBezTo>
                  <a:cubicBezTo>
                    <a:pt x="26" y="25"/>
                    <a:pt x="18" y="26"/>
                    <a:pt x="11" y="32"/>
                  </a:cubicBezTo>
                  <a:cubicBezTo>
                    <a:pt x="11" y="33"/>
                    <a:pt x="10" y="34"/>
                    <a:pt x="9" y="34"/>
                  </a:cubicBezTo>
                  <a:cubicBezTo>
                    <a:pt x="6" y="34"/>
                    <a:pt x="12" y="17"/>
                    <a:pt x="24" y="12"/>
                  </a:cubicBezTo>
                  <a:cubicBezTo>
                    <a:pt x="24" y="12"/>
                    <a:pt x="24" y="12"/>
                    <a:pt x="23" y="12"/>
                  </a:cubicBezTo>
                  <a:cubicBezTo>
                    <a:pt x="22" y="12"/>
                    <a:pt x="15" y="13"/>
                    <a:pt x="7" y="21"/>
                  </a:cubicBezTo>
                  <a:cubicBezTo>
                    <a:pt x="8" y="20"/>
                    <a:pt x="14" y="8"/>
                    <a:pt x="2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246">
              <a:extLst>
                <a:ext uri="{FF2B5EF4-FFF2-40B4-BE49-F238E27FC236}">
                  <a16:creationId xmlns:a16="http://schemas.microsoft.com/office/drawing/2014/main" id="{A6A429E4-F4DE-4CED-8BD9-3E2F6A469C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0638" y="5786438"/>
              <a:ext cx="76200" cy="76200"/>
            </a:xfrm>
            <a:custGeom>
              <a:avLst/>
              <a:gdLst>
                <a:gd name="T0" fmla="*/ 20 w 20"/>
                <a:gd name="T1" fmla="*/ 19 h 20"/>
                <a:gd name="T2" fmla="*/ 7 w 20"/>
                <a:gd name="T3" fmla="*/ 18 h 20"/>
                <a:gd name="T4" fmla="*/ 4 w 20"/>
                <a:gd name="T5" fmla="*/ 18 h 20"/>
                <a:gd name="T6" fmla="*/ 2 w 20"/>
                <a:gd name="T7" fmla="*/ 13 h 20"/>
                <a:gd name="T8" fmla="*/ 2 w 20"/>
                <a:gd name="T9" fmla="*/ 0 h 20"/>
                <a:gd name="T10" fmla="*/ 4 w 20"/>
                <a:gd name="T11" fmla="*/ 9 h 20"/>
                <a:gd name="T12" fmla="*/ 6 w 20"/>
                <a:gd name="T13" fmla="*/ 3 h 20"/>
                <a:gd name="T14" fmla="*/ 7 w 20"/>
                <a:gd name="T15" fmla="*/ 12 h 20"/>
                <a:gd name="T16" fmla="*/ 14 w 20"/>
                <a:gd name="T17" fmla="*/ 12 h 20"/>
                <a:gd name="T18" fmla="*/ 9 w 20"/>
                <a:gd name="T19" fmla="*/ 16 h 20"/>
                <a:gd name="T20" fmla="*/ 20 w 20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0" y="19"/>
                  </a:moveTo>
                  <a:cubicBezTo>
                    <a:pt x="20" y="19"/>
                    <a:pt x="14" y="20"/>
                    <a:pt x="7" y="18"/>
                  </a:cubicBezTo>
                  <a:cubicBezTo>
                    <a:pt x="7" y="18"/>
                    <a:pt x="6" y="19"/>
                    <a:pt x="4" y="18"/>
                  </a:cubicBezTo>
                  <a:cubicBezTo>
                    <a:pt x="1" y="17"/>
                    <a:pt x="2" y="15"/>
                    <a:pt x="2" y="13"/>
                  </a:cubicBezTo>
                  <a:cubicBezTo>
                    <a:pt x="2" y="12"/>
                    <a:pt x="0" y="7"/>
                    <a:pt x="2" y="0"/>
                  </a:cubicBezTo>
                  <a:cubicBezTo>
                    <a:pt x="2" y="0"/>
                    <a:pt x="3" y="7"/>
                    <a:pt x="4" y="9"/>
                  </a:cubicBezTo>
                  <a:cubicBezTo>
                    <a:pt x="4" y="9"/>
                    <a:pt x="5" y="6"/>
                    <a:pt x="6" y="3"/>
                  </a:cubicBezTo>
                  <a:cubicBezTo>
                    <a:pt x="6" y="3"/>
                    <a:pt x="6" y="11"/>
                    <a:pt x="7" y="12"/>
                  </a:cubicBezTo>
                  <a:cubicBezTo>
                    <a:pt x="8" y="15"/>
                    <a:pt x="14" y="12"/>
                    <a:pt x="14" y="12"/>
                  </a:cubicBezTo>
                  <a:cubicBezTo>
                    <a:pt x="14" y="12"/>
                    <a:pt x="12" y="16"/>
                    <a:pt x="9" y="16"/>
                  </a:cubicBezTo>
                  <a:cubicBezTo>
                    <a:pt x="9" y="16"/>
                    <a:pt x="13" y="19"/>
                    <a:pt x="20" y="1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247">
              <a:extLst>
                <a:ext uri="{FF2B5EF4-FFF2-40B4-BE49-F238E27FC236}">
                  <a16:creationId xmlns:a16="http://schemas.microsoft.com/office/drawing/2014/main" id="{6704DE8B-00CD-45C7-9C7D-7699B9B58F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3025" y="5843588"/>
              <a:ext cx="46037" cy="26988"/>
            </a:xfrm>
            <a:custGeom>
              <a:avLst/>
              <a:gdLst>
                <a:gd name="T0" fmla="*/ 12 w 12"/>
                <a:gd name="T1" fmla="*/ 3 h 7"/>
                <a:gd name="T2" fmla="*/ 5 w 12"/>
                <a:gd name="T3" fmla="*/ 7 h 7"/>
                <a:gd name="T4" fmla="*/ 0 w 12"/>
                <a:gd name="T5" fmla="*/ 6 h 7"/>
                <a:gd name="T6" fmla="*/ 8 w 1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12" y="3"/>
                  </a:moveTo>
                  <a:cubicBezTo>
                    <a:pt x="12" y="3"/>
                    <a:pt x="10" y="3"/>
                    <a:pt x="5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6" y="4"/>
                    <a:pt x="8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248">
              <a:extLst>
                <a:ext uri="{FF2B5EF4-FFF2-40B4-BE49-F238E27FC236}">
                  <a16:creationId xmlns:a16="http://schemas.microsoft.com/office/drawing/2014/main" id="{077A8D6C-1072-4604-A07D-112DB32C5C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1125" y="5695951"/>
              <a:ext cx="223837" cy="180975"/>
            </a:xfrm>
            <a:custGeom>
              <a:avLst/>
              <a:gdLst>
                <a:gd name="T0" fmla="*/ 59 w 59"/>
                <a:gd name="T1" fmla="*/ 31 h 48"/>
                <a:gd name="T2" fmla="*/ 47 w 59"/>
                <a:gd name="T3" fmla="*/ 44 h 48"/>
                <a:gd name="T4" fmla="*/ 11 w 59"/>
                <a:gd name="T5" fmla="*/ 32 h 48"/>
                <a:gd name="T6" fmla="*/ 11 w 59"/>
                <a:gd name="T7" fmla="*/ 31 h 48"/>
                <a:gd name="T8" fmla="*/ 2 w 59"/>
                <a:gd name="T9" fmla="*/ 12 h 48"/>
                <a:gd name="T10" fmla="*/ 2 w 59"/>
                <a:gd name="T11" fmla="*/ 5 h 48"/>
                <a:gd name="T12" fmla="*/ 6 w 59"/>
                <a:gd name="T13" fmla="*/ 6 h 48"/>
                <a:gd name="T14" fmla="*/ 9 w 59"/>
                <a:gd name="T15" fmla="*/ 7 h 48"/>
                <a:gd name="T16" fmla="*/ 7 w 59"/>
                <a:gd name="T17" fmla="*/ 3 h 48"/>
                <a:gd name="T18" fmla="*/ 13 w 59"/>
                <a:gd name="T19" fmla="*/ 1 h 48"/>
                <a:gd name="T20" fmla="*/ 31 w 59"/>
                <a:gd name="T21" fmla="*/ 2 h 48"/>
                <a:gd name="T22" fmla="*/ 31 w 59"/>
                <a:gd name="T23" fmla="*/ 2 h 48"/>
                <a:gd name="T24" fmla="*/ 59 w 59"/>
                <a:gd name="T25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48">
                  <a:moveTo>
                    <a:pt x="59" y="31"/>
                  </a:moveTo>
                  <a:cubicBezTo>
                    <a:pt x="59" y="43"/>
                    <a:pt x="47" y="44"/>
                    <a:pt x="47" y="44"/>
                  </a:cubicBezTo>
                  <a:cubicBezTo>
                    <a:pt x="28" y="48"/>
                    <a:pt x="17" y="41"/>
                    <a:pt x="11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4" y="22"/>
                    <a:pt x="2" y="12"/>
                    <a:pt x="2" y="12"/>
                  </a:cubicBezTo>
                  <a:cubicBezTo>
                    <a:pt x="2" y="12"/>
                    <a:pt x="0" y="5"/>
                    <a:pt x="2" y="5"/>
                  </a:cubicBezTo>
                  <a:cubicBezTo>
                    <a:pt x="3" y="4"/>
                    <a:pt x="4" y="5"/>
                    <a:pt x="6" y="6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0" y="7"/>
                    <a:pt x="8" y="5"/>
                    <a:pt x="7" y="3"/>
                  </a:cubicBezTo>
                  <a:cubicBezTo>
                    <a:pt x="6" y="0"/>
                    <a:pt x="13" y="1"/>
                    <a:pt x="13" y="1"/>
                  </a:cubicBezTo>
                  <a:cubicBezTo>
                    <a:pt x="20" y="1"/>
                    <a:pt x="26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53" y="8"/>
                    <a:pt x="59" y="22"/>
                    <a:pt x="59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249">
              <a:extLst>
                <a:ext uri="{FF2B5EF4-FFF2-40B4-BE49-F238E27FC236}">
                  <a16:creationId xmlns:a16="http://schemas.microsoft.com/office/drawing/2014/main" id="{D324C8DA-7F6D-4DC3-8047-F06C113C00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01125" y="5702301"/>
              <a:ext cx="182562" cy="163513"/>
            </a:xfrm>
            <a:custGeom>
              <a:avLst/>
              <a:gdLst>
                <a:gd name="T0" fmla="*/ 20 w 48"/>
                <a:gd name="T1" fmla="*/ 0 h 43"/>
                <a:gd name="T2" fmla="*/ 40 w 48"/>
                <a:gd name="T3" fmla="*/ 16 h 43"/>
                <a:gd name="T4" fmla="*/ 26 w 48"/>
                <a:gd name="T5" fmla="*/ 10 h 43"/>
                <a:gd name="T6" fmla="*/ 24 w 48"/>
                <a:gd name="T7" fmla="*/ 11 h 43"/>
                <a:gd name="T8" fmla="*/ 40 w 48"/>
                <a:gd name="T9" fmla="*/ 27 h 43"/>
                <a:gd name="T10" fmla="*/ 38 w 48"/>
                <a:gd name="T11" fmla="*/ 26 h 43"/>
                <a:gd name="T12" fmla="*/ 24 w 48"/>
                <a:gd name="T13" fmla="*/ 22 h 43"/>
                <a:gd name="T14" fmla="*/ 24 w 48"/>
                <a:gd name="T15" fmla="*/ 22 h 43"/>
                <a:gd name="T16" fmla="*/ 33 w 48"/>
                <a:gd name="T17" fmla="*/ 32 h 43"/>
                <a:gd name="T18" fmla="*/ 30 w 48"/>
                <a:gd name="T19" fmla="*/ 33 h 43"/>
                <a:gd name="T20" fmla="*/ 13 w 48"/>
                <a:gd name="T21" fmla="*/ 27 h 43"/>
                <a:gd name="T22" fmla="*/ 26 w 48"/>
                <a:gd name="T23" fmla="*/ 40 h 43"/>
                <a:gd name="T24" fmla="*/ 23 w 48"/>
                <a:gd name="T25" fmla="*/ 40 h 43"/>
                <a:gd name="T26" fmla="*/ 0 w 48"/>
                <a:gd name="T27" fmla="*/ 30 h 43"/>
                <a:gd name="T28" fmla="*/ 26 w 48"/>
                <a:gd name="T29" fmla="*/ 43 h 43"/>
                <a:gd name="T30" fmla="*/ 36 w 48"/>
                <a:gd name="T31" fmla="*/ 42 h 43"/>
                <a:gd name="T32" fmla="*/ 48 w 48"/>
                <a:gd name="T33" fmla="*/ 29 h 43"/>
                <a:gd name="T34" fmla="*/ 48 w 48"/>
                <a:gd name="T35" fmla="*/ 29 h 43"/>
                <a:gd name="T36" fmla="*/ 20 w 48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3">
                  <a:moveTo>
                    <a:pt x="20" y="0"/>
                  </a:moveTo>
                  <a:cubicBezTo>
                    <a:pt x="32" y="6"/>
                    <a:pt x="39" y="15"/>
                    <a:pt x="40" y="16"/>
                  </a:cubicBezTo>
                  <a:cubicBezTo>
                    <a:pt x="34" y="11"/>
                    <a:pt x="29" y="10"/>
                    <a:pt x="26" y="10"/>
                  </a:cubicBezTo>
                  <a:cubicBezTo>
                    <a:pt x="25" y="10"/>
                    <a:pt x="24" y="11"/>
                    <a:pt x="24" y="11"/>
                  </a:cubicBezTo>
                  <a:cubicBezTo>
                    <a:pt x="35" y="13"/>
                    <a:pt x="43" y="27"/>
                    <a:pt x="40" y="27"/>
                  </a:cubicBezTo>
                  <a:cubicBezTo>
                    <a:pt x="39" y="27"/>
                    <a:pt x="39" y="27"/>
                    <a:pt x="38" y="26"/>
                  </a:cubicBezTo>
                  <a:cubicBezTo>
                    <a:pt x="32" y="23"/>
                    <a:pt x="26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7" y="23"/>
                    <a:pt x="36" y="29"/>
                    <a:pt x="33" y="32"/>
                  </a:cubicBezTo>
                  <a:cubicBezTo>
                    <a:pt x="32" y="33"/>
                    <a:pt x="31" y="33"/>
                    <a:pt x="30" y="33"/>
                  </a:cubicBezTo>
                  <a:cubicBezTo>
                    <a:pt x="24" y="33"/>
                    <a:pt x="14" y="28"/>
                    <a:pt x="13" y="27"/>
                  </a:cubicBezTo>
                  <a:cubicBezTo>
                    <a:pt x="20" y="35"/>
                    <a:pt x="38" y="37"/>
                    <a:pt x="26" y="40"/>
                  </a:cubicBezTo>
                  <a:cubicBezTo>
                    <a:pt x="25" y="40"/>
                    <a:pt x="24" y="40"/>
                    <a:pt x="23" y="40"/>
                  </a:cubicBezTo>
                  <a:cubicBezTo>
                    <a:pt x="13" y="40"/>
                    <a:pt x="1" y="30"/>
                    <a:pt x="0" y="30"/>
                  </a:cubicBezTo>
                  <a:cubicBezTo>
                    <a:pt x="5" y="37"/>
                    <a:pt x="13" y="43"/>
                    <a:pt x="26" y="43"/>
                  </a:cubicBezTo>
                  <a:cubicBezTo>
                    <a:pt x="29" y="43"/>
                    <a:pt x="32" y="43"/>
                    <a:pt x="36" y="42"/>
                  </a:cubicBezTo>
                  <a:cubicBezTo>
                    <a:pt x="36" y="42"/>
                    <a:pt x="48" y="41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0"/>
                    <a:pt x="42" y="6"/>
                    <a:pt x="20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Freeform 250">
              <a:extLst>
                <a:ext uri="{FF2B5EF4-FFF2-40B4-BE49-F238E27FC236}">
                  <a16:creationId xmlns:a16="http://schemas.microsoft.com/office/drawing/2014/main" id="{F10AAB60-B48A-4C5C-8F7A-1464A1173B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93188" y="5789613"/>
              <a:ext cx="61912" cy="76200"/>
            </a:xfrm>
            <a:custGeom>
              <a:avLst/>
              <a:gdLst>
                <a:gd name="T0" fmla="*/ 0 w 16"/>
                <a:gd name="T1" fmla="*/ 19 h 20"/>
                <a:gd name="T2" fmla="*/ 12 w 16"/>
                <a:gd name="T3" fmla="*/ 17 h 20"/>
                <a:gd name="T4" fmla="*/ 15 w 16"/>
                <a:gd name="T5" fmla="*/ 16 h 20"/>
                <a:gd name="T6" fmla="*/ 15 w 16"/>
                <a:gd name="T7" fmla="*/ 12 h 20"/>
                <a:gd name="T8" fmla="*/ 13 w 16"/>
                <a:gd name="T9" fmla="*/ 0 h 20"/>
                <a:gd name="T10" fmla="*/ 13 w 16"/>
                <a:gd name="T11" fmla="*/ 9 h 20"/>
                <a:gd name="T12" fmla="*/ 10 w 16"/>
                <a:gd name="T13" fmla="*/ 4 h 20"/>
                <a:gd name="T14" fmla="*/ 11 w 16"/>
                <a:gd name="T15" fmla="*/ 12 h 20"/>
                <a:gd name="T16" fmla="*/ 5 w 16"/>
                <a:gd name="T17" fmla="*/ 12 h 20"/>
                <a:gd name="T18" fmla="*/ 9 w 16"/>
                <a:gd name="T19" fmla="*/ 15 h 20"/>
                <a:gd name="T20" fmla="*/ 0 w 16"/>
                <a:gd name="T2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0">
                  <a:moveTo>
                    <a:pt x="0" y="19"/>
                  </a:moveTo>
                  <a:cubicBezTo>
                    <a:pt x="0" y="19"/>
                    <a:pt x="6" y="20"/>
                    <a:pt x="12" y="17"/>
                  </a:cubicBezTo>
                  <a:cubicBezTo>
                    <a:pt x="12" y="17"/>
                    <a:pt x="13" y="17"/>
                    <a:pt x="15" y="16"/>
                  </a:cubicBezTo>
                  <a:cubicBezTo>
                    <a:pt x="16" y="15"/>
                    <a:pt x="15" y="14"/>
                    <a:pt x="15" y="12"/>
                  </a:cubicBezTo>
                  <a:cubicBezTo>
                    <a:pt x="15" y="11"/>
                    <a:pt x="16" y="6"/>
                    <a:pt x="13" y="0"/>
                  </a:cubicBezTo>
                  <a:cubicBezTo>
                    <a:pt x="13" y="0"/>
                    <a:pt x="14" y="7"/>
                    <a:pt x="13" y="9"/>
                  </a:cubicBezTo>
                  <a:cubicBezTo>
                    <a:pt x="13" y="9"/>
                    <a:pt x="12" y="6"/>
                    <a:pt x="10" y="4"/>
                  </a:cubicBezTo>
                  <a:cubicBezTo>
                    <a:pt x="10" y="4"/>
                    <a:pt x="12" y="10"/>
                    <a:pt x="11" y="12"/>
                  </a:cubicBezTo>
                  <a:cubicBezTo>
                    <a:pt x="10" y="14"/>
                    <a:pt x="5" y="12"/>
                    <a:pt x="5" y="12"/>
                  </a:cubicBezTo>
                  <a:cubicBezTo>
                    <a:pt x="5" y="12"/>
                    <a:pt x="7" y="15"/>
                    <a:pt x="9" y="15"/>
                  </a:cubicBezTo>
                  <a:cubicBezTo>
                    <a:pt x="9" y="15"/>
                    <a:pt x="7" y="18"/>
                    <a:pt x="0" y="1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251">
              <a:extLst>
                <a:ext uri="{FF2B5EF4-FFF2-40B4-BE49-F238E27FC236}">
                  <a16:creationId xmlns:a16="http://schemas.microsoft.com/office/drawing/2014/main" id="{17B6E312-BCE6-4079-8858-0CCA14D1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3025" y="5838826"/>
              <a:ext cx="42862" cy="23813"/>
            </a:xfrm>
            <a:custGeom>
              <a:avLst/>
              <a:gdLst>
                <a:gd name="T0" fmla="*/ 0 w 11"/>
                <a:gd name="T1" fmla="*/ 4 h 6"/>
                <a:gd name="T2" fmla="*/ 6 w 11"/>
                <a:gd name="T3" fmla="*/ 6 h 6"/>
                <a:gd name="T4" fmla="*/ 11 w 11"/>
                <a:gd name="T5" fmla="*/ 4 h 6"/>
                <a:gd name="T6" fmla="*/ 2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0" y="4"/>
                  </a:moveTo>
                  <a:cubicBezTo>
                    <a:pt x="0" y="4"/>
                    <a:pt x="2" y="3"/>
                    <a:pt x="6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5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043985A-15DB-4122-921F-25E340EC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5" y="572366"/>
            <a:ext cx="8775700" cy="1441742"/>
          </a:xfrm>
          <a:prstGeom prst="rect">
            <a:avLst/>
          </a:prstGeom>
        </p:spPr>
      </p:pic>
      <p:pic>
        <p:nvPicPr>
          <p:cNvPr id="23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625BC3DC-959E-49CC-A661-BDE852AC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2" y="4101840"/>
            <a:ext cx="4531781" cy="24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Freeform: Shape 458">
            <a:extLst>
              <a:ext uri="{FF2B5EF4-FFF2-40B4-BE49-F238E27FC236}">
                <a16:creationId xmlns:a16="http://schemas.microsoft.com/office/drawing/2014/main" id="{CBDE31ED-0745-4A16-A8C8-D1A4FCCD1E37}"/>
              </a:ext>
            </a:extLst>
          </p:cNvPr>
          <p:cNvSpPr>
            <a:spLocks/>
          </p:cNvSpPr>
          <p:nvPr/>
        </p:nvSpPr>
        <p:spPr bwMode="auto">
          <a:xfrm flipH="1">
            <a:off x="13251" y="5215712"/>
            <a:ext cx="12178749" cy="1642288"/>
          </a:xfrm>
          <a:custGeom>
            <a:avLst/>
            <a:gdLst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81267 w 12178749"/>
              <a:gd name="connsiteY12" fmla="*/ 934040 h 1241526"/>
              <a:gd name="connsiteX13" fmla="*/ 8090004 w 12178749"/>
              <a:gd name="connsiteY13" fmla="*/ 999486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81267 w 12178749"/>
              <a:gd name="connsiteY12" fmla="*/ 934040 h 1241526"/>
              <a:gd name="connsiteX13" fmla="*/ 8039204 w 12178749"/>
              <a:gd name="connsiteY13" fmla="*/ 740263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8039204 w 12178749"/>
              <a:gd name="connsiteY13" fmla="*/ 740263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70904 w 12178749"/>
              <a:gd name="connsiteY13" fmla="*/ 644254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70904 w 12178749"/>
              <a:gd name="connsiteY13" fmla="*/ 644254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79884 w 12178749"/>
              <a:gd name="connsiteY2" fmla="*/ 747054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03684 w 12178749"/>
              <a:gd name="connsiteY2" fmla="*/ 574239 h 1241526"/>
              <a:gd name="connsiteX3" fmla="*/ 1952270 w 12178749"/>
              <a:gd name="connsiteY3" fmla="*/ 597464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03684 w 12178749"/>
              <a:gd name="connsiteY2" fmla="*/ 574239 h 1241526"/>
              <a:gd name="connsiteX3" fmla="*/ 1952270 w 12178749"/>
              <a:gd name="connsiteY3" fmla="*/ 424648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1952270 w 12178749"/>
              <a:gd name="connsiteY3" fmla="*/ 424648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470121 w 12178749"/>
              <a:gd name="connsiteY4" fmla="*/ 73902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138424 w 12178749"/>
              <a:gd name="connsiteY5" fmla="*/ 48483 h 1241526"/>
              <a:gd name="connsiteX6" fmla="*/ 0 w 12178749"/>
              <a:gd name="connsiteY6" fmla="*/ 51487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138424 w 12178749"/>
              <a:gd name="connsiteY5" fmla="*/ 48483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246374 w 12178749"/>
              <a:gd name="connsiteY5" fmla="*/ 62884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  <a:gd name="connsiteX0" fmla="*/ 5239651 w 12178749"/>
              <a:gd name="connsiteY0" fmla="*/ 2 h 1241526"/>
              <a:gd name="connsiteX1" fmla="*/ 4561944 w 12178749"/>
              <a:gd name="connsiteY1" fmla="*/ 129998 h 1241526"/>
              <a:gd name="connsiteX2" fmla="*/ 3467184 w 12178749"/>
              <a:gd name="connsiteY2" fmla="*/ 439827 h 1241526"/>
              <a:gd name="connsiteX3" fmla="*/ 2028470 w 12178749"/>
              <a:gd name="connsiteY3" fmla="*/ 290236 h 1241526"/>
              <a:gd name="connsiteX4" fmla="*/ 813021 w 12178749"/>
              <a:gd name="connsiteY4" fmla="*/ 35498 h 1241526"/>
              <a:gd name="connsiteX5" fmla="*/ 246374 w 12178749"/>
              <a:gd name="connsiteY5" fmla="*/ 62884 h 1241526"/>
              <a:gd name="connsiteX6" fmla="*/ 0 w 12178749"/>
              <a:gd name="connsiteY6" fmla="*/ 128294 h 1241526"/>
              <a:gd name="connsiteX7" fmla="*/ 0 w 12178749"/>
              <a:gd name="connsiteY7" fmla="*/ 1241526 h 1241526"/>
              <a:gd name="connsiteX8" fmla="*/ 12178749 w 12178749"/>
              <a:gd name="connsiteY8" fmla="*/ 1241526 h 1241526"/>
              <a:gd name="connsiteX9" fmla="*/ 12178749 w 12178749"/>
              <a:gd name="connsiteY9" fmla="*/ 488464 h 1241526"/>
              <a:gd name="connsiteX10" fmla="*/ 12037048 w 12178749"/>
              <a:gd name="connsiteY10" fmla="*/ 435458 h 1241526"/>
              <a:gd name="connsiteX11" fmla="*/ 11263438 w 12178749"/>
              <a:gd name="connsiteY11" fmla="*/ 316984 h 1241526"/>
              <a:gd name="connsiteX12" fmla="*/ 9643167 w 12178749"/>
              <a:gd name="connsiteY12" fmla="*/ 684417 h 1241526"/>
              <a:gd name="connsiteX13" fmla="*/ 7632804 w 12178749"/>
              <a:gd name="connsiteY13" fmla="*/ 692258 h 1241526"/>
              <a:gd name="connsiteX14" fmla="*/ 6380530 w 12178749"/>
              <a:gd name="connsiteY14" fmla="*/ 251539 h 1241526"/>
              <a:gd name="connsiteX15" fmla="*/ 5239651 w 12178749"/>
              <a:gd name="connsiteY15" fmla="*/ 2 h 1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78749" h="1241526">
                <a:moveTo>
                  <a:pt x="5239651" y="2"/>
                </a:moveTo>
                <a:cubicBezTo>
                  <a:pt x="5008634" y="276"/>
                  <a:pt x="4857355" y="56694"/>
                  <a:pt x="4561944" y="129998"/>
                </a:cubicBezTo>
                <a:cubicBezTo>
                  <a:pt x="4266533" y="203302"/>
                  <a:pt x="3889430" y="413121"/>
                  <a:pt x="3467184" y="439827"/>
                </a:cubicBezTo>
                <a:cubicBezTo>
                  <a:pt x="3044938" y="466533"/>
                  <a:pt x="2510395" y="486572"/>
                  <a:pt x="2028470" y="290236"/>
                </a:cubicBezTo>
                <a:cubicBezTo>
                  <a:pt x="1537451" y="103250"/>
                  <a:pt x="1110037" y="73390"/>
                  <a:pt x="813021" y="35498"/>
                </a:cubicBezTo>
                <a:cubicBezTo>
                  <a:pt x="516005" y="-2394"/>
                  <a:pt x="356147" y="63907"/>
                  <a:pt x="246374" y="62884"/>
                </a:cubicBezTo>
                <a:cubicBezTo>
                  <a:pt x="113449" y="89488"/>
                  <a:pt x="82125" y="106491"/>
                  <a:pt x="0" y="128294"/>
                </a:cubicBezTo>
                <a:lnTo>
                  <a:pt x="0" y="1241526"/>
                </a:lnTo>
                <a:lnTo>
                  <a:pt x="12178749" y="1241526"/>
                </a:lnTo>
                <a:lnTo>
                  <a:pt x="12178749" y="488464"/>
                </a:lnTo>
                <a:lnTo>
                  <a:pt x="12037048" y="435458"/>
                </a:lnTo>
                <a:cubicBezTo>
                  <a:pt x="11785713" y="349707"/>
                  <a:pt x="11662418" y="275491"/>
                  <a:pt x="11263438" y="316984"/>
                </a:cubicBezTo>
                <a:cubicBezTo>
                  <a:pt x="10864458" y="358477"/>
                  <a:pt x="10248273" y="621871"/>
                  <a:pt x="9643167" y="684417"/>
                </a:cubicBezTo>
                <a:cubicBezTo>
                  <a:pt x="9038061" y="746963"/>
                  <a:pt x="8318080" y="793340"/>
                  <a:pt x="7632804" y="692258"/>
                </a:cubicBezTo>
                <a:cubicBezTo>
                  <a:pt x="6800462" y="495419"/>
                  <a:pt x="6953386" y="485272"/>
                  <a:pt x="6380530" y="251539"/>
                </a:cubicBezTo>
                <a:cubicBezTo>
                  <a:pt x="6016812" y="105456"/>
                  <a:pt x="5624680" y="-455"/>
                  <a:pt x="5239651" y="2"/>
                </a:cubicBez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Freeform 11">
            <a:extLst>
              <a:ext uri="{FF2B5EF4-FFF2-40B4-BE49-F238E27FC236}">
                <a16:creationId xmlns:a16="http://schemas.microsoft.com/office/drawing/2014/main" id="{363BF7AC-1E78-437F-9ACC-B32B0A005B8A}"/>
              </a:ext>
            </a:extLst>
          </p:cNvPr>
          <p:cNvSpPr>
            <a:spLocks noEditPoints="1"/>
          </p:cNvSpPr>
          <p:nvPr/>
        </p:nvSpPr>
        <p:spPr bwMode="auto">
          <a:xfrm>
            <a:off x="6461657" y="2376027"/>
            <a:ext cx="5404268" cy="2997350"/>
          </a:xfrm>
          <a:custGeom>
            <a:avLst/>
            <a:gdLst>
              <a:gd name="T0" fmla="*/ 463 w 1349"/>
              <a:gd name="T1" fmla="*/ 28 h 749"/>
              <a:gd name="T2" fmla="*/ 398 w 1349"/>
              <a:gd name="T3" fmla="*/ 39 h 749"/>
              <a:gd name="T4" fmla="*/ 398 w 1349"/>
              <a:gd name="T5" fmla="*/ 55 h 749"/>
              <a:gd name="T6" fmla="*/ 348 w 1349"/>
              <a:gd name="T7" fmla="*/ 105 h 749"/>
              <a:gd name="T8" fmla="*/ 350 w 1349"/>
              <a:gd name="T9" fmla="*/ 105 h 749"/>
              <a:gd name="T10" fmla="*/ 356 w 1349"/>
              <a:gd name="T11" fmla="*/ 111 h 749"/>
              <a:gd name="T12" fmla="*/ 356 w 1349"/>
              <a:gd name="T13" fmla="*/ 115 h 749"/>
              <a:gd name="T14" fmla="*/ 350 w 1349"/>
              <a:gd name="T15" fmla="*/ 121 h 749"/>
              <a:gd name="T16" fmla="*/ 297 w 1349"/>
              <a:gd name="T17" fmla="*/ 121 h 749"/>
              <a:gd name="T18" fmla="*/ 291 w 1349"/>
              <a:gd name="T19" fmla="*/ 115 h 749"/>
              <a:gd name="T20" fmla="*/ 291 w 1349"/>
              <a:gd name="T21" fmla="*/ 111 h 749"/>
              <a:gd name="T22" fmla="*/ 297 w 1349"/>
              <a:gd name="T23" fmla="*/ 105 h 749"/>
              <a:gd name="T24" fmla="*/ 299 w 1349"/>
              <a:gd name="T25" fmla="*/ 105 h 749"/>
              <a:gd name="T26" fmla="*/ 275 w 1349"/>
              <a:gd name="T27" fmla="*/ 99 h 749"/>
              <a:gd name="T28" fmla="*/ 164 w 1349"/>
              <a:gd name="T29" fmla="*/ 351 h 749"/>
              <a:gd name="T30" fmla="*/ 0 w 1349"/>
              <a:gd name="T31" fmla="*/ 560 h 749"/>
              <a:gd name="T32" fmla="*/ 137 w 1349"/>
              <a:gd name="T33" fmla="*/ 749 h 749"/>
              <a:gd name="T34" fmla="*/ 334 w 1349"/>
              <a:gd name="T35" fmla="*/ 749 h 749"/>
              <a:gd name="T36" fmla="*/ 334 w 1349"/>
              <a:gd name="T37" fmla="*/ 748 h 749"/>
              <a:gd name="T38" fmla="*/ 304 w 1349"/>
              <a:gd name="T39" fmla="*/ 675 h 749"/>
              <a:gd name="T40" fmla="*/ 309 w 1349"/>
              <a:gd name="T41" fmla="*/ 590 h 749"/>
              <a:gd name="T42" fmla="*/ 373 w 1349"/>
              <a:gd name="T43" fmla="*/ 499 h 749"/>
              <a:gd name="T44" fmla="*/ 392 w 1349"/>
              <a:gd name="T45" fmla="*/ 496 h 749"/>
              <a:gd name="T46" fmla="*/ 392 w 1349"/>
              <a:gd name="T47" fmla="*/ 271 h 749"/>
              <a:gd name="T48" fmla="*/ 541 w 1349"/>
              <a:gd name="T49" fmla="*/ 41 h 749"/>
              <a:gd name="T50" fmla="*/ 537 w 1349"/>
              <a:gd name="T51" fmla="*/ 40 h 749"/>
              <a:gd name="T52" fmla="*/ 463 w 1349"/>
              <a:gd name="T53" fmla="*/ 28 h 749"/>
              <a:gd name="T54" fmla="*/ 850 w 1349"/>
              <a:gd name="T55" fmla="*/ 0 h 749"/>
              <a:gd name="T56" fmla="*/ 711 w 1349"/>
              <a:gd name="T57" fmla="*/ 27 h 749"/>
              <a:gd name="T58" fmla="*/ 897 w 1349"/>
              <a:gd name="T59" fmla="*/ 271 h 749"/>
              <a:gd name="T60" fmla="*/ 897 w 1349"/>
              <a:gd name="T61" fmla="*/ 538 h 749"/>
              <a:gd name="T62" fmla="*/ 903 w 1349"/>
              <a:gd name="T63" fmla="*/ 540 h 749"/>
              <a:gd name="T64" fmla="*/ 916 w 1349"/>
              <a:gd name="T65" fmla="*/ 545 h 749"/>
              <a:gd name="T66" fmla="*/ 972 w 1349"/>
              <a:gd name="T67" fmla="*/ 675 h 749"/>
              <a:gd name="T68" fmla="*/ 942 w 1349"/>
              <a:gd name="T69" fmla="*/ 748 h 749"/>
              <a:gd name="T70" fmla="*/ 942 w 1349"/>
              <a:gd name="T71" fmla="*/ 749 h 749"/>
              <a:gd name="T72" fmla="*/ 1128 w 1349"/>
              <a:gd name="T73" fmla="*/ 749 h 749"/>
              <a:gd name="T74" fmla="*/ 1288 w 1349"/>
              <a:gd name="T75" fmla="*/ 639 h 749"/>
              <a:gd name="T76" fmla="*/ 1272 w 1349"/>
              <a:gd name="T77" fmla="*/ 315 h 749"/>
              <a:gd name="T78" fmla="*/ 1181 w 1349"/>
              <a:gd name="T79" fmla="*/ 258 h 749"/>
              <a:gd name="T80" fmla="*/ 1042 w 1349"/>
              <a:gd name="T81" fmla="*/ 180 h 749"/>
              <a:gd name="T82" fmla="*/ 1012 w 1349"/>
              <a:gd name="T83" fmla="*/ 104 h 749"/>
              <a:gd name="T84" fmla="*/ 1004 w 1349"/>
              <a:gd name="T85" fmla="*/ 105 h 749"/>
              <a:gd name="T86" fmla="*/ 1006 w 1349"/>
              <a:gd name="T87" fmla="*/ 105 h 749"/>
              <a:gd name="T88" fmla="*/ 1012 w 1349"/>
              <a:gd name="T89" fmla="*/ 111 h 749"/>
              <a:gd name="T90" fmla="*/ 1012 w 1349"/>
              <a:gd name="T91" fmla="*/ 115 h 749"/>
              <a:gd name="T92" fmla="*/ 1006 w 1349"/>
              <a:gd name="T93" fmla="*/ 121 h 749"/>
              <a:gd name="T94" fmla="*/ 953 w 1349"/>
              <a:gd name="T95" fmla="*/ 121 h 749"/>
              <a:gd name="T96" fmla="*/ 947 w 1349"/>
              <a:gd name="T97" fmla="*/ 115 h 749"/>
              <a:gd name="T98" fmla="*/ 947 w 1349"/>
              <a:gd name="T99" fmla="*/ 111 h 749"/>
              <a:gd name="T100" fmla="*/ 953 w 1349"/>
              <a:gd name="T101" fmla="*/ 105 h 749"/>
              <a:gd name="T102" fmla="*/ 955 w 1349"/>
              <a:gd name="T103" fmla="*/ 105 h 749"/>
              <a:gd name="T104" fmla="*/ 905 w 1349"/>
              <a:gd name="T105" fmla="*/ 55 h 749"/>
              <a:gd name="T106" fmla="*/ 905 w 1349"/>
              <a:gd name="T107" fmla="*/ 7 h 749"/>
              <a:gd name="T108" fmla="*/ 850 w 1349"/>
              <a:gd name="T109" fmla="*/ 0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49" h="749">
                <a:moveTo>
                  <a:pt x="463" y="28"/>
                </a:moveTo>
                <a:cubicBezTo>
                  <a:pt x="444" y="28"/>
                  <a:pt x="422" y="31"/>
                  <a:pt x="398" y="39"/>
                </a:cubicBezTo>
                <a:cubicBezTo>
                  <a:pt x="398" y="55"/>
                  <a:pt x="398" y="55"/>
                  <a:pt x="398" y="55"/>
                </a:cubicBezTo>
                <a:cubicBezTo>
                  <a:pt x="398" y="83"/>
                  <a:pt x="376" y="105"/>
                  <a:pt x="348" y="105"/>
                </a:cubicBezTo>
                <a:cubicBezTo>
                  <a:pt x="350" y="105"/>
                  <a:pt x="350" y="105"/>
                  <a:pt x="350" y="105"/>
                </a:cubicBezTo>
                <a:cubicBezTo>
                  <a:pt x="353" y="105"/>
                  <a:pt x="356" y="107"/>
                  <a:pt x="356" y="111"/>
                </a:cubicBezTo>
                <a:cubicBezTo>
                  <a:pt x="356" y="115"/>
                  <a:pt x="356" y="115"/>
                  <a:pt x="356" y="115"/>
                </a:cubicBezTo>
                <a:cubicBezTo>
                  <a:pt x="356" y="118"/>
                  <a:pt x="353" y="121"/>
                  <a:pt x="350" y="121"/>
                </a:cubicBezTo>
                <a:cubicBezTo>
                  <a:pt x="297" y="121"/>
                  <a:pt x="297" y="121"/>
                  <a:pt x="297" y="121"/>
                </a:cubicBezTo>
                <a:cubicBezTo>
                  <a:pt x="294" y="121"/>
                  <a:pt x="291" y="118"/>
                  <a:pt x="291" y="115"/>
                </a:cubicBezTo>
                <a:cubicBezTo>
                  <a:pt x="291" y="111"/>
                  <a:pt x="291" y="111"/>
                  <a:pt x="291" y="111"/>
                </a:cubicBezTo>
                <a:cubicBezTo>
                  <a:pt x="291" y="107"/>
                  <a:pt x="294" y="105"/>
                  <a:pt x="297" y="105"/>
                </a:cubicBezTo>
                <a:cubicBezTo>
                  <a:pt x="299" y="105"/>
                  <a:pt x="299" y="105"/>
                  <a:pt x="299" y="105"/>
                </a:cubicBezTo>
                <a:cubicBezTo>
                  <a:pt x="290" y="105"/>
                  <a:pt x="282" y="103"/>
                  <a:pt x="275" y="99"/>
                </a:cubicBezTo>
                <a:cubicBezTo>
                  <a:pt x="186" y="156"/>
                  <a:pt x="145" y="226"/>
                  <a:pt x="164" y="351"/>
                </a:cubicBezTo>
                <a:cubicBezTo>
                  <a:pt x="164" y="351"/>
                  <a:pt x="0" y="401"/>
                  <a:pt x="0" y="560"/>
                </a:cubicBezTo>
                <a:cubicBezTo>
                  <a:pt x="0" y="685"/>
                  <a:pt x="61" y="749"/>
                  <a:pt x="137" y="749"/>
                </a:cubicBezTo>
                <a:cubicBezTo>
                  <a:pt x="334" y="749"/>
                  <a:pt x="334" y="749"/>
                  <a:pt x="334" y="749"/>
                </a:cubicBezTo>
                <a:cubicBezTo>
                  <a:pt x="334" y="749"/>
                  <a:pt x="334" y="749"/>
                  <a:pt x="334" y="748"/>
                </a:cubicBezTo>
                <a:cubicBezTo>
                  <a:pt x="304" y="675"/>
                  <a:pt x="304" y="675"/>
                  <a:pt x="304" y="675"/>
                </a:cubicBezTo>
                <a:cubicBezTo>
                  <a:pt x="293" y="646"/>
                  <a:pt x="296" y="615"/>
                  <a:pt x="309" y="590"/>
                </a:cubicBezTo>
                <a:cubicBezTo>
                  <a:pt x="306" y="548"/>
                  <a:pt x="333" y="509"/>
                  <a:pt x="373" y="499"/>
                </a:cubicBezTo>
                <a:cubicBezTo>
                  <a:pt x="379" y="497"/>
                  <a:pt x="385" y="497"/>
                  <a:pt x="392" y="496"/>
                </a:cubicBezTo>
                <a:cubicBezTo>
                  <a:pt x="392" y="271"/>
                  <a:pt x="392" y="271"/>
                  <a:pt x="392" y="271"/>
                </a:cubicBezTo>
                <a:cubicBezTo>
                  <a:pt x="392" y="168"/>
                  <a:pt x="453" y="80"/>
                  <a:pt x="541" y="41"/>
                </a:cubicBezTo>
                <a:cubicBezTo>
                  <a:pt x="539" y="40"/>
                  <a:pt x="538" y="40"/>
                  <a:pt x="537" y="40"/>
                </a:cubicBezTo>
                <a:cubicBezTo>
                  <a:pt x="514" y="34"/>
                  <a:pt x="490" y="28"/>
                  <a:pt x="463" y="28"/>
                </a:cubicBezTo>
                <a:moveTo>
                  <a:pt x="850" y="0"/>
                </a:moveTo>
                <a:cubicBezTo>
                  <a:pt x="812" y="0"/>
                  <a:pt x="767" y="8"/>
                  <a:pt x="711" y="27"/>
                </a:cubicBezTo>
                <a:cubicBezTo>
                  <a:pt x="818" y="57"/>
                  <a:pt x="897" y="155"/>
                  <a:pt x="897" y="271"/>
                </a:cubicBezTo>
                <a:cubicBezTo>
                  <a:pt x="897" y="538"/>
                  <a:pt x="897" y="538"/>
                  <a:pt x="897" y="538"/>
                </a:cubicBezTo>
                <a:cubicBezTo>
                  <a:pt x="899" y="538"/>
                  <a:pt x="901" y="539"/>
                  <a:pt x="903" y="540"/>
                </a:cubicBezTo>
                <a:cubicBezTo>
                  <a:pt x="916" y="545"/>
                  <a:pt x="916" y="545"/>
                  <a:pt x="916" y="545"/>
                </a:cubicBezTo>
                <a:cubicBezTo>
                  <a:pt x="967" y="565"/>
                  <a:pt x="992" y="624"/>
                  <a:pt x="972" y="675"/>
                </a:cubicBezTo>
                <a:cubicBezTo>
                  <a:pt x="942" y="748"/>
                  <a:pt x="942" y="748"/>
                  <a:pt x="942" y="748"/>
                </a:cubicBezTo>
                <a:cubicBezTo>
                  <a:pt x="942" y="749"/>
                  <a:pt x="942" y="749"/>
                  <a:pt x="942" y="749"/>
                </a:cubicBezTo>
                <a:cubicBezTo>
                  <a:pt x="1128" y="749"/>
                  <a:pt x="1128" y="749"/>
                  <a:pt x="1128" y="749"/>
                </a:cubicBezTo>
                <a:cubicBezTo>
                  <a:pt x="1199" y="749"/>
                  <a:pt x="1263" y="705"/>
                  <a:pt x="1288" y="639"/>
                </a:cubicBezTo>
                <a:cubicBezTo>
                  <a:pt x="1323" y="547"/>
                  <a:pt x="1349" y="414"/>
                  <a:pt x="1272" y="315"/>
                </a:cubicBezTo>
                <a:cubicBezTo>
                  <a:pt x="1249" y="286"/>
                  <a:pt x="1217" y="266"/>
                  <a:pt x="1181" y="258"/>
                </a:cubicBezTo>
                <a:cubicBezTo>
                  <a:pt x="1135" y="247"/>
                  <a:pt x="1063" y="223"/>
                  <a:pt x="1042" y="180"/>
                </a:cubicBezTo>
                <a:cubicBezTo>
                  <a:pt x="1034" y="161"/>
                  <a:pt x="1026" y="133"/>
                  <a:pt x="1012" y="104"/>
                </a:cubicBezTo>
                <a:cubicBezTo>
                  <a:pt x="1010" y="105"/>
                  <a:pt x="1007" y="105"/>
                  <a:pt x="1004" y="105"/>
                </a:cubicBezTo>
                <a:cubicBezTo>
                  <a:pt x="1006" y="105"/>
                  <a:pt x="1006" y="105"/>
                  <a:pt x="1006" y="105"/>
                </a:cubicBezTo>
                <a:cubicBezTo>
                  <a:pt x="1009" y="105"/>
                  <a:pt x="1012" y="107"/>
                  <a:pt x="1012" y="111"/>
                </a:cubicBezTo>
                <a:cubicBezTo>
                  <a:pt x="1012" y="115"/>
                  <a:pt x="1012" y="115"/>
                  <a:pt x="1012" y="115"/>
                </a:cubicBezTo>
                <a:cubicBezTo>
                  <a:pt x="1012" y="118"/>
                  <a:pt x="1009" y="121"/>
                  <a:pt x="1006" y="121"/>
                </a:cubicBezTo>
                <a:cubicBezTo>
                  <a:pt x="953" y="121"/>
                  <a:pt x="953" y="121"/>
                  <a:pt x="953" y="121"/>
                </a:cubicBezTo>
                <a:cubicBezTo>
                  <a:pt x="950" y="121"/>
                  <a:pt x="947" y="118"/>
                  <a:pt x="947" y="115"/>
                </a:cubicBezTo>
                <a:cubicBezTo>
                  <a:pt x="947" y="111"/>
                  <a:pt x="947" y="111"/>
                  <a:pt x="947" y="111"/>
                </a:cubicBezTo>
                <a:cubicBezTo>
                  <a:pt x="947" y="107"/>
                  <a:pt x="950" y="105"/>
                  <a:pt x="953" y="105"/>
                </a:cubicBezTo>
                <a:cubicBezTo>
                  <a:pt x="955" y="105"/>
                  <a:pt x="955" y="105"/>
                  <a:pt x="955" y="105"/>
                </a:cubicBezTo>
                <a:cubicBezTo>
                  <a:pt x="927" y="105"/>
                  <a:pt x="905" y="83"/>
                  <a:pt x="905" y="55"/>
                </a:cubicBezTo>
                <a:cubicBezTo>
                  <a:pt x="905" y="7"/>
                  <a:pt x="905" y="7"/>
                  <a:pt x="905" y="7"/>
                </a:cubicBezTo>
                <a:cubicBezTo>
                  <a:pt x="889" y="3"/>
                  <a:pt x="871" y="0"/>
                  <a:pt x="85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Freeform 12">
            <a:extLst>
              <a:ext uri="{FF2B5EF4-FFF2-40B4-BE49-F238E27FC236}">
                <a16:creationId xmlns:a16="http://schemas.microsoft.com/office/drawing/2014/main" id="{6E5060FA-1E60-4A49-8AAE-B8593FFE75FA}"/>
              </a:ext>
            </a:extLst>
          </p:cNvPr>
          <p:cNvSpPr>
            <a:spLocks/>
          </p:cNvSpPr>
          <p:nvPr/>
        </p:nvSpPr>
        <p:spPr bwMode="auto">
          <a:xfrm>
            <a:off x="7255427" y="5325179"/>
            <a:ext cx="3572721" cy="640138"/>
          </a:xfrm>
          <a:custGeom>
            <a:avLst/>
            <a:gdLst>
              <a:gd name="T0" fmla="*/ 861 w 892"/>
              <a:gd name="T1" fmla="*/ 160 h 160"/>
              <a:gd name="T2" fmla="*/ 32 w 892"/>
              <a:gd name="T3" fmla="*/ 160 h 160"/>
              <a:gd name="T4" fmla="*/ 0 w 892"/>
              <a:gd name="T5" fmla="*/ 129 h 160"/>
              <a:gd name="T6" fmla="*/ 0 w 892"/>
              <a:gd name="T7" fmla="*/ 32 h 160"/>
              <a:gd name="T8" fmla="*/ 32 w 892"/>
              <a:gd name="T9" fmla="*/ 0 h 160"/>
              <a:gd name="T10" fmla="*/ 861 w 892"/>
              <a:gd name="T11" fmla="*/ 0 h 160"/>
              <a:gd name="T12" fmla="*/ 892 w 892"/>
              <a:gd name="T13" fmla="*/ 32 h 160"/>
              <a:gd name="T14" fmla="*/ 892 w 892"/>
              <a:gd name="T15" fmla="*/ 129 h 160"/>
              <a:gd name="T16" fmla="*/ 861 w 892"/>
              <a:gd name="T1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2" h="160">
                <a:moveTo>
                  <a:pt x="861" y="160"/>
                </a:moveTo>
                <a:cubicBezTo>
                  <a:pt x="32" y="160"/>
                  <a:pt x="32" y="160"/>
                  <a:pt x="32" y="160"/>
                </a:cubicBezTo>
                <a:cubicBezTo>
                  <a:pt x="14" y="160"/>
                  <a:pt x="0" y="146"/>
                  <a:pt x="0" y="12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861" y="0"/>
                  <a:pt x="861" y="0"/>
                  <a:pt x="861" y="0"/>
                </a:cubicBezTo>
                <a:cubicBezTo>
                  <a:pt x="878" y="0"/>
                  <a:pt x="892" y="14"/>
                  <a:pt x="892" y="32"/>
                </a:cubicBezTo>
                <a:cubicBezTo>
                  <a:pt x="892" y="129"/>
                  <a:pt x="892" y="129"/>
                  <a:pt x="892" y="129"/>
                </a:cubicBezTo>
                <a:cubicBezTo>
                  <a:pt x="892" y="146"/>
                  <a:pt x="878" y="160"/>
                  <a:pt x="861" y="160"/>
                </a:cubicBez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6" name="Freeform 13">
            <a:extLst>
              <a:ext uri="{FF2B5EF4-FFF2-40B4-BE49-F238E27FC236}">
                <a16:creationId xmlns:a16="http://schemas.microsoft.com/office/drawing/2014/main" id="{01F55250-456C-417A-B731-1CD9272A48D8}"/>
              </a:ext>
            </a:extLst>
          </p:cNvPr>
          <p:cNvSpPr>
            <a:spLocks/>
          </p:cNvSpPr>
          <p:nvPr/>
        </p:nvSpPr>
        <p:spPr bwMode="auto">
          <a:xfrm>
            <a:off x="7559681" y="5325179"/>
            <a:ext cx="2964214" cy="468431"/>
          </a:xfrm>
          <a:custGeom>
            <a:avLst/>
            <a:gdLst>
              <a:gd name="T0" fmla="*/ 709 w 740"/>
              <a:gd name="T1" fmla="*/ 117 h 117"/>
              <a:gd name="T2" fmla="*/ 32 w 740"/>
              <a:gd name="T3" fmla="*/ 117 h 117"/>
              <a:gd name="T4" fmla="*/ 0 w 740"/>
              <a:gd name="T5" fmla="*/ 86 h 117"/>
              <a:gd name="T6" fmla="*/ 0 w 740"/>
              <a:gd name="T7" fmla="*/ 32 h 117"/>
              <a:gd name="T8" fmla="*/ 32 w 740"/>
              <a:gd name="T9" fmla="*/ 0 h 117"/>
              <a:gd name="T10" fmla="*/ 709 w 740"/>
              <a:gd name="T11" fmla="*/ 0 h 117"/>
              <a:gd name="T12" fmla="*/ 740 w 740"/>
              <a:gd name="T13" fmla="*/ 32 h 117"/>
              <a:gd name="T14" fmla="*/ 740 w 740"/>
              <a:gd name="T15" fmla="*/ 86 h 117"/>
              <a:gd name="T16" fmla="*/ 709 w 740"/>
              <a:gd name="T1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0" h="117">
                <a:moveTo>
                  <a:pt x="709" y="117"/>
                </a:moveTo>
                <a:cubicBezTo>
                  <a:pt x="32" y="117"/>
                  <a:pt x="32" y="117"/>
                  <a:pt x="32" y="117"/>
                </a:cubicBezTo>
                <a:cubicBezTo>
                  <a:pt x="14" y="117"/>
                  <a:pt x="0" y="103"/>
                  <a:pt x="0" y="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709" y="0"/>
                  <a:pt x="709" y="0"/>
                  <a:pt x="709" y="0"/>
                </a:cubicBezTo>
                <a:cubicBezTo>
                  <a:pt x="726" y="0"/>
                  <a:pt x="740" y="14"/>
                  <a:pt x="740" y="32"/>
                </a:cubicBezTo>
                <a:cubicBezTo>
                  <a:pt x="740" y="86"/>
                  <a:pt x="740" y="86"/>
                  <a:pt x="740" y="86"/>
                </a:cubicBezTo>
                <a:cubicBezTo>
                  <a:pt x="740" y="103"/>
                  <a:pt x="726" y="117"/>
                  <a:pt x="709" y="117"/>
                </a:cubicBezTo>
                <a:close/>
              </a:path>
            </a:pathLst>
          </a:custGeom>
          <a:solidFill>
            <a:srgbClr val="CFDA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7" name="Freeform 14">
            <a:extLst>
              <a:ext uri="{FF2B5EF4-FFF2-40B4-BE49-F238E27FC236}">
                <a16:creationId xmlns:a16="http://schemas.microsoft.com/office/drawing/2014/main" id="{DBB77095-15A0-4A36-B096-CDBF0F06B9BD}"/>
              </a:ext>
            </a:extLst>
          </p:cNvPr>
          <p:cNvSpPr>
            <a:spLocks/>
          </p:cNvSpPr>
          <p:nvPr/>
        </p:nvSpPr>
        <p:spPr bwMode="auto">
          <a:xfrm>
            <a:off x="9174334" y="2139553"/>
            <a:ext cx="787746" cy="908243"/>
          </a:xfrm>
          <a:custGeom>
            <a:avLst/>
            <a:gdLst>
              <a:gd name="T0" fmla="*/ 0 w 197"/>
              <a:gd name="T1" fmla="*/ 83 h 227"/>
              <a:gd name="T2" fmla="*/ 92 w 197"/>
              <a:gd name="T3" fmla="*/ 17 h 227"/>
              <a:gd name="T4" fmla="*/ 162 w 197"/>
              <a:gd name="T5" fmla="*/ 47 h 227"/>
              <a:gd name="T6" fmla="*/ 197 w 197"/>
              <a:gd name="T7" fmla="*/ 227 h 227"/>
              <a:gd name="T8" fmla="*/ 0 w 197"/>
              <a:gd name="T9" fmla="*/ 8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27">
                <a:moveTo>
                  <a:pt x="0" y="83"/>
                </a:moveTo>
                <a:cubicBezTo>
                  <a:pt x="92" y="17"/>
                  <a:pt x="92" y="17"/>
                  <a:pt x="92" y="17"/>
                </a:cubicBezTo>
                <a:cubicBezTo>
                  <a:pt x="119" y="0"/>
                  <a:pt x="155" y="15"/>
                  <a:pt x="162" y="47"/>
                </a:cubicBezTo>
                <a:cubicBezTo>
                  <a:pt x="197" y="227"/>
                  <a:pt x="197" y="227"/>
                  <a:pt x="197" y="227"/>
                </a:cubicBezTo>
                <a:lnTo>
                  <a:pt x="0" y="8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Freeform 15">
            <a:extLst>
              <a:ext uri="{FF2B5EF4-FFF2-40B4-BE49-F238E27FC236}">
                <a16:creationId xmlns:a16="http://schemas.microsoft.com/office/drawing/2014/main" id="{73AAAE69-5C10-4B63-B474-600BE0F76CF6}"/>
              </a:ext>
            </a:extLst>
          </p:cNvPr>
          <p:cNvSpPr>
            <a:spLocks/>
          </p:cNvSpPr>
          <p:nvPr/>
        </p:nvSpPr>
        <p:spPr bwMode="auto">
          <a:xfrm>
            <a:off x="9346041" y="2308249"/>
            <a:ext cx="427763" cy="447344"/>
          </a:xfrm>
          <a:custGeom>
            <a:avLst/>
            <a:gdLst>
              <a:gd name="T0" fmla="*/ 0 w 107"/>
              <a:gd name="T1" fmla="*/ 40 h 112"/>
              <a:gd name="T2" fmla="*/ 53 w 107"/>
              <a:gd name="T3" fmla="*/ 9 h 112"/>
              <a:gd name="T4" fmla="*/ 90 w 107"/>
              <a:gd name="T5" fmla="*/ 26 h 112"/>
              <a:gd name="T6" fmla="*/ 107 w 107"/>
              <a:gd name="T7" fmla="*/ 112 h 112"/>
              <a:gd name="T8" fmla="*/ 0 w 107"/>
              <a:gd name="T9" fmla="*/ 4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12">
                <a:moveTo>
                  <a:pt x="0" y="40"/>
                </a:moveTo>
                <a:cubicBezTo>
                  <a:pt x="53" y="9"/>
                  <a:pt x="53" y="9"/>
                  <a:pt x="53" y="9"/>
                </a:cubicBezTo>
                <a:cubicBezTo>
                  <a:pt x="68" y="0"/>
                  <a:pt x="87" y="9"/>
                  <a:pt x="90" y="26"/>
                </a:cubicBezTo>
                <a:cubicBezTo>
                  <a:pt x="107" y="112"/>
                  <a:pt x="107" y="112"/>
                  <a:pt x="107" y="112"/>
                </a:cubicBezTo>
                <a:lnTo>
                  <a:pt x="0" y="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9" name="Freeform 16">
            <a:extLst>
              <a:ext uri="{FF2B5EF4-FFF2-40B4-BE49-F238E27FC236}">
                <a16:creationId xmlns:a16="http://schemas.microsoft.com/office/drawing/2014/main" id="{C2111E8E-72CD-430D-A023-C0097E3D1071}"/>
              </a:ext>
            </a:extLst>
          </p:cNvPr>
          <p:cNvSpPr>
            <a:spLocks/>
          </p:cNvSpPr>
          <p:nvPr/>
        </p:nvSpPr>
        <p:spPr bwMode="auto">
          <a:xfrm>
            <a:off x="8112459" y="2139553"/>
            <a:ext cx="789252" cy="908243"/>
          </a:xfrm>
          <a:custGeom>
            <a:avLst/>
            <a:gdLst>
              <a:gd name="T0" fmla="*/ 197 w 197"/>
              <a:gd name="T1" fmla="*/ 83 h 227"/>
              <a:gd name="T2" fmla="*/ 105 w 197"/>
              <a:gd name="T3" fmla="*/ 17 h 227"/>
              <a:gd name="T4" fmla="*/ 36 w 197"/>
              <a:gd name="T5" fmla="*/ 47 h 227"/>
              <a:gd name="T6" fmla="*/ 0 w 197"/>
              <a:gd name="T7" fmla="*/ 227 h 227"/>
              <a:gd name="T8" fmla="*/ 197 w 197"/>
              <a:gd name="T9" fmla="*/ 8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227">
                <a:moveTo>
                  <a:pt x="197" y="83"/>
                </a:moveTo>
                <a:cubicBezTo>
                  <a:pt x="105" y="17"/>
                  <a:pt x="105" y="17"/>
                  <a:pt x="105" y="17"/>
                </a:cubicBezTo>
                <a:cubicBezTo>
                  <a:pt x="78" y="0"/>
                  <a:pt x="42" y="15"/>
                  <a:pt x="36" y="47"/>
                </a:cubicBezTo>
                <a:cubicBezTo>
                  <a:pt x="0" y="227"/>
                  <a:pt x="0" y="227"/>
                  <a:pt x="0" y="227"/>
                </a:cubicBezTo>
                <a:lnTo>
                  <a:pt x="197" y="8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0" name="Freeform 17">
            <a:extLst>
              <a:ext uri="{FF2B5EF4-FFF2-40B4-BE49-F238E27FC236}">
                <a16:creationId xmlns:a16="http://schemas.microsoft.com/office/drawing/2014/main" id="{E042C2FE-7D5A-4D8A-AE55-F11E17FDDC1C}"/>
              </a:ext>
            </a:extLst>
          </p:cNvPr>
          <p:cNvSpPr>
            <a:spLocks/>
          </p:cNvSpPr>
          <p:nvPr/>
        </p:nvSpPr>
        <p:spPr bwMode="auto">
          <a:xfrm>
            <a:off x="8305253" y="2308249"/>
            <a:ext cx="439812" cy="447344"/>
          </a:xfrm>
          <a:custGeom>
            <a:avLst/>
            <a:gdLst>
              <a:gd name="T0" fmla="*/ 110 w 110"/>
              <a:gd name="T1" fmla="*/ 48 h 112"/>
              <a:gd name="T2" fmla="*/ 53 w 110"/>
              <a:gd name="T3" fmla="*/ 9 h 112"/>
              <a:gd name="T4" fmla="*/ 16 w 110"/>
              <a:gd name="T5" fmla="*/ 26 h 112"/>
              <a:gd name="T6" fmla="*/ 0 w 110"/>
              <a:gd name="T7" fmla="*/ 112 h 112"/>
              <a:gd name="T8" fmla="*/ 110 w 110"/>
              <a:gd name="T9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112">
                <a:moveTo>
                  <a:pt x="110" y="48"/>
                </a:moveTo>
                <a:cubicBezTo>
                  <a:pt x="53" y="9"/>
                  <a:pt x="53" y="9"/>
                  <a:pt x="53" y="9"/>
                </a:cubicBezTo>
                <a:cubicBezTo>
                  <a:pt x="38" y="0"/>
                  <a:pt x="19" y="9"/>
                  <a:pt x="16" y="26"/>
                </a:cubicBezTo>
                <a:cubicBezTo>
                  <a:pt x="0" y="112"/>
                  <a:pt x="0" y="112"/>
                  <a:pt x="0" y="112"/>
                </a:cubicBezTo>
                <a:lnTo>
                  <a:pt x="110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Freeform 18">
            <a:extLst>
              <a:ext uri="{FF2B5EF4-FFF2-40B4-BE49-F238E27FC236}">
                <a16:creationId xmlns:a16="http://schemas.microsoft.com/office/drawing/2014/main" id="{CE52E1C9-1B2B-429B-B789-47C16FE6D12C}"/>
              </a:ext>
            </a:extLst>
          </p:cNvPr>
          <p:cNvSpPr>
            <a:spLocks/>
          </p:cNvSpPr>
          <p:nvPr/>
        </p:nvSpPr>
        <p:spPr bwMode="auto">
          <a:xfrm>
            <a:off x="7600349" y="2446820"/>
            <a:ext cx="2834680" cy="3122366"/>
          </a:xfrm>
          <a:custGeom>
            <a:avLst/>
            <a:gdLst>
              <a:gd name="T0" fmla="*/ 632 w 708"/>
              <a:gd name="T1" fmla="*/ 527 h 780"/>
              <a:gd name="T2" fmla="*/ 619 w 708"/>
              <a:gd name="T3" fmla="*/ 522 h 780"/>
              <a:gd name="T4" fmla="*/ 613 w 708"/>
              <a:gd name="T5" fmla="*/ 520 h 780"/>
              <a:gd name="T6" fmla="*/ 613 w 708"/>
              <a:gd name="T7" fmla="*/ 253 h 780"/>
              <a:gd name="T8" fmla="*/ 360 w 708"/>
              <a:gd name="T9" fmla="*/ 0 h 780"/>
              <a:gd name="T10" fmla="*/ 108 w 708"/>
              <a:gd name="T11" fmla="*/ 253 h 780"/>
              <a:gd name="T12" fmla="*/ 108 w 708"/>
              <a:gd name="T13" fmla="*/ 517 h 780"/>
              <a:gd name="T14" fmla="*/ 89 w 708"/>
              <a:gd name="T15" fmla="*/ 522 h 780"/>
              <a:gd name="T16" fmla="*/ 76 w 708"/>
              <a:gd name="T17" fmla="*/ 527 h 780"/>
              <a:gd name="T18" fmla="*/ 20 w 708"/>
              <a:gd name="T19" fmla="*/ 657 h 780"/>
              <a:gd name="T20" fmla="*/ 50 w 708"/>
              <a:gd name="T21" fmla="*/ 730 h 780"/>
              <a:gd name="T22" fmla="*/ 90 w 708"/>
              <a:gd name="T23" fmla="*/ 778 h 780"/>
              <a:gd name="T24" fmla="*/ 108 w 708"/>
              <a:gd name="T25" fmla="*/ 778 h 780"/>
              <a:gd name="T26" fmla="*/ 108 w 708"/>
              <a:gd name="T27" fmla="*/ 780 h 780"/>
              <a:gd name="T28" fmla="*/ 613 w 708"/>
              <a:gd name="T29" fmla="*/ 780 h 780"/>
              <a:gd name="T30" fmla="*/ 613 w 708"/>
              <a:gd name="T31" fmla="*/ 778 h 780"/>
              <a:gd name="T32" fmla="*/ 619 w 708"/>
              <a:gd name="T33" fmla="*/ 778 h 780"/>
              <a:gd name="T34" fmla="*/ 658 w 708"/>
              <a:gd name="T35" fmla="*/ 730 h 780"/>
              <a:gd name="T36" fmla="*/ 688 w 708"/>
              <a:gd name="T37" fmla="*/ 657 h 780"/>
              <a:gd name="T38" fmla="*/ 632 w 708"/>
              <a:gd name="T39" fmla="*/ 527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8" h="780">
                <a:moveTo>
                  <a:pt x="632" y="527"/>
                </a:moveTo>
                <a:cubicBezTo>
                  <a:pt x="619" y="522"/>
                  <a:pt x="619" y="522"/>
                  <a:pt x="619" y="522"/>
                </a:cubicBezTo>
                <a:cubicBezTo>
                  <a:pt x="617" y="521"/>
                  <a:pt x="615" y="520"/>
                  <a:pt x="613" y="520"/>
                </a:cubicBezTo>
                <a:cubicBezTo>
                  <a:pt x="613" y="253"/>
                  <a:pt x="613" y="253"/>
                  <a:pt x="613" y="253"/>
                </a:cubicBezTo>
                <a:cubicBezTo>
                  <a:pt x="613" y="114"/>
                  <a:pt x="500" y="0"/>
                  <a:pt x="360" y="0"/>
                </a:cubicBezTo>
                <a:cubicBezTo>
                  <a:pt x="221" y="0"/>
                  <a:pt x="108" y="114"/>
                  <a:pt x="108" y="253"/>
                </a:cubicBezTo>
                <a:cubicBezTo>
                  <a:pt x="108" y="517"/>
                  <a:pt x="108" y="517"/>
                  <a:pt x="108" y="517"/>
                </a:cubicBezTo>
                <a:cubicBezTo>
                  <a:pt x="101" y="518"/>
                  <a:pt x="95" y="520"/>
                  <a:pt x="89" y="522"/>
                </a:cubicBezTo>
                <a:cubicBezTo>
                  <a:pt x="76" y="527"/>
                  <a:pt x="76" y="527"/>
                  <a:pt x="76" y="527"/>
                </a:cubicBezTo>
                <a:cubicBezTo>
                  <a:pt x="25" y="547"/>
                  <a:pt x="0" y="606"/>
                  <a:pt x="20" y="657"/>
                </a:cubicBezTo>
                <a:cubicBezTo>
                  <a:pt x="50" y="730"/>
                  <a:pt x="50" y="730"/>
                  <a:pt x="50" y="730"/>
                </a:cubicBezTo>
                <a:cubicBezTo>
                  <a:pt x="58" y="751"/>
                  <a:pt x="72" y="767"/>
                  <a:pt x="90" y="778"/>
                </a:cubicBezTo>
                <a:cubicBezTo>
                  <a:pt x="108" y="778"/>
                  <a:pt x="108" y="778"/>
                  <a:pt x="108" y="778"/>
                </a:cubicBezTo>
                <a:cubicBezTo>
                  <a:pt x="108" y="780"/>
                  <a:pt x="108" y="780"/>
                  <a:pt x="108" y="780"/>
                </a:cubicBezTo>
                <a:cubicBezTo>
                  <a:pt x="613" y="780"/>
                  <a:pt x="613" y="780"/>
                  <a:pt x="613" y="780"/>
                </a:cubicBezTo>
                <a:cubicBezTo>
                  <a:pt x="613" y="778"/>
                  <a:pt x="613" y="778"/>
                  <a:pt x="613" y="778"/>
                </a:cubicBezTo>
                <a:cubicBezTo>
                  <a:pt x="619" y="778"/>
                  <a:pt x="619" y="778"/>
                  <a:pt x="619" y="778"/>
                </a:cubicBezTo>
                <a:cubicBezTo>
                  <a:pt x="636" y="767"/>
                  <a:pt x="650" y="751"/>
                  <a:pt x="658" y="730"/>
                </a:cubicBezTo>
                <a:cubicBezTo>
                  <a:pt x="688" y="657"/>
                  <a:pt x="688" y="657"/>
                  <a:pt x="688" y="657"/>
                </a:cubicBezTo>
                <a:cubicBezTo>
                  <a:pt x="708" y="606"/>
                  <a:pt x="683" y="547"/>
                  <a:pt x="632" y="5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0" name="Freeform 54">
            <a:extLst>
              <a:ext uri="{FF2B5EF4-FFF2-40B4-BE49-F238E27FC236}">
                <a16:creationId xmlns:a16="http://schemas.microsoft.com/office/drawing/2014/main" id="{F5CF198A-1D8E-46ED-97FF-20EA4B5E2DE0}"/>
              </a:ext>
            </a:extLst>
          </p:cNvPr>
          <p:cNvSpPr>
            <a:spLocks/>
          </p:cNvSpPr>
          <p:nvPr/>
        </p:nvSpPr>
        <p:spPr bwMode="auto">
          <a:xfrm>
            <a:off x="6939124" y="1907598"/>
            <a:ext cx="472949" cy="396133"/>
          </a:xfrm>
          <a:custGeom>
            <a:avLst/>
            <a:gdLst>
              <a:gd name="T0" fmla="*/ 101 w 118"/>
              <a:gd name="T1" fmla="*/ 0 h 99"/>
              <a:gd name="T2" fmla="*/ 75 w 118"/>
              <a:gd name="T3" fmla="*/ 38 h 99"/>
              <a:gd name="T4" fmla="*/ 38 w 118"/>
              <a:gd name="T5" fmla="*/ 11 h 99"/>
              <a:gd name="T6" fmla="*/ 45 w 118"/>
              <a:gd name="T7" fmla="*/ 56 h 99"/>
              <a:gd name="T8" fmla="*/ 0 w 118"/>
              <a:gd name="T9" fmla="*/ 64 h 99"/>
              <a:gd name="T10" fmla="*/ 82 w 118"/>
              <a:gd name="T11" fmla="*/ 82 h 99"/>
              <a:gd name="T12" fmla="*/ 82 w 118"/>
              <a:gd name="T13" fmla="*/ 82 h 99"/>
              <a:gd name="T14" fmla="*/ 82 w 118"/>
              <a:gd name="T15" fmla="*/ 82 h 99"/>
              <a:gd name="T16" fmla="*/ 82 w 118"/>
              <a:gd name="T17" fmla="*/ 82 h 99"/>
              <a:gd name="T18" fmla="*/ 101 w 118"/>
              <a:gd name="T1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99">
                <a:moveTo>
                  <a:pt x="101" y="0"/>
                </a:moveTo>
                <a:cubicBezTo>
                  <a:pt x="87" y="9"/>
                  <a:pt x="78" y="23"/>
                  <a:pt x="75" y="38"/>
                </a:cubicBezTo>
                <a:cubicBezTo>
                  <a:pt x="67" y="25"/>
                  <a:pt x="54" y="15"/>
                  <a:pt x="38" y="11"/>
                </a:cubicBezTo>
                <a:cubicBezTo>
                  <a:pt x="34" y="27"/>
                  <a:pt x="37" y="43"/>
                  <a:pt x="45" y="56"/>
                </a:cubicBezTo>
                <a:cubicBezTo>
                  <a:pt x="30" y="52"/>
                  <a:pt x="14" y="55"/>
                  <a:pt x="0" y="64"/>
                </a:cubicBezTo>
                <a:cubicBezTo>
                  <a:pt x="18" y="91"/>
                  <a:pt x="54" y="99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110" y="65"/>
                  <a:pt x="118" y="28"/>
                  <a:pt x="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1" name="Freeform 55">
            <a:extLst>
              <a:ext uri="{FF2B5EF4-FFF2-40B4-BE49-F238E27FC236}">
                <a16:creationId xmlns:a16="http://schemas.microsoft.com/office/drawing/2014/main" id="{3BB81AF6-853E-464E-AF3E-49DA26211ED4}"/>
              </a:ext>
            </a:extLst>
          </p:cNvPr>
          <p:cNvSpPr>
            <a:spLocks/>
          </p:cNvSpPr>
          <p:nvPr/>
        </p:nvSpPr>
        <p:spPr bwMode="auto">
          <a:xfrm>
            <a:off x="10724221" y="1943747"/>
            <a:ext cx="432282" cy="427763"/>
          </a:xfrm>
          <a:custGeom>
            <a:avLst/>
            <a:gdLst>
              <a:gd name="T0" fmla="*/ 108 w 108"/>
              <a:gd name="T1" fmla="*/ 83 h 107"/>
              <a:gd name="T2" fmla="*/ 66 w 108"/>
              <a:gd name="T3" fmla="*/ 66 h 107"/>
              <a:gd name="T4" fmla="*/ 83 w 108"/>
              <a:gd name="T5" fmla="*/ 24 h 107"/>
              <a:gd name="T6" fmla="*/ 41 w 108"/>
              <a:gd name="T7" fmla="*/ 42 h 107"/>
              <a:gd name="T8" fmla="*/ 23 w 108"/>
              <a:gd name="T9" fmla="*/ 0 h 107"/>
              <a:gd name="T10" fmla="*/ 24 w 108"/>
              <a:gd name="T11" fmla="*/ 83 h 107"/>
              <a:gd name="T12" fmla="*/ 24 w 108"/>
              <a:gd name="T13" fmla="*/ 84 h 107"/>
              <a:gd name="T14" fmla="*/ 25 w 108"/>
              <a:gd name="T15" fmla="*/ 84 h 107"/>
              <a:gd name="T16" fmla="*/ 25 w 108"/>
              <a:gd name="T17" fmla="*/ 84 h 107"/>
              <a:gd name="T18" fmla="*/ 108 w 108"/>
              <a:gd name="T19" fmla="*/ 8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07">
                <a:moveTo>
                  <a:pt x="108" y="83"/>
                </a:moveTo>
                <a:cubicBezTo>
                  <a:pt x="96" y="71"/>
                  <a:pt x="81" y="66"/>
                  <a:pt x="66" y="66"/>
                </a:cubicBezTo>
                <a:cubicBezTo>
                  <a:pt x="76" y="55"/>
                  <a:pt x="83" y="40"/>
                  <a:pt x="83" y="24"/>
                </a:cubicBezTo>
                <a:cubicBezTo>
                  <a:pt x="66" y="24"/>
                  <a:pt x="52" y="31"/>
                  <a:pt x="41" y="42"/>
                </a:cubicBezTo>
                <a:cubicBezTo>
                  <a:pt x="41" y="27"/>
                  <a:pt x="35" y="11"/>
                  <a:pt x="23" y="0"/>
                </a:cubicBezTo>
                <a:cubicBezTo>
                  <a:pt x="0" y="23"/>
                  <a:pt x="1" y="61"/>
                  <a:pt x="24" y="83"/>
                </a:cubicBezTo>
                <a:cubicBezTo>
                  <a:pt x="24" y="84"/>
                  <a:pt x="24" y="84"/>
                  <a:pt x="24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48" y="107"/>
                  <a:pt x="85" y="106"/>
                  <a:pt x="108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2" name="Freeform 56">
            <a:extLst>
              <a:ext uri="{FF2B5EF4-FFF2-40B4-BE49-F238E27FC236}">
                <a16:creationId xmlns:a16="http://schemas.microsoft.com/office/drawing/2014/main" id="{25E47725-6F67-4A7C-B4A9-FBD6F1959C0B}"/>
              </a:ext>
            </a:extLst>
          </p:cNvPr>
          <p:cNvSpPr>
            <a:spLocks/>
          </p:cNvSpPr>
          <p:nvPr/>
        </p:nvSpPr>
        <p:spPr bwMode="auto">
          <a:xfrm>
            <a:off x="8901711" y="1470797"/>
            <a:ext cx="432282" cy="427763"/>
          </a:xfrm>
          <a:custGeom>
            <a:avLst/>
            <a:gdLst>
              <a:gd name="T0" fmla="*/ 108 w 108"/>
              <a:gd name="T1" fmla="*/ 83 h 107"/>
              <a:gd name="T2" fmla="*/ 65 w 108"/>
              <a:gd name="T3" fmla="*/ 66 h 107"/>
              <a:gd name="T4" fmla="*/ 82 w 108"/>
              <a:gd name="T5" fmla="*/ 24 h 107"/>
              <a:gd name="T6" fmla="*/ 40 w 108"/>
              <a:gd name="T7" fmla="*/ 42 h 107"/>
              <a:gd name="T8" fmla="*/ 22 w 108"/>
              <a:gd name="T9" fmla="*/ 0 h 107"/>
              <a:gd name="T10" fmla="*/ 24 w 108"/>
              <a:gd name="T11" fmla="*/ 83 h 107"/>
              <a:gd name="T12" fmla="*/ 24 w 108"/>
              <a:gd name="T13" fmla="*/ 84 h 107"/>
              <a:gd name="T14" fmla="*/ 24 w 108"/>
              <a:gd name="T15" fmla="*/ 84 h 107"/>
              <a:gd name="T16" fmla="*/ 24 w 108"/>
              <a:gd name="T17" fmla="*/ 84 h 107"/>
              <a:gd name="T18" fmla="*/ 108 w 108"/>
              <a:gd name="T19" fmla="*/ 8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" h="107">
                <a:moveTo>
                  <a:pt x="108" y="83"/>
                </a:moveTo>
                <a:cubicBezTo>
                  <a:pt x="96" y="71"/>
                  <a:pt x="80" y="66"/>
                  <a:pt x="65" y="66"/>
                </a:cubicBezTo>
                <a:cubicBezTo>
                  <a:pt x="76" y="55"/>
                  <a:pt x="82" y="40"/>
                  <a:pt x="82" y="24"/>
                </a:cubicBezTo>
                <a:cubicBezTo>
                  <a:pt x="66" y="24"/>
                  <a:pt x="51" y="31"/>
                  <a:pt x="40" y="42"/>
                </a:cubicBezTo>
                <a:cubicBezTo>
                  <a:pt x="40" y="27"/>
                  <a:pt x="34" y="11"/>
                  <a:pt x="22" y="0"/>
                </a:cubicBezTo>
                <a:cubicBezTo>
                  <a:pt x="0" y="23"/>
                  <a:pt x="0" y="60"/>
                  <a:pt x="24" y="83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47" y="107"/>
                  <a:pt x="85" y="106"/>
                  <a:pt x="108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3" name="Freeform 57">
            <a:extLst>
              <a:ext uri="{FF2B5EF4-FFF2-40B4-BE49-F238E27FC236}">
                <a16:creationId xmlns:a16="http://schemas.microsoft.com/office/drawing/2014/main" id="{586D1F6A-F08A-4352-A8F6-65C09EF97A13}"/>
              </a:ext>
            </a:extLst>
          </p:cNvPr>
          <p:cNvSpPr>
            <a:spLocks/>
          </p:cNvSpPr>
          <p:nvPr/>
        </p:nvSpPr>
        <p:spPr bwMode="auto">
          <a:xfrm>
            <a:off x="7110831" y="3359580"/>
            <a:ext cx="468431" cy="396133"/>
          </a:xfrm>
          <a:custGeom>
            <a:avLst/>
            <a:gdLst>
              <a:gd name="T0" fmla="*/ 117 w 117"/>
              <a:gd name="T1" fmla="*/ 64 h 99"/>
              <a:gd name="T2" fmla="*/ 72 w 117"/>
              <a:gd name="T3" fmla="*/ 56 h 99"/>
              <a:gd name="T4" fmla="*/ 80 w 117"/>
              <a:gd name="T5" fmla="*/ 11 h 99"/>
              <a:gd name="T6" fmla="*/ 43 w 117"/>
              <a:gd name="T7" fmla="*/ 37 h 99"/>
              <a:gd name="T8" fmla="*/ 17 w 117"/>
              <a:gd name="T9" fmla="*/ 0 h 99"/>
              <a:gd name="T10" fmla="*/ 35 w 117"/>
              <a:gd name="T11" fmla="*/ 81 h 99"/>
              <a:gd name="T12" fmla="*/ 35 w 117"/>
              <a:gd name="T13" fmla="*/ 82 h 99"/>
              <a:gd name="T14" fmla="*/ 36 w 117"/>
              <a:gd name="T15" fmla="*/ 82 h 99"/>
              <a:gd name="T16" fmla="*/ 36 w 117"/>
              <a:gd name="T17" fmla="*/ 82 h 99"/>
              <a:gd name="T18" fmla="*/ 117 w 117"/>
              <a:gd name="T19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99">
                <a:moveTo>
                  <a:pt x="117" y="64"/>
                </a:moveTo>
                <a:cubicBezTo>
                  <a:pt x="103" y="55"/>
                  <a:pt x="87" y="53"/>
                  <a:pt x="72" y="56"/>
                </a:cubicBezTo>
                <a:cubicBezTo>
                  <a:pt x="80" y="43"/>
                  <a:pt x="84" y="27"/>
                  <a:pt x="80" y="11"/>
                </a:cubicBezTo>
                <a:cubicBezTo>
                  <a:pt x="64" y="15"/>
                  <a:pt x="51" y="25"/>
                  <a:pt x="43" y="37"/>
                </a:cubicBezTo>
                <a:cubicBezTo>
                  <a:pt x="40" y="22"/>
                  <a:pt x="31" y="9"/>
                  <a:pt x="17" y="0"/>
                </a:cubicBezTo>
                <a:cubicBezTo>
                  <a:pt x="0" y="27"/>
                  <a:pt x="8" y="64"/>
                  <a:pt x="35" y="81"/>
                </a:cubicBezTo>
                <a:cubicBezTo>
                  <a:pt x="35" y="82"/>
                  <a:pt x="35" y="82"/>
                  <a:pt x="35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63" y="99"/>
                  <a:pt x="100" y="91"/>
                  <a:pt x="117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5" name="Freeform 59">
            <a:extLst>
              <a:ext uri="{FF2B5EF4-FFF2-40B4-BE49-F238E27FC236}">
                <a16:creationId xmlns:a16="http://schemas.microsoft.com/office/drawing/2014/main" id="{DB7B9D0A-3EAD-448D-9C74-37B079738927}"/>
              </a:ext>
            </a:extLst>
          </p:cNvPr>
          <p:cNvSpPr>
            <a:spLocks noEditPoints="1"/>
          </p:cNvSpPr>
          <p:nvPr/>
        </p:nvSpPr>
        <p:spPr bwMode="auto">
          <a:xfrm>
            <a:off x="7460271" y="2071774"/>
            <a:ext cx="596458" cy="700386"/>
          </a:xfrm>
          <a:custGeom>
            <a:avLst/>
            <a:gdLst>
              <a:gd name="T0" fmla="*/ 32 w 149"/>
              <a:gd name="T1" fmla="*/ 88 h 175"/>
              <a:gd name="T2" fmla="*/ 26 w 149"/>
              <a:gd name="T3" fmla="*/ 82 h 175"/>
              <a:gd name="T4" fmla="*/ 26 w 149"/>
              <a:gd name="T5" fmla="*/ 82 h 175"/>
              <a:gd name="T6" fmla="*/ 32 w 149"/>
              <a:gd name="T7" fmla="*/ 76 h 175"/>
              <a:gd name="T8" fmla="*/ 117 w 149"/>
              <a:gd name="T9" fmla="*/ 76 h 175"/>
              <a:gd name="T10" fmla="*/ 123 w 149"/>
              <a:gd name="T11" fmla="*/ 82 h 175"/>
              <a:gd name="T12" fmla="*/ 123 w 149"/>
              <a:gd name="T13" fmla="*/ 82 h 175"/>
              <a:gd name="T14" fmla="*/ 117 w 149"/>
              <a:gd name="T15" fmla="*/ 88 h 175"/>
              <a:gd name="T16" fmla="*/ 32 w 149"/>
              <a:gd name="T17" fmla="*/ 88 h 175"/>
              <a:gd name="T18" fmla="*/ 32 w 149"/>
              <a:gd name="T19" fmla="*/ 46 h 175"/>
              <a:gd name="T20" fmla="*/ 26 w 149"/>
              <a:gd name="T21" fmla="*/ 40 h 175"/>
              <a:gd name="T22" fmla="*/ 26 w 149"/>
              <a:gd name="T23" fmla="*/ 40 h 175"/>
              <a:gd name="T24" fmla="*/ 32 w 149"/>
              <a:gd name="T25" fmla="*/ 34 h 175"/>
              <a:gd name="T26" fmla="*/ 117 w 149"/>
              <a:gd name="T27" fmla="*/ 34 h 175"/>
              <a:gd name="T28" fmla="*/ 123 w 149"/>
              <a:gd name="T29" fmla="*/ 40 h 175"/>
              <a:gd name="T30" fmla="*/ 123 w 149"/>
              <a:gd name="T31" fmla="*/ 40 h 175"/>
              <a:gd name="T32" fmla="*/ 117 w 149"/>
              <a:gd name="T33" fmla="*/ 46 h 175"/>
              <a:gd name="T34" fmla="*/ 32 w 149"/>
              <a:gd name="T35" fmla="*/ 46 h 175"/>
              <a:gd name="T36" fmla="*/ 99 w 149"/>
              <a:gd name="T37" fmla="*/ 0 h 175"/>
              <a:gd name="T38" fmla="*/ 50 w 149"/>
              <a:gd name="T39" fmla="*/ 0 h 175"/>
              <a:gd name="T40" fmla="*/ 0 w 149"/>
              <a:gd name="T41" fmla="*/ 50 h 175"/>
              <a:gd name="T42" fmla="*/ 0 w 149"/>
              <a:gd name="T43" fmla="*/ 131 h 175"/>
              <a:gd name="T44" fmla="*/ 26 w 149"/>
              <a:gd name="T45" fmla="*/ 175 h 175"/>
              <a:gd name="T46" fmla="*/ 97 w 149"/>
              <a:gd name="T47" fmla="*/ 136 h 175"/>
              <a:gd name="T48" fmla="*/ 103 w 149"/>
              <a:gd name="T49" fmla="*/ 133 h 175"/>
              <a:gd name="T50" fmla="*/ 32 w 149"/>
              <a:gd name="T51" fmla="*/ 133 h 175"/>
              <a:gd name="T52" fmla="*/ 26 w 149"/>
              <a:gd name="T53" fmla="*/ 127 h 175"/>
              <a:gd name="T54" fmla="*/ 26 w 149"/>
              <a:gd name="T55" fmla="*/ 127 h 175"/>
              <a:gd name="T56" fmla="*/ 32 w 149"/>
              <a:gd name="T57" fmla="*/ 121 h 175"/>
              <a:gd name="T58" fmla="*/ 117 w 149"/>
              <a:gd name="T59" fmla="*/ 121 h 175"/>
              <a:gd name="T60" fmla="*/ 122 w 149"/>
              <a:gd name="T61" fmla="*/ 124 h 175"/>
              <a:gd name="T62" fmla="*/ 149 w 149"/>
              <a:gd name="T63" fmla="*/ 115 h 175"/>
              <a:gd name="T64" fmla="*/ 149 w 149"/>
              <a:gd name="T65" fmla="*/ 50 h 175"/>
              <a:gd name="T66" fmla="*/ 99 w 149"/>
              <a:gd name="T67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9" h="175">
                <a:moveTo>
                  <a:pt x="32" y="88"/>
                </a:moveTo>
                <a:cubicBezTo>
                  <a:pt x="29" y="88"/>
                  <a:pt x="26" y="86"/>
                  <a:pt x="2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6" y="79"/>
                  <a:pt x="29" y="76"/>
                  <a:pt x="3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0" y="76"/>
                  <a:pt x="123" y="79"/>
                  <a:pt x="123" y="82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3" y="86"/>
                  <a:pt x="120" y="88"/>
                  <a:pt x="117" y="88"/>
                </a:cubicBezTo>
                <a:cubicBezTo>
                  <a:pt x="32" y="88"/>
                  <a:pt x="32" y="88"/>
                  <a:pt x="32" y="88"/>
                </a:cubicBezTo>
                <a:moveTo>
                  <a:pt x="32" y="46"/>
                </a:moveTo>
                <a:cubicBezTo>
                  <a:pt x="29" y="46"/>
                  <a:pt x="26" y="44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7"/>
                  <a:pt x="29" y="34"/>
                  <a:pt x="32" y="34"/>
                </a:cubicBezTo>
                <a:cubicBezTo>
                  <a:pt x="117" y="34"/>
                  <a:pt x="117" y="34"/>
                  <a:pt x="117" y="34"/>
                </a:cubicBezTo>
                <a:cubicBezTo>
                  <a:pt x="120" y="34"/>
                  <a:pt x="123" y="37"/>
                  <a:pt x="123" y="4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4"/>
                  <a:pt x="120" y="46"/>
                  <a:pt x="117" y="46"/>
                </a:cubicBezTo>
                <a:cubicBezTo>
                  <a:pt x="32" y="46"/>
                  <a:pt x="32" y="46"/>
                  <a:pt x="32" y="46"/>
                </a:cubicBezTo>
                <a:moveTo>
                  <a:pt x="99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0"/>
                  <a:pt x="11" y="166"/>
                  <a:pt x="26" y="175"/>
                </a:cubicBezTo>
                <a:cubicBezTo>
                  <a:pt x="47" y="161"/>
                  <a:pt x="71" y="148"/>
                  <a:pt x="97" y="136"/>
                </a:cubicBezTo>
                <a:cubicBezTo>
                  <a:pt x="99" y="135"/>
                  <a:pt x="101" y="134"/>
                  <a:pt x="103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9" y="133"/>
                  <a:pt x="26" y="130"/>
                  <a:pt x="26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3"/>
                  <a:pt x="29" y="121"/>
                  <a:pt x="32" y="121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9" y="121"/>
                  <a:pt x="121" y="122"/>
                  <a:pt x="122" y="124"/>
                </a:cubicBezTo>
                <a:cubicBezTo>
                  <a:pt x="132" y="120"/>
                  <a:pt x="141" y="117"/>
                  <a:pt x="149" y="115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22"/>
                  <a:pt x="127" y="0"/>
                  <a:pt x="99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6" name="Freeform 60">
            <a:extLst>
              <a:ext uri="{FF2B5EF4-FFF2-40B4-BE49-F238E27FC236}">
                <a16:creationId xmlns:a16="http://schemas.microsoft.com/office/drawing/2014/main" id="{E84E1E83-DBAC-4E74-BF59-8E43DDAC3772}"/>
              </a:ext>
            </a:extLst>
          </p:cNvPr>
          <p:cNvSpPr>
            <a:spLocks/>
          </p:cNvSpPr>
          <p:nvPr/>
        </p:nvSpPr>
        <p:spPr bwMode="auto">
          <a:xfrm>
            <a:off x="7564200" y="2531167"/>
            <a:ext cx="492530" cy="265092"/>
          </a:xfrm>
          <a:custGeom>
            <a:avLst/>
            <a:gdLst>
              <a:gd name="T0" fmla="*/ 123 w 123"/>
              <a:gd name="T1" fmla="*/ 0 h 66"/>
              <a:gd name="T2" fmla="*/ 96 w 123"/>
              <a:gd name="T3" fmla="*/ 9 h 66"/>
              <a:gd name="T4" fmla="*/ 97 w 123"/>
              <a:gd name="T5" fmla="*/ 12 h 66"/>
              <a:gd name="T6" fmla="*/ 97 w 123"/>
              <a:gd name="T7" fmla="*/ 12 h 66"/>
              <a:gd name="T8" fmla="*/ 91 w 123"/>
              <a:gd name="T9" fmla="*/ 18 h 66"/>
              <a:gd name="T10" fmla="*/ 77 w 123"/>
              <a:gd name="T11" fmla="*/ 18 h 66"/>
              <a:gd name="T12" fmla="*/ 71 w 123"/>
              <a:gd name="T13" fmla="*/ 21 h 66"/>
              <a:gd name="T14" fmla="*/ 0 w 123"/>
              <a:gd name="T15" fmla="*/ 60 h 66"/>
              <a:gd name="T16" fmla="*/ 24 w 123"/>
              <a:gd name="T17" fmla="*/ 66 h 66"/>
              <a:gd name="T18" fmla="*/ 73 w 123"/>
              <a:gd name="T19" fmla="*/ 66 h 66"/>
              <a:gd name="T20" fmla="*/ 123 w 123"/>
              <a:gd name="T21" fmla="*/ 16 h 66"/>
              <a:gd name="T22" fmla="*/ 123 w 123"/>
              <a:gd name="T23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" h="66">
                <a:moveTo>
                  <a:pt x="123" y="0"/>
                </a:moveTo>
                <a:cubicBezTo>
                  <a:pt x="115" y="2"/>
                  <a:pt x="106" y="5"/>
                  <a:pt x="96" y="9"/>
                </a:cubicBezTo>
                <a:cubicBezTo>
                  <a:pt x="97" y="10"/>
                  <a:pt x="97" y="11"/>
                  <a:pt x="97" y="12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15"/>
                  <a:pt x="94" y="18"/>
                  <a:pt x="91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5" y="19"/>
                  <a:pt x="73" y="20"/>
                  <a:pt x="71" y="21"/>
                </a:cubicBezTo>
                <a:cubicBezTo>
                  <a:pt x="45" y="33"/>
                  <a:pt x="21" y="46"/>
                  <a:pt x="0" y="60"/>
                </a:cubicBezTo>
                <a:cubicBezTo>
                  <a:pt x="7" y="64"/>
                  <a:pt x="15" y="66"/>
                  <a:pt x="24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101" y="66"/>
                  <a:pt x="123" y="44"/>
                  <a:pt x="123" y="16"/>
                </a:cubicBezTo>
                <a:cubicBezTo>
                  <a:pt x="123" y="0"/>
                  <a:pt x="123" y="0"/>
                  <a:pt x="123" y="0"/>
                </a:cubicBezTo>
              </a:path>
            </a:pathLst>
          </a:custGeom>
          <a:solidFill>
            <a:srgbClr val="EB9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7" name="Freeform 61">
            <a:extLst>
              <a:ext uri="{FF2B5EF4-FFF2-40B4-BE49-F238E27FC236}">
                <a16:creationId xmlns:a16="http://schemas.microsoft.com/office/drawing/2014/main" id="{F39A7D45-CD0C-4AA6-AF33-AA406B46C049}"/>
              </a:ext>
            </a:extLst>
          </p:cNvPr>
          <p:cNvSpPr>
            <a:spLocks/>
          </p:cNvSpPr>
          <p:nvPr/>
        </p:nvSpPr>
        <p:spPr bwMode="auto">
          <a:xfrm>
            <a:off x="7627461" y="2796259"/>
            <a:ext cx="260574" cy="63261"/>
          </a:xfrm>
          <a:custGeom>
            <a:avLst/>
            <a:gdLst>
              <a:gd name="T0" fmla="*/ 59 w 65"/>
              <a:gd name="T1" fmla="*/ 0 h 16"/>
              <a:gd name="T2" fmla="*/ 57 w 65"/>
              <a:gd name="T3" fmla="*/ 0 h 16"/>
              <a:gd name="T4" fmla="*/ 8 w 65"/>
              <a:gd name="T5" fmla="*/ 0 h 16"/>
              <a:gd name="T6" fmla="*/ 6 w 65"/>
              <a:gd name="T7" fmla="*/ 0 h 16"/>
              <a:gd name="T8" fmla="*/ 0 w 65"/>
              <a:gd name="T9" fmla="*/ 6 h 16"/>
              <a:gd name="T10" fmla="*/ 0 w 65"/>
              <a:gd name="T11" fmla="*/ 10 h 16"/>
              <a:gd name="T12" fmla="*/ 6 w 65"/>
              <a:gd name="T13" fmla="*/ 16 h 16"/>
              <a:gd name="T14" fmla="*/ 59 w 65"/>
              <a:gd name="T15" fmla="*/ 16 h 16"/>
              <a:gd name="T16" fmla="*/ 65 w 65"/>
              <a:gd name="T17" fmla="*/ 10 h 16"/>
              <a:gd name="T18" fmla="*/ 65 w 65"/>
              <a:gd name="T19" fmla="*/ 6 h 16"/>
              <a:gd name="T20" fmla="*/ 59 w 65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7" y="0"/>
                  <a:pt x="57" y="0"/>
                  <a:pt x="57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2"/>
                  <a:pt x="62" y="0"/>
                  <a:pt x="59" y="0"/>
                </a:cubicBezTo>
              </a:path>
            </a:pathLst>
          </a:custGeom>
          <a:solidFill>
            <a:srgbClr val="636B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8" name="Freeform 62">
            <a:extLst>
              <a:ext uri="{FF2B5EF4-FFF2-40B4-BE49-F238E27FC236}">
                <a16:creationId xmlns:a16="http://schemas.microsoft.com/office/drawing/2014/main" id="{CB44C6BB-1517-4D32-8062-F6B49A54E6FC}"/>
              </a:ext>
            </a:extLst>
          </p:cNvPr>
          <p:cNvSpPr>
            <a:spLocks/>
          </p:cNvSpPr>
          <p:nvPr/>
        </p:nvSpPr>
        <p:spPr bwMode="auto">
          <a:xfrm>
            <a:off x="7627461" y="2007007"/>
            <a:ext cx="260574" cy="64767"/>
          </a:xfrm>
          <a:custGeom>
            <a:avLst/>
            <a:gdLst>
              <a:gd name="T0" fmla="*/ 59 w 65"/>
              <a:gd name="T1" fmla="*/ 0 h 16"/>
              <a:gd name="T2" fmla="*/ 59 w 65"/>
              <a:gd name="T3" fmla="*/ 0 h 16"/>
              <a:gd name="T4" fmla="*/ 59 w 65"/>
              <a:gd name="T5" fmla="*/ 4 h 16"/>
              <a:gd name="T6" fmla="*/ 57 w 65"/>
              <a:gd name="T7" fmla="*/ 6 h 16"/>
              <a:gd name="T8" fmla="*/ 55 w 65"/>
              <a:gd name="T9" fmla="*/ 4 h 16"/>
              <a:gd name="T10" fmla="*/ 55 w 65"/>
              <a:gd name="T11" fmla="*/ 0 h 16"/>
              <a:gd name="T12" fmla="*/ 13 w 65"/>
              <a:gd name="T13" fmla="*/ 0 h 16"/>
              <a:gd name="T14" fmla="*/ 11 w 65"/>
              <a:gd name="T15" fmla="*/ 0 h 16"/>
              <a:gd name="T16" fmla="*/ 11 w 65"/>
              <a:gd name="T17" fmla="*/ 4 h 16"/>
              <a:gd name="T18" fmla="*/ 9 w 65"/>
              <a:gd name="T19" fmla="*/ 6 h 16"/>
              <a:gd name="T20" fmla="*/ 7 w 65"/>
              <a:gd name="T21" fmla="*/ 4 h 16"/>
              <a:gd name="T22" fmla="*/ 7 w 65"/>
              <a:gd name="T23" fmla="*/ 0 h 16"/>
              <a:gd name="T24" fmla="*/ 6 w 65"/>
              <a:gd name="T25" fmla="*/ 0 h 16"/>
              <a:gd name="T26" fmla="*/ 0 w 65"/>
              <a:gd name="T27" fmla="*/ 6 h 16"/>
              <a:gd name="T28" fmla="*/ 0 w 65"/>
              <a:gd name="T29" fmla="*/ 10 h 16"/>
              <a:gd name="T30" fmla="*/ 6 w 65"/>
              <a:gd name="T31" fmla="*/ 16 h 16"/>
              <a:gd name="T32" fmla="*/ 59 w 65"/>
              <a:gd name="T33" fmla="*/ 16 h 16"/>
              <a:gd name="T34" fmla="*/ 65 w 65"/>
              <a:gd name="T35" fmla="*/ 10 h 16"/>
              <a:gd name="T36" fmla="*/ 65 w 65"/>
              <a:gd name="T37" fmla="*/ 6 h 16"/>
              <a:gd name="T38" fmla="*/ 59 w 65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5"/>
                  <a:pt x="58" y="6"/>
                  <a:pt x="57" y="6"/>
                </a:cubicBezTo>
                <a:cubicBezTo>
                  <a:pt x="56" y="6"/>
                  <a:pt x="55" y="5"/>
                  <a:pt x="55" y="4"/>
                </a:cubicBezTo>
                <a:cubicBezTo>
                  <a:pt x="55" y="0"/>
                  <a:pt x="55" y="0"/>
                  <a:pt x="5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6"/>
                  <a:pt x="9" y="6"/>
                </a:cubicBezTo>
                <a:cubicBezTo>
                  <a:pt x="7" y="6"/>
                  <a:pt x="7" y="5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2" y="0"/>
                  <a:pt x="59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9" name="Freeform 63">
            <a:extLst>
              <a:ext uri="{FF2B5EF4-FFF2-40B4-BE49-F238E27FC236}">
                <a16:creationId xmlns:a16="http://schemas.microsoft.com/office/drawing/2014/main" id="{85260B55-5CCE-436E-85FC-63AB878EF208}"/>
              </a:ext>
            </a:extLst>
          </p:cNvPr>
          <p:cNvSpPr>
            <a:spLocks/>
          </p:cNvSpPr>
          <p:nvPr/>
        </p:nvSpPr>
        <p:spPr bwMode="auto">
          <a:xfrm>
            <a:off x="7656078" y="1888017"/>
            <a:ext cx="207856" cy="143090"/>
          </a:xfrm>
          <a:custGeom>
            <a:avLst/>
            <a:gdLst>
              <a:gd name="T0" fmla="*/ 24 w 52"/>
              <a:gd name="T1" fmla="*/ 0 h 36"/>
              <a:gd name="T2" fmla="*/ 0 w 52"/>
              <a:gd name="T3" fmla="*/ 25 h 36"/>
              <a:gd name="T4" fmla="*/ 0 w 52"/>
              <a:gd name="T5" fmla="*/ 30 h 36"/>
              <a:gd name="T6" fmla="*/ 0 w 52"/>
              <a:gd name="T7" fmla="*/ 34 h 36"/>
              <a:gd name="T8" fmla="*/ 2 w 52"/>
              <a:gd name="T9" fmla="*/ 36 h 36"/>
              <a:gd name="T10" fmla="*/ 4 w 52"/>
              <a:gd name="T11" fmla="*/ 34 h 36"/>
              <a:gd name="T12" fmla="*/ 4 w 52"/>
              <a:gd name="T13" fmla="*/ 30 h 36"/>
              <a:gd name="T14" fmla="*/ 4 w 52"/>
              <a:gd name="T15" fmla="*/ 25 h 36"/>
              <a:gd name="T16" fmla="*/ 24 w 52"/>
              <a:gd name="T17" fmla="*/ 4 h 36"/>
              <a:gd name="T18" fmla="*/ 27 w 52"/>
              <a:gd name="T19" fmla="*/ 4 h 36"/>
              <a:gd name="T20" fmla="*/ 48 w 52"/>
              <a:gd name="T21" fmla="*/ 25 h 36"/>
              <a:gd name="T22" fmla="*/ 48 w 52"/>
              <a:gd name="T23" fmla="*/ 30 h 36"/>
              <a:gd name="T24" fmla="*/ 48 w 52"/>
              <a:gd name="T25" fmla="*/ 34 h 36"/>
              <a:gd name="T26" fmla="*/ 50 w 52"/>
              <a:gd name="T27" fmla="*/ 36 h 36"/>
              <a:gd name="T28" fmla="*/ 52 w 52"/>
              <a:gd name="T29" fmla="*/ 34 h 36"/>
              <a:gd name="T30" fmla="*/ 52 w 52"/>
              <a:gd name="T31" fmla="*/ 30 h 36"/>
              <a:gd name="T32" fmla="*/ 52 w 52"/>
              <a:gd name="T33" fmla="*/ 25 h 36"/>
              <a:gd name="T34" fmla="*/ 28 w 52"/>
              <a:gd name="T35" fmla="*/ 0 h 36"/>
              <a:gd name="T36" fmla="*/ 26 w 52"/>
              <a:gd name="T37" fmla="*/ 2 h 36"/>
              <a:gd name="T38" fmla="*/ 24 w 52"/>
              <a:gd name="T3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36">
                <a:moveTo>
                  <a:pt x="24" y="0"/>
                </a:moveTo>
                <a:cubicBezTo>
                  <a:pt x="10" y="0"/>
                  <a:pt x="0" y="11"/>
                  <a:pt x="0" y="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2" y="36"/>
                </a:cubicBezTo>
                <a:cubicBezTo>
                  <a:pt x="3" y="36"/>
                  <a:pt x="4" y="35"/>
                  <a:pt x="4" y="34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13"/>
                  <a:pt x="13" y="4"/>
                  <a:pt x="24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8" y="4"/>
                  <a:pt x="48" y="13"/>
                  <a:pt x="48" y="25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5"/>
                  <a:pt x="49" y="36"/>
                  <a:pt x="50" y="36"/>
                </a:cubicBezTo>
                <a:cubicBezTo>
                  <a:pt x="51" y="36"/>
                  <a:pt x="52" y="35"/>
                  <a:pt x="52" y="34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11"/>
                  <a:pt x="41" y="0"/>
                  <a:pt x="28" y="0"/>
                </a:cubicBezTo>
                <a:cubicBezTo>
                  <a:pt x="28" y="1"/>
                  <a:pt x="27" y="2"/>
                  <a:pt x="26" y="2"/>
                </a:cubicBezTo>
                <a:cubicBezTo>
                  <a:pt x="25" y="2"/>
                  <a:pt x="24" y="1"/>
                  <a:pt x="24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0" name="Freeform 64">
            <a:extLst>
              <a:ext uri="{FF2B5EF4-FFF2-40B4-BE49-F238E27FC236}">
                <a16:creationId xmlns:a16="http://schemas.microsoft.com/office/drawing/2014/main" id="{0F142AB7-5BC9-4AF2-96FC-69937A8C27F8}"/>
              </a:ext>
            </a:extLst>
          </p:cNvPr>
          <p:cNvSpPr>
            <a:spLocks/>
          </p:cNvSpPr>
          <p:nvPr/>
        </p:nvSpPr>
        <p:spPr bwMode="auto">
          <a:xfrm>
            <a:off x="7752475" y="1671123"/>
            <a:ext cx="15062" cy="224425"/>
          </a:xfrm>
          <a:custGeom>
            <a:avLst/>
            <a:gdLst>
              <a:gd name="T0" fmla="*/ 2 w 4"/>
              <a:gd name="T1" fmla="*/ 0 h 56"/>
              <a:gd name="T2" fmla="*/ 0 w 4"/>
              <a:gd name="T3" fmla="*/ 2 h 56"/>
              <a:gd name="T4" fmla="*/ 0 w 4"/>
              <a:gd name="T5" fmla="*/ 54 h 56"/>
              <a:gd name="T6" fmla="*/ 0 w 4"/>
              <a:gd name="T7" fmla="*/ 54 h 56"/>
              <a:gd name="T8" fmla="*/ 2 w 4"/>
              <a:gd name="T9" fmla="*/ 56 h 56"/>
              <a:gd name="T10" fmla="*/ 4 w 4"/>
              <a:gd name="T11" fmla="*/ 54 h 56"/>
              <a:gd name="T12" fmla="*/ 4 w 4"/>
              <a:gd name="T13" fmla="*/ 54 h 56"/>
              <a:gd name="T14" fmla="*/ 4 w 4"/>
              <a:gd name="T15" fmla="*/ 2 h 56"/>
              <a:gd name="T16" fmla="*/ 2 w 4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6">
                <a:moveTo>
                  <a:pt x="2" y="0"/>
                </a:moveTo>
                <a:cubicBezTo>
                  <a:pt x="1" y="0"/>
                  <a:pt x="0" y="0"/>
                  <a:pt x="0" y="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3" y="56"/>
                  <a:pt x="4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"/>
                  <a:pt x="4" y="2"/>
                  <a:pt x="4" y="2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1" name="Freeform 65">
            <a:extLst>
              <a:ext uri="{FF2B5EF4-FFF2-40B4-BE49-F238E27FC236}">
                <a16:creationId xmlns:a16="http://schemas.microsoft.com/office/drawing/2014/main" id="{60F2C615-2751-4718-9C4A-ED353BEB3F77}"/>
              </a:ext>
            </a:extLst>
          </p:cNvPr>
          <p:cNvSpPr>
            <a:spLocks/>
          </p:cNvSpPr>
          <p:nvPr/>
        </p:nvSpPr>
        <p:spPr bwMode="auto">
          <a:xfrm>
            <a:off x="7564200" y="2207332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2" name="Freeform 66">
            <a:extLst>
              <a:ext uri="{FF2B5EF4-FFF2-40B4-BE49-F238E27FC236}">
                <a16:creationId xmlns:a16="http://schemas.microsoft.com/office/drawing/2014/main" id="{703083AB-C3D2-48C5-9AE3-B6BEB2392555}"/>
              </a:ext>
            </a:extLst>
          </p:cNvPr>
          <p:cNvSpPr>
            <a:spLocks/>
          </p:cNvSpPr>
          <p:nvPr/>
        </p:nvSpPr>
        <p:spPr bwMode="auto">
          <a:xfrm>
            <a:off x="7564200" y="2376027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3" name="Freeform 67">
            <a:extLst>
              <a:ext uri="{FF2B5EF4-FFF2-40B4-BE49-F238E27FC236}">
                <a16:creationId xmlns:a16="http://schemas.microsoft.com/office/drawing/2014/main" id="{0638C443-E3CC-4DBE-9BAC-A6804E81D007}"/>
              </a:ext>
            </a:extLst>
          </p:cNvPr>
          <p:cNvSpPr>
            <a:spLocks/>
          </p:cNvSpPr>
          <p:nvPr/>
        </p:nvSpPr>
        <p:spPr bwMode="auto">
          <a:xfrm>
            <a:off x="7564200" y="2555266"/>
            <a:ext cx="384083" cy="48199"/>
          </a:xfrm>
          <a:custGeom>
            <a:avLst/>
            <a:gdLst>
              <a:gd name="T0" fmla="*/ 91 w 96"/>
              <a:gd name="T1" fmla="*/ 0 h 12"/>
              <a:gd name="T2" fmla="*/ 6 w 96"/>
              <a:gd name="T3" fmla="*/ 0 h 12"/>
              <a:gd name="T4" fmla="*/ 0 w 96"/>
              <a:gd name="T5" fmla="*/ 6 h 12"/>
              <a:gd name="T6" fmla="*/ 0 w 96"/>
              <a:gd name="T7" fmla="*/ 6 h 12"/>
              <a:gd name="T8" fmla="*/ 6 w 96"/>
              <a:gd name="T9" fmla="*/ 12 h 12"/>
              <a:gd name="T10" fmla="*/ 77 w 96"/>
              <a:gd name="T11" fmla="*/ 12 h 12"/>
              <a:gd name="T12" fmla="*/ 96 w 96"/>
              <a:gd name="T13" fmla="*/ 3 h 12"/>
              <a:gd name="T14" fmla="*/ 91 w 96"/>
              <a:gd name="T1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77" y="12"/>
                  <a:pt x="77" y="12"/>
                  <a:pt x="77" y="12"/>
                </a:cubicBezTo>
                <a:cubicBezTo>
                  <a:pt x="84" y="9"/>
                  <a:pt x="90" y="6"/>
                  <a:pt x="96" y="3"/>
                </a:cubicBezTo>
                <a:cubicBezTo>
                  <a:pt x="95" y="1"/>
                  <a:pt x="93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4" name="Freeform 68">
            <a:extLst>
              <a:ext uri="{FF2B5EF4-FFF2-40B4-BE49-F238E27FC236}">
                <a16:creationId xmlns:a16="http://schemas.microsoft.com/office/drawing/2014/main" id="{C70685AB-EADA-4461-863F-E541092EEBDB}"/>
              </a:ext>
            </a:extLst>
          </p:cNvPr>
          <p:cNvSpPr>
            <a:spLocks/>
          </p:cNvSpPr>
          <p:nvPr/>
        </p:nvSpPr>
        <p:spPr bwMode="auto">
          <a:xfrm>
            <a:off x="7871466" y="2567316"/>
            <a:ext cx="81335" cy="36149"/>
          </a:xfrm>
          <a:custGeom>
            <a:avLst/>
            <a:gdLst>
              <a:gd name="T0" fmla="*/ 19 w 20"/>
              <a:gd name="T1" fmla="*/ 0 h 9"/>
              <a:gd name="T2" fmla="*/ 0 w 20"/>
              <a:gd name="T3" fmla="*/ 9 h 9"/>
              <a:gd name="T4" fmla="*/ 14 w 20"/>
              <a:gd name="T5" fmla="*/ 9 h 9"/>
              <a:gd name="T6" fmla="*/ 20 w 20"/>
              <a:gd name="T7" fmla="*/ 3 h 9"/>
              <a:gd name="T8" fmla="*/ 20 w 20"/>
              <a:gd name="T9" fmla="*/ 3 h 9"/>
              <a:gd name="T10" fmla="*/ 19 w 20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9">
                <a:moveTo>
                  <a:pt x="19" y="0"/>
                </a:moveTo>
                <a:cubicBezTo>
                  <a:pt x="13" y="3"/>
                  <a:pt x="7" y="6"/>
                  <a:pt x="0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7" y="9"/>
                  <a:pt x="20" y="6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19" y="0"/>
                </a:cubicBezTo>
              </a:path>
            </a:pathLst>
          </a:custGeom>
          <a:solidFill>
            <a:srgbClr val="ED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5" name="Freeform 69">
            <a:extLst>
              <a:ext uri="{FF2B5EF4-FFF2-40B4-BE49-F238E27FC236}">
                <a16:creationId xmlns:a16="http://schemas.microsoft.com/office/drawing/2014/main" id="{56DDDF67-DAA0-4E27-867C-379D9AF0F8F3}"/>
              </a:ext>
            </a:extLst>
          </p:cNvPr>
          <p:cNvSpPr>
            <a:spLocks noEditPoints="1"/>
          </p:cNvSpPr>
          <p:nvPr/>
        </p:nvSpPr>
        <p:spPr bwMode="auto">
          <a:xfrm>
            <a:off x="10087095" y="2071774"/>
            <a:ext cx="596458" cy="719967"/>
          </a:xfrm>
          <a:custGeom>
            <a:avLst/>
            <a:gdLst>
              <a:gd name="T0" fmla="*/ 32 w 149"/>
              <a:gd name="T1" fmla="*/ 88 h 180"/>
              <a:gd name="T2" fmla="*/ 26 w 149"/>
              <a:gd name="T3" fmla="*/ 82 h 180"/>
              <a:gd name="T4" fmla="*/ 26 w 149"/>
              <a:gd name="T5" fmla="*/ 82 h 180"/>
              <a:gd name="T6" fmla="*/ 32 w 149"/>
              <a:gd name="T7" fmla="*/ 76 h 180"/>
              <a:gd name="T8" fmla="*/ 117 w 149"/>
              <a:gd name="T9" fmla="*/ 76 h 180"/>
              <a:gd name="T10" fmla="*/ 123 w 149"/>
              <a:gd name="T11" fmla="*/ 82 h 180"/>
              <a:gd name="T12" fmla="*/ 123 w 149"/>
              <a:gd name="T13" fmla="*/ 82 h 180"/>
              <a:gd name="T14" fmla="*/ 117 w 149"/>
              <a:gd name="T15" fmla="*/ 88 h 180"/>
              <a:gd name="T16" fmla="*/ 32 w 149"/>
              <a:gd name="T17" fmla="*/ 88 h 180"/>
              <a:gd name="T18" fmla="*/ 32 w 149"/>
              <a:gd name="T19" fmla="*/ 46 h 180"/>
              <a:gd name="T20" fmla="*/ 26 w 149"/>
              <a:gd name="T21" fmla="*/ 40 h 180"/>
              <a:gd name="T22" fmla="*/ 26 w 149"/>
              <a:gd name="T23" fmla="*/ 40 h 180"/>
              <a:gd name="T24" fmla="*/ 32 w 149"/>
              <a:gd name="T25" fmla="*/ 34 h 180"/>
              <a:gd name="T26" fmla="*/ 117 w 149"/>
              <a:gd name="T27" fmla="*/ 34 h 180"/>
              <a:gd name="T28" fmla="*/ 123 w 149"/>
              <a:gd name="T29" fmla="*/ 40 h 180"/>
              <a:gd name="T30" fmla="*/ 123 w 149"/>
              <a:gd name="T31" fmla="*/ 40 h 180"/>
              <a:gd name="T32" fmla="*/ 117 w 149"/>
              <a:gd name="T33" fmla="*/ 46 h 180"/>
              <a:gd name="T34" fmla="*/ 32 w 149"/>
              <a:gd name="T35" fmla="*/ 46 h 180"/>
              <a:gd name="T36" fmla="*/ 99 w 149"/>
              <a:gd name="T37" fmla="*/ 0 h 180"/>
              <a:gd name="T38" fmla="*/ 50 w 149"/>
              <a:gd name="T39" fmla="*/ 0 h 180"/>
              <a:gd name="T40" fmla="*/ 0 w 149"/>
              <a:gd name="T41" fmla="*/ 50 h 180"/>
              <a:gd name="T42" fmla="*/ 0 w 149"/>
              <a:gd name="T43" fmla="*/ 83 h 180"/>
              <a:gd name="T44" fmla="*/ 66 w 149"/>
              <a:gd name="T45" fmla="*/ 121 h 180"/>
              <a:gd name="T46" fmla="*/ 117 w 149"/>
              <a:gd name="T47" fmla="*/ 121 h 180"/>
              <a:gd name="T48" fmla="*/ 123 w 149"/>
              <a:gd name="T49" fmla="*/ 127 h 180"/>
              <a:gd name="T50" fmla="*/ 123 w 149"/>
              <a:gd name="T51" fmla="*/ 127 h 180"/>
              <a:gd name="T52" fmla="*/ 117 w 149"/>
              <a:gd name="T53" fmla="*/ 133 h 180"/>
              <a:gd name="T54" fmla="*/ 77 w 149"/>
              <a:gd name="T55" fmla="*/ 133 h 180"/>
              <a:gd name="T56" fmla="*/ 107 w 149"/>
              <a:gd name="T57" fmla="*/ 180 h 180"/>
              <a:gd name="T58" fmla="*/ 149 w 149"/>
              <a:gd name="T59" fmla="*/ 131 h 180"/>
              <a:gd name="T60" fmla="*/ 149 w 149"/>
              <a:gd name="T61" fmla="*/ 50 h 180"/>
              <a:gd name="T62" fmla="*/ 99 w 149"/>
              <a:gd name="T63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9" h="180">
                <a:moveTo>
                  <a:pt x="32" y="88"/>
                </a:moveTo>
                <a:cubicBezTo>
                  <a:pt x="29" y="88"/>
                  <a:pt x="26" y="86"/>
                  <a:pt x="2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6" y="79"/>
                  <a:pt x="29" y="76"/>
                  <a:pt x="3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0" y="76"/>
                  <a:pt x="123" y="79"/>
                  <a:pt x="123" y="82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3" y="86"/>
                  <a:pt x="120" y="88"/>
                  <a:pt x="117" y="88"/>
                </a:cubicBezTo>
                <a:cubicBezTo>
                  <a:pt x="32" y="88"/>
                  <a:pt x="32" y="88"/>
                  <a:pt x="32" y="88"/>
                </a:cubicBezTo>
                <a:moveTo>
                  <a:pt x="32" y="46"/>
                </a:moveTo>
                <a:cubicBezTo>
                  <a:pt x="29" y="46"/>
                  <a:pt x="26" y="44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7"/>
                  <a:pt x="29" y="34"/>
                  <a:pt x="32" y="34"/>
                </a:cubicBezTo>
                <a:cubicBezTo>
                  <a:pt x="117" y="34"/>
                  <a:pt x="117" y="34"/>
                  <a:pt x="117" y="34"/>
                </a:cubicBezTo>
                <a:cubicBezTo>
                  <a:pt x="120" y="34"/>
                  <a:pt x="123" y="37"/>
                  <a:pt x="123" y="40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3" y="44"/>
                  <a:pt x="120" y="46"/>
                  <a:pt x="117" y="46"/>
                </a:cubicBezTo>
                <a:cubicBezTo>
                  <a:pt x="32" y="46"/>
                  <a:pt x="32" y="46"/>
                  <a:pt x="32" y="46"/>
                </a:cubicBezTo>
                <a:moveTo>
                  <a:pt x="99" y="0"/>
                </a:move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83"/>
                  <a:pt x="0" y="83"/>
                  <a:pt x="0" y="83"/>
                </a:cubicBezTo>
                <a:cubicBezTo>
                  <a:pt x="28" y="91"/>
                  <a:pt x="49" y="104"/>
                  <a:pt x="66" y="121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20" y="121"/>
                  <a:pt x="123" y="123"/>
                  <a:pt x="123" y="127"/>
                </a:cubicBezTo>
                <a:cubicBezTo>
                  <a:pt x="123" y="127"/>
                  <a:pt x="123" y="127"/>
                  <a:pt x="123" y="127"/>
                </a:cubicBezTo>
                <a:cubicBezTo>
                  <a:pt x="123" y="130"/>
                  <a:pt x="120" y="133"/>
                  <a:pt x="117" y="133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90" y="148"/>
                  <a:pt x="99" y="164"/>
                  <a:pt x="107" y="180"/>
                </a:cubicBezTo>
                <a:cubicBezTo>
                  <a:pt x="131" y="177"/>
                  <a:pt x="149" y="156"/>
                  <a:pt x="149" y="131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22"/>
                  <a:pt x="127" y="0"/>
                  <a:pt x="99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6" name="Freeform 70">
            <a:extLst>
              <a:ext uri="{FF2B5EF4-FFF2-40B4-BE49-F238E27FC236}">
                <a16:creationId xmlns:a16="http://schemas.microsoft.com/office/drawing/2014/main" id="{0451E0BD-2E15-48DE-8930-67EFE2D8D3BD}"/>
              </a:ext>
            </a:extLst>
          </p:cNvPr>
          <p:cNvSpPr>
            <a:spLocks/>
          </p:cNvSpPr>
          <p:nvPr/>
        </p:nvSpPr>
        <p:spPr bwMode="auto">
          <a:xfrm>
            <a:off x="10087095" y="2403139"/>
            <a:ext cx="427763" cy="393120"/>
          </a:xfrm>
          <a:custGeom>
            <a:avLst/>
            <a:gdLst>
              <a:gd name="T0" fmla="*/ 0 w 107"/>
              <a:gd name="T1" fmla="*/ 0 h 98"/>
              <a:gd name="T2" fmla="*/ 0 w 107"/>
              <a:gd name="T3" fmla="*/ 48 h 98"/>
              <a:gd name="T4" fmla="*/ 50 w 107"/>
              <a:gd name="T5" fmla="*/ 98 h 98"/>
              <a:gd name="T6" fmla="*/ 99 w 107"/>
              <a:gd name="T7" fmla="*/ 98 h 98"/>
              <a:gd name="T8" fmla="*/ 107 w 107"/>
              <a:gd name="T9" fmla="*/ 97 h 98"/>
              <a:gd name="T10" fmla="*/ 77 w 107"/>
              <a:gd name="T11" fmla="*/ 50 h 98"/>
              <a:gd name="T12" fmla="*/ 32 w 107"/>
              <a:gd name="T13" fmla="*/ 50 h 98"/>
              <a:gd name="T14" fmla="*/ 26 w 107"/>
              <a:gd name="T15" fmla="*/ 44 h 98"/>
              <a:gd name="T16" fmla="*/ 26 w 107"/>
              <a:gd name="T17" fmla="*/ 44 h 98"/>
              <a:gd name="T18" fmla="*/ 32 w 107"/>
              <a:gd name="T19" fmla="*/ 38 h 98"/>
              <a:gd name="T20" fmla="*/ 66 w 107"/>
              <a:gd name="T21" fmla="*/ 38 h 98"/>
              <a:gd name="T22" fmla="*/ 0 w 107"/>
              <a:gd name="T23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" h="98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cubicBezTo>
                  <a:pt x="0" y="76"/>
                  <a:pt x="22" y="98"/>
                  <a:pt x="50" y="98"/>
                </a:cubicBezTo>
                <a:cubicBezTo>
                  <a:pt x="99" y="98"/>
                  <a:pt x="99" y="98"/>
                  <a:pt x="99" y="98"/>
                </a:cubicBezTo>
                <a:cubicBezTo>
                  <a:pt x="102" y="98"/>
                  <a:pt x="105" y="98"/>
                  <a:pt x="107" y="97"/>
                </a:cubicBezTo>
                <a:cubicBezTo>
                  <a:pt x="99" y="81"/>
                  <a:pt x="90" y="65"/>
                  <a:pt x="7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9" y="50"/>
                  <a:pt x="26" y="47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0"/>
                  <a:pt x="29" y="38"/>
                  <a:pt x="32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49" y="21"/>
                  <a:pt x="28" y="8"/>
                  <a:pt x="0" y="0"/>
                </a:cubicBezTo>
              </a:path>
            </a:pathLst>
          </a:custGeom>
          <a:solidFill>
            <a:srgbClr val="EB9F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7" name="Freeform 71">
            <a:extLst>
              <a:ext uri="{FF2B5EF4-FFF2-40B4-BE49-F238E27FC236}">
                <a16:creationId xmlns:a16="http://schemas.microsoft.com/office/drawing/2014/main" id="{A29A5512-0CF5-432E-8010-A10C3B8CE5A0}"/>
              </a:ext>
            </a:extLst>
          </p:cNvPr>
          <p:cNvSpPr>
            <a:spLocks/>
          </p:cNvSpPr>
          <p:nvPr/>
        </p:nvSpPr>
        <p:spPr bwMode="auto">
          <a:xfrm>
            <a:off x="10255790" y="2796259"/>
            <a:ext cx="259067" cy="63261"/>
          </a:xfrm>
          <a:custGeom>
            <a:avLst/>
            <a:gdLst>
              <a:gd name="T0" fmla="*/ 59 w 65"/>
              <a:gd name="T1" fmla="*/ 0 h 16"/>
              <a:gd name="T2" fmla="*/ 57 w 65"/>
              <a:gd name="T3" fmla="*/ 0 h 16"/>
              <a:gd name="T4" fmla="*/ 8 w 65"/>
              <a:gd name="T5" fmla="*/ 0 h 16"/>
              <a:gd name="T6" fmla="*/ 6 w 65"/>
              <a:gd name="T7" fmla="*/ 0 h 16"/>
              <a:gd name="T8" fmla="*/ 0 w 65"/>
              <a:gd name="T9" fmla="*/ 6 h 16"/>
              <a:gd name="T10" fmla="*/ 0 w 65"/>
              <a:gd name="T11" fmla="*/ 10 h 16"/>
              <a:gd name="T12" fmla="*/ 6 w 65"/>
              <a:gd name="T13" fmla="*/ 16 h 16"/>
              <a:gd name="T14" fmla="*/ 59 w 65"/>
              <a:gd name="T15" fmla="*/ 16 h 16"/>
              <a:gd name="T16" fmla="*/ 65 w 65"/>
              <a:gd name="T17" fmla="*/ 10 h 16"/>
              <a:gd name="T18" fmla="*/ 65 w 65"/>
              <a:gd name="T19" fmla="*/ 6 h 16"/>
              <a:gd name="T20" fmla="*/ 59 w 65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7" y="0"/>
                  <a:pt x="57" y="0"/>
                  <a:pt x="57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2"/>
                  <a:pt x="62" y="0"/>
                  <a:pt x="59" y="0"/>
                </a:cubicBezTo>
              </a:path>
            </a:pathLst>
          </a:custGeom>
          <a:solidFill>
            <a:srgbClr val="636B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8" name="Freeform 72">
            <a:extLst>
              <a:ext uri="{FF2B5EF4-FFF2-40B4-BE49-F238E27FC236}">
                <a16:creationId xmlns:a16="http://schemas.microsoft.com/office/drawing/2014/main" id="{5516F270-2F28-455A-8128-74D86BCD0D63}"/>
              </a:ext>
            </a:extLst>
          </p:cNvPr>
          <p:cNvSpPr>
            <a:spLocks/>
          </p:cNvSpPr>
          <p:nvPr/>
        </p:nvSpPr>
        <p:spPr bwMode="auto">
          <a:xfrm>
            <a:off x="10255790" y="2007007"/>
            <a:ext cx="259067" cy="64767"/>
          </a:xfrm>
          <a:custGeom>
            <a:avLst/>
            <a:gdLst>
              <a:gd name="T0" fmla="*/ 59 w 65"/>
              <a:gd name="T1" fmla="*/ 0 h 16"/>
              <a:gd name="T2" fmla="*/ 59 w 65"/>
              <a:gd name="T3" fmla="*/ 0 h 16"/>
              <a:gd name="T4" fmla="*/ 59 w 65"/>
              <a:gd name="T5" fmla="*/ 4 h 16"/>
              <a:gd name="T6" fmla="*/ 57 w 65"/>
              <a:gd name="T7" fmla="*/ 6 h 16"/>
              <a:gd name="T8" fmla="*/ 55 w 65"/>
              <a:gd name="T9" fmla="*/ 4 h 16"/>
              <a:gd name="T10" fmla="*/ 55 w 65"/>
              <a:gd name="T11" fmla="*/ 0 h 16"/>
              <a:gd name="T12" fmla="*/ 13 w 65"/>
              <a:gd name="T13" fmla="*/ 0 h 16"/>
              <a:gd name="T14" fmla="*/ 11 w 65"/>
              <a:gd name="T15" fmla="*/ 0 h 16"/>
              <a:gd name="T16" fmla="*/ 11 w 65"/>
              <a:gd name="T17" fmla="*/ 4 h 16"/>
              <a:gd name="T18" fmla="*/ 9 w 65"/>
              <a:gd name="T19" fmla="*/ 6 h 16"/>
              <a:gd name="T20" fmla="*/ 7 w 65"/>
              <a:gd name="T21" fmla="*/ 4 h 16"/>
              <a:gd name="T22" fmla="*/ 7 w 65"/>
              <a:gd name="T23" fmla="*/ 0 h 16"/>
              <a:gd name="T24" fmla="*/ 6 w 65"/>
              <a:gd name="T25" fmla="*/ 0 h 16"/>
              <a:gd name="T26" fmla="*/ 0 w 65"/>
              <a:gd name="T27" fmla="*/ 6 h 16"/>
              <a:gd name="T28" fmla="*/ 0 w 65"/>
              <a:gd name="T29" fmla="*/ 10 h 16"/>
              <a:gd name="T30" fmla="*/ 6 w 65"/>
              <a:gd name="T31" fmla="*/ 16 h 16"/>
              <a:gd name="T32" fmla="*/ 59 w 65"/>
              <a:gd name="T33" fmla="*/ 16 h 16"/>
              <a:gd name="T34" fmla="*/ 65 w 65"/>
              <a:gd name="T35" fmla="*/ 10 h 16"/>
              <a:gd name="T36" fmla="*/ 65 w 65"/>
              <a:gd name="T37" fmla="*/ 6 h 16"/>
              <a:gd name="T38" fmla="*/ 59 w 65"/>
              <a:gd name="T3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16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5"/>
                  <a:pt x="58" y="6"/>
                  <a:pt x="57" y="6"/>
                </a:cubicBezTo>
                <a:cubicBezTo>
                  <a:pt x="56" y="6"/>
                  <a:pt x="55" y="5"/>
                  <a:pt x="55" y="4"/>
                </a:cubicBezTo>
                <a:cubicBezTo>
                  <a:pt x="55" y="0"/>
                  <a:pt x="55" y="0"/>
                  <a:pt x="5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6"/>
                  <a:pt x="9" y="6"/>
                </a:cubicBezTo>
                <a:cubicBezTo>
                  <a:pt x="7" y="6"/>
                  <a:pt x="7" y="5"/>
                  <a:pt x="7" y="4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3" y="16"/>
                  <a:pt x="6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62" y="16"/>
                  <a:pt x="65" y="13"/>
                  <a:pt x="65" y="10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2" y="0"/>
                  <a:pt x="59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9" name="Freeform 73">
            <a:extLst>
              <a:ext uri="{FF2B5EF4-FFF2-40B4-BE49-F238E27FC236}">
                <a16:creationId xmlns:a16="http://schemas.microsoft.com/office/drawing/2014/main" id="{5BAED91F-74B2-4597-AD4F-17A1CA4A9DA4}"/>
              </a:ext>
            </a:extLst>
          </p:cNvPr>
          <p:cNvSpPr>
            <a:spLocks/>
          </p:cNvSpPr>
          <p:nvPr/>
        </p:nvSpPr>
        <p:spPr bwMode="auto">
          <a:xfrm>
            <a:off x="10282902" y="1888017"/>
            <a:ext cx="207856" cy="143090"/>
          </a:xfrm>
          <a:custGeom>
            <a:avLst/>
            <a:gdLst>
              <a:gd name="T0" fmla="*/ 24 w 52"/>
              <a:gd name="T1" fmla="*/ 0 h 36"/>
              <a:gd name="T2" fmla="*/ 0 w 52"/>
              <a:gd name="T3" fmla="*/ 25 h 36"/>
              <a:gd name="T4" fmla="*/ 0 w 52"/>
              <a:gd name="T5" fmla="*/ 30 h 36"/>
              <a:gd name="T6" fmla="*/ 0 w 52"/>
              <a:gd name="T7" fmla="*/ 34 h 36"/>
              <a:gd name="T8" fmla="*/ 2 w 52"/>
              <a:gd name="T9" fmla="*/ 36 h 36"/>
              <a:gd name="T10" fmla="*/ 4 w 52"/>
              <a:gd name="T11" fmla="*/ 34 h 36"/>
              <a:gd name="T12" fmla="*/ 4 w 52"/>
              <a:gd name="T13" fmla="*/ 30 h 36"/>
              <a:gd name="T14" fmla="*/ 4 w 52"/>
              <a:gd name="T15" fmla="*/ 25 h 36"/>
              <a:gd name="T16" fmla="*/ 24 w 52"/>
              <a:gd name="T17" fmla="*/ 4 h 36"/>
              <a:gd name="T18" fmla="*/ 27 w 52"/>
              <a:gd name="T19" fmla="*/ 4 h 36"/>
              <a:gd name="T20" fmla="*/ 48 w 52"/>
              <a:gd name="T21" fmla="*/ 25 h 36"/>
              <a:gd name="T22" fmla="*/ 48 w 52"/>
              <a:gd name="T23" fmla="*/ 30 h 36"/>
              <a:gd name="T24" fmla="*/ 48 w 52"/>
              <a:gd name="T25" fmla="*/ 34 h 36"/>
              <a:gd name="T26" fmla="*/ 50 w 52"/>
              <a:gd name="T27" fmla="*/ 36 h 36"/>
              <a:gd name="T28" fmla="*/ 52 w 52"/>
              <a:gd name="T29" fmla="*/ 34 h 36"/>
              <a:gd name="T30" fmla="*/ 52 w 52"/>
              <a:gd name="T31" fmla="*/ 30 h 36"/>
              <a:gd name="T32" fmla="*/ 52 w 52"/>
              <a:gd name="T33" fmla="*/ 25 h 36"/>
              <a:gd name="T34" fmla="*/ 28 w 52"/>
              <a:gd name="T35" fmla="*/ 0 h 36"/>
              <a:gd name="T36" fmla="*/ 26 w 52"/>
              <a:gd name="T37" fmla="*/ 2 h 36"/>
              <a:gd name="T38" fmla="*/ 24 w 52"/>
              <a:gd name="T3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36">
                <a:moveTo>
                  <a:pt x="24" y="0"/>
                </a:moveTo>
                <a:cubicBezTo>
                  <a:pt x="10" y="0"/>
                  <a:pt x="0" y="11"/>
                  <a:pt x="0" y="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2" y="36"/>
                </a:cubicBezTo>
                <a:cubicBezTo>
                  <a:pt x="3" y="36"/>
                  <a:pt x="4" y="35"/>
                  <a:pt x="4" y="34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13"/>
                  <a:pt x="13" y="4"/>
                  <a:pt x="24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8" y="4"/>
                  <a:pt x="48" y="13"/>
                  <a:pt x="48" y="25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5"/>
                  <a:pt x="49" y="36"/>
                  <a:pt x="50" y="36"/>
                </a:cubicBezTo>
                <a:cubicBezTo>
                  <a:pt x="51" y="36"/>
                  <a:pt x="52" y="35"/>
                  <a:pt x="52" y="34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11"/>
                  <a:pt x="41" y="0"/>
                  <a:pt x="28" y="0"/>
                </a:cubicBezTo>
                <a:cubicBezTo>
                  <a:pt x="28" y="1"/>
                  <a:pt x="27" y="2"/>
                  <a:pt x="26" y="2"/>
                </a:cubicBezTo>
                <a:cubicBezTo>
                  <a:pt x="25" y="2"/>
                  <a:pt x="24" y="1"/>
                  <a:pt x="24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0" name="Freeform 74">
            <a:extLst>
              <a:ext uri="{FF2B5EF4-FFF2-40B4-BE49-F238E27FC236}">
                <a16:creationId xmlns:a16="http://schemas.microsoft.com/office/drawing/2014/main" id="{D407EBE4-A9D6-4507-9672-5E5D957A09C2}"/>
              </a:ext>
            </a:extLst>
          </p:cNvPr>
          <p:cNvSpPr>
            <a:spLocks/>
          </p:cNvSpPr>
          <p:nvPr/>
        </p:nvSpPr>
        <p:spPr bwMode="auto">
          <a:xfrm>
            <a:off x="10379299" y="1671123"/>
            <a:ext cx="16569" cy="224425"/>
          </a:xfrm>
          <a:custGeom>
            <a:avLst/>
            <a:gdLst>
              <a:gd name="T0" fmla="*/ 2 w 4"/>
              <a:gd name="T1" fmla="*/ 0 h 56"/>
              <a:gd name="T2" fmla="*/ 0 w 4"/>
              <a:gd name="T3" fmla="*/ 2 h 56"/>
              <a:gd name="T4" fmla="*/ 0 w 4"/>
              <a:gd name="T5" fmla="*/ 54 h 56"/>
              <a:gd name="T6" fmla="*/ 0 w 4"/>
              <a:gd name="T7" fmla="*/ 54 h 56"/>
              <a:gd name="T8" fmla="*/ 2 w 4"/>
              <a:gd name="T9" fmla="*/ 56 h 56"/>
              <a:gd name="T10" fmla="*/ 4 w 4"/>
              <a:gd name="T11" fmla="*/ 54 h 56"/>
              <a:gd name="T12" fmla="*/ 4 w 4"/>
              <a:gd name="T13" fmla="*/ 54 h 56"/>
              <a:gd name="T14" fmla="*/ 4 w 4"/>
              <a:gd name="T15" fmla="*/ 2 h 56"/>
              <a:gd name="T16" fmla="*/ 2 w 4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6">
                <a:moveTo>
                  <a:pt x="2" y="0"/>
                </a:moveTo>
                <a:cubicBezTo>
                  <a:pt x="1" y="0"/>
                  <a:pt x="0" y="0"/>
                  <a:pt x="0" y="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3" y="56"/>
                  <a:pt x="4" y="55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2"/>
                  <a:pt x="4" y="2"/>
                  <a:pt x="4" y="2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757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1" name="Freeform 75">
            <a:extLst>
              <a:ext uri="{FF2B5EF4-FFF2-40B4-BE49-F238E27FC236}">
                <a16:creationId xmlns:a16="http://schemas.microsoft.com/office/drawing/2014/main" id="{3AEAF62B-9EF6-4095-81AC-A1813E08FF3F}"/>
              </a:ext>
            </a:extLst>
          </p:cNvPr>
          <p:cNvSpPr>
            <a:spLocks/>
          </p:cNvSpPr>
          <p:nvPr/>
        </p:nvSpPr>
        <p:spPr bwMode="auto">
          <a:xfrm>
            <a:off x="10191024" y="2207332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2" name="Freeform 76">
            <a:extLst>
              <a:ext uri="{FF2B5EF4-FFF2-40B4-BE49-F238E27FC236}">
                <a16:creationId xmlns:a16="http://schemas.microsoft.com/office/drawing/2014/main" id="{E94F32EC-1B02-4701-8C31-6FEE4F711A2B}"/>
              </a:ext>
            </a:extLst>
          </p:cNvPr>
          <p:cNvSpPr>
            <a:spLocks/>
          </p:cNvSpPr>
          <p:nvPr/>
        </p:nvSpPr>
        <p:spPr bwMode="auto">
          <a:xfrm>
            <a:off x="10191024" y="2376027"/>
            <a:ext cx="388601" cy="48199"/>
          </a:xfrm>
          <a:custGeom>
            <a:avLst/>
            <a:gdLst>
              <a:gd name="T0" fmla="*/ 91 w 97"/>
              <a:gd name="T1" fmla="*/ 0 h 12"/>
              <a:gd name="T2" fmla="*/ 6 w 97"/>
              <a:gd name="T3" fmla="*/ 0 h 12"/>
              <a:gd name="T4" fmla="*/ 0 w 97"/>
              <a:gd name="T5" fmla="*/ 6 h 12"/>
              <a:gd name="T6" fmla="*/ 0 w 97"/>
              <a:gd name="T7" fmla="*/ 6 h 12"/>
              <a:gd name="T8" fmla="*/ 6 w 97"/>
              <a:gd name="T9" fmla="*/ 12 h 12"/>
              <a:gd name="T10" fmla="*/ 91 w 97"/>
              <a:gd name="T11" fmla="*/ 12 h 12"/>
              <a:gd name="T12" fmla="*/ 97 w 97"/>
              <a:gd name="T13" fmla="*/ 6 h 12"/>
              <a:gd name="T14" fmla="*/ 97 w 97"/>
              <a:gd name="T15" fmla="*/ 6 h 12"/>
              <a:gd name="T16" fmla="*/ 91 w 97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7" h="12">
                <a:moveTo>
                  <a:pt x="91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"/>
                  <a:pt x="3" y="12"/>
                  <a:pt x="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4" y="12"/>
                  <a:pt x="97" y="10"/>
                  <a:pt x="97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4" y="0"/>
                  <a:pt x="9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3" name="Freeform 77">
            <a:extLst>
              <a:ext uri="{FF2B5EF4-FFF2-40B4-BE49-F238E27FC236}">
                <a16:creationId xmlns:a16="http://schemas.microsoft.com/office/drawing/2014/main" id="{0B30EFC4-2F9B-46A9-8607-AC6762434539}"/>
              </a:ext>
            </a:extLst>
          </p:cNvPr>
          <p:cNvSpPr>
            <a:spLocks/>
          </p:cNvSpPr>
          <p:nvPr/>
        </p:nvSpPr>
        <p:spPr bwMode="auto">
          <a:xfrm>
            <a:off x="10350682" y="2555266"/>
            <a:ext cx="228943" cy="48199"/>
          </a:xfrm>
          <a:custGeom>
            <a:avLst/>
            <a:gdLst>
              <a:gd name="T0" fmla="*/ 51 w 57"/>
              <a:gd name="T1" fmla="*/ 0 h 12"/>
              <a:gd name="T2" fmla="*/ 0 w 57"/>
              <a:gd name="T3" fmla="*/ 0 h 12"/>
              <a:gd name="T4" fmla="*/ 11 w 57"/>
              <a:gd name="T5" fmla="*/ 12 h 12"/>
              <a:gd name="T6" fmla="*/ 51 w 57"/>
              <a:gd name="T7" fmla="*/ 12 h 12"/>
              <a:gd name="T8" fmla="*/ 57 w 57"/>
              <a:gd name="T9" fmla="*/ 6 h 12"/>
              <a:gd name="T10" fmla="*/ 57 w 57"/>
              <a:gd name="T11" fmla="*/ 6 h 12"/>
              <a:gd name="T12" fmla="*/ 51 w 57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12">
                <a:moveTo>
                  <a:pt x="51" y="0"/>
                </a:moveTo>
                <a:cubicBezTo>
                  <a:pt x="0" y="0"/>
                  <a:pt x="0" y="0"/>
                  <a:pt x="0" y="0"/>
                </a:cubicBezTo>
                <a:cubicBezTo>
                  <a:pt x="4" y="3"/>
                  <a:pt x="8" y="8"/>
                  <a:pt x="11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4" y="12"/>
                  <a:pt x="57" y="9"/>
                  <a:pt x="57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2"/>
                  <a:pt x="54" y="0"/>
                  <a:pt x="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4" name="Freeform 78">
            <a:extLst>
              <a:ext uri="{FF2B5EF4-FFF2-40B4-BE49-F238E27FC236}">
                <a16:creationId xmlns:a16="http://schemas.microsoft.com/office/drawing/2014/main" id="{080FAFAB-28DE-4E94-9F82-EB1986822BB3}"/>
              </a:ext>
            </a:extLst>
          </p:cNvPr>
          <p:cNvSpPr>
            <a:spLocks/>
          </p:cNvSpPr>
          <p:nvPr/>
        </p:nvSpPr>
        <p:spPr bwMode="auto">
          <a:xfrm>
            <a:off x="10191024" y="2555266"/>
            <a:ext cx="204844" cy="48199"/>
          </a:xfrm>
          <a:custGeom>
            <a:avLst/>
            <a:gdLst>
              <a:gd name="T0" fmla="*/ 40 w 51"/>
              <a:gd name="T1" fmla="*/ 0 h 12"/>
              <a:gd name="T2" fmla="*/ 6 w 51"/>
              <a:gd name="T3" fmla="*/ 0 h 12"/>
              <a:gd name="T4" fmla="*/ 0 w 51"/>
              <a:gd name="T5" fmla="*/ 6 h 12"/>
              <a:gd name="T6" fmla="*/ 0 w 51"/>
              <a:gd name="T7" fmla="*/ 6 h 12"/>
              <a:gd name="T8" fmla="*/ 6 w 51"/>
              <a:gd name="T9" fmla="*/ 12 h 12"/>
              <a:gd name="T10" fmla="*/ 51 w 51"/>
              <a:gd name="T11" fmla="*/ 12 h 12"/>
              <a:gd name="T12" fmla="*/ 40 w 51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12">
                <a:moveTo>
                  <a:pt x="4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48" y="8"/>
                  <a:pt x="44" y="3"/>
                  <a:pt x="40" y="0"/>
                </a:cubicBezTo>
              </a:path>
            </a:pathLst>
          </a:custGeom>
          <a:solidFill>
            <a:srgbClr val="EDF7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id="{C865FD6F-20FC-4EBB-8845-E97E002B04CD}"/>
              </a:ext>
            </a:extLst>
          </p:cNvPr>
          <p:cNvSpPr>
            <a:spLocks/>
          </p:cNvSpPr>
          <p:nvPr/>
        </p:nvSpPr>
        <p:spPr bwMode="auto">
          <a:xfrm>
            <a:off x="7652834" y="2446820"/>
            <a:ext cx="2729711" cy="3122366"/>
          </a:xfrm>
          <a:custGeom>
            <a:avLst/>
            <a:gdLst>
              <a:gd name="connsiteX0" fmla="*/ 1388879 w 2729711"/>
              <a:gd name="connsiteY0" fmla="*/ 0 h 3122366"/>
              <a:gd name="connsiteX1" fmla="*/ 2401837 w 2729711"/>
              <a:gd name="connsiteY1" fmla="*/ 1012768 h 3122366"/>
              <a:gd name="connsiteX2" fmla="*/ 2401837 w 2729711"/>
              <a:gd name="connsiteY2" fmla="*/ 2081578 h 3122366"/>
              <a:gd name="connsiteX3" fmla="*/ 2425859 w 2729711"/>
              <a:gd name="connsiteY3" fmla="*/ 2089584 h 3122366"/>
              <a:gd name="connsiteX4" fmla="*/ 2477908 w 2729711"/>
              <a:gd name="connsiteY4" fmla="*/ 2109599 h 3122366"/>
              <a:gd name="connsiteX5" fmla="*/ 2702120 w 2729711"/>
              <a:gd name="connsiteY5" fmla="*/ 2629993 h 3122366"/>
              <a:gd name="connsiteX6" fmla="*/ 2582007 w 2729711"/>
              <a:gd name="connsiteY6" fmla="*/ 2922214 h 3122366"/>
              <a:gd name="connsiteX7" fmla="*/ 2425859 w 2729711"/>
              <a:gd name="connsiteY7" fmla="*/ 3114360 h 3122366"/>
              <a:gd name="connsiteX8" fmla="*/ 2401837 w 2729711"/>
              <a:gd name="connsiteY8" fmla="*/ 3114360 h 3122366"/>
              <a:gd name="connsiteX9" fmla="*/ 2401837 w 2729711"/>
              <a:gd name="connsiteY9" fmla="*/ 3122366 h 3122366"/>
              <a:gd name="connsiteX10" fmla="*/ 2149098 w 2729711"/>
              <a:gd name="connsiteY10" fmla="*/ 3122366 h 3122366"/>
              <a:gd name="connsiteX11" fmla="*/ 2065472 w 2729711"/>
              <a:gd name="connsiteY11" fmla="*/ 3122366 h 3122366"/>
              <a:gd name="connsiteX12" fmla="*/ 2122016 w 2729711"/>
              <a:gd name="connsiteY12" fmla="*/ 3015559 h 3122366"/>
              <a:gd name="connsiteX13" fmla="*/ 2340156 w 2729711"/>
              <a:gd name="connsiteY13" fmla="*/ 1972363 h 3122366"/>
              <a:gd name="connsiteX14" fmla="*/ 1384873 w 2729711"/>
              <a:gd name="connsiteY14" fmla="*/ 332358 h 3122366"/>
              <a:gd name="connsiteX15" fmla="*/ 429590 w 2729711"/>
              <a:gd name="connsiteY15" fmla="*/ 1972363 h 3122366"/>
              <a:gd name="connsiteX16" fmla="*/ 647731 w 2729711"/>
              <a:gd name="connsiteY16" fmla="*/ 3015559 h 3122366"/>
              <a:gd name="connsiteX17" fmla="*/ 704274 w 2729711"/>
              <a:gd name="connsiteY17" fmla="*/ 3122366 h 3122366"/>
              <a:gd name="connsiteX18" fmla="*/ 563618 w 2729711"/>
              <a:gd name="connsiteY18" fmla="*/ 3122366 h 3122366"/>
              <a:gd name="connsiteX19" fmla="*/ 379925 w 2729711"/>
              <a:gd name="connsiteY19" fmla="*/ 3122366 h 3122366"/>
              <a:gd name="connsiteX20" fmla="*/ 379925 w 2729711"/>
              <a:gd name="connsiteY20" fmla="*/ 3114360 h 3122366"/>
              <a:gd name="connsiteX21" fmla="*/ 307857 w 2729711"/>
              <a:gd name="connsiteY21" fmla="*/ 3114360 h 3122366"/>
              <a:gd name="connsiteX22" fmla="*/ 147706 w 2729711"/>
              <a:gd name="connsiteY22" fmla="*/ 2922214 h 3122366"/>
              <a:gd name="connsiteX23" fmla="*/ 27592 w 2729711"/>
              <a:gd name="connsiteY23" fmla="*/ 2629993 h 3122366"/>
              <a:gd name="connsiteX24" fmla="*/ 251804 w 2729711"/>
              <a:gd name="connsiteY24" fmla="*/ 2109599 h 3122366"/>
              <a:gd name="connsiteX25" fmla="*/ 303853 w 2729711"/>
              <a:gd name="connsiteY25" fmla="*/ 2089584 h 3122366"/>
              <a:gd name="connsiteX26" fmla="*/ 379925 w 2729711"/>
              <a:gd name="connsiteY26" fmla="*/ 2069568 h 3122366"/>
              <a:gd name="connsiteX27" fmla="*/ 379925 w 2729711"/>
              <a:gd name="connsiteY27" fmla="*/ 1012768 h 3122366"/>
              <a:gd name="connsiteX28" fmla="*/ 1388879 w 2729711"/>
              <a:gd name="connsiteY28" fmla="*/ 0 h 312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9711" h="3122366">
                <a:moveTo>
                  <a:pt x="1388879" y="0"/>
                </a:moveTo>
                <a:cubicBezTo>
                  <a:pt x="1949409" y="0"/>
                  <a:pt x="2401837" y="456346"/>
                  <a:pt x="2401837" y="1012768"/>
                </a:cubicBezTo>
                <a:cubicBezTo>
                  <a:pt x="2401837" y="1012768"/>
                  <a:pt x="2401837" y="1012768"/>
                  <a:pt x="2401837" y="2081578"/>
                </a:cubicBezTo>
                <a:cubicBezTo>
                  <a:pt x="2409844" y="2081578"/>
                  <a:pt x="2417851" y="2085581"/>
                  <a:pt x="2425859" y="2089584"/>
                </a:cubicBezTo>
                <a:cubicBezTo>
                  <a:pt x="2425859" y="2089584"/>
                  <a:pt x="2425859" y="2089584"/>
                  <a:pt x="2477908" y="2109599"/>
                </a:cubicBezTo>
                <a:cubicBezTo>
                  <a:pt x="2682101" y="2189659"/>
                  <a:pt x="2782196" y="2425838"/>
                  <a:pt x="2702120" y="2629993"/>
                </a:cubicBezTo>
                <a:cubicBezTo>
                  <a:pt x="2702120" y="2629993"/>
                  <a:pt x="2702120" y="2629993"/>
                  <a:pt x="2582007" y="2922214"/>
                </a:cubicBezTo>
                <a:cubicBezTo>
                  <a:pt x="2549977" y="3006278"/>
                  <a:pt x="2493923" y="3070327"/>
                  <a:pt x="2425859" y="3114360"/>
                </a:cubicBezTo>
                <a:cubicBezTo>
                  <a:pt x="2425859" y="3114360"/>
                  <a:pt x="2425859" y="3114360"/>
                  <a:pt x="2401837" y="3114360"/>
                </a:cubicBezTo>
                <a:cubicBezTo>
                  <a:pt x="2401837" y="3114360"/>
                  <a:pt x="2401837" y="3114360"/>
                  <a:pt x="2401837" y="3122366"/>
                </a:cubicBezTo>
                <a:cubicBezTo>
                  <a:pt x="2401837" y="3122366"/>
                  <a:pt x="2401837" y="3122366"/>
                  <a:pt x="2149098" y="3122366"/>
                </a:cubicBezTo>
                <a:lnTo>
                  <a:pt x="2065472" y="3122366"/>
                </a:lnTo>
                <a:lnTo>
                  <a:pt x="2122016" y="3015559"/>
                </a:lnTo>
                <a:cubicBezTo>
                  <a:pt x="2258293" y="2732069"/>
                  <a:pt x="2340156" y="2368629"/>
                  <a:pt x="2340156" y="1972363"/>
                </a:cubicBezTo>
                <a:cubicBezTo>
                  <a:pt x="2340156" y="1066613"/>
                  <a:pt x="1912461" y="332358"/>
                  <a:pt x="1384873" y="332358"/>
                </a:cubicBezTo>
                <a:cubicBezTo>
                  <a:pt x="857285" y="332358"/>
                  <a:pt x="429590" y="1066613"/>
                  <a:pt x="429590" y="1972363"/>
                </a:cubicBezTo>
                <a:cubicBezTo>
                  <a:pt x="429590" y="2368629"/>
                  <a:pt x="511454" y="2732069"/>
                  <a:pt x="647731" y="3015559"/>
                </a:cubicBezTo>
                <a:lnTo>
                  <a:pt x="704274" y="3122366"/>
                </a:lnTo>
                <a:lnTo>
                  <a:pt x="563618" y="3122366"/>
                </a:lnTo>
                <a:cubicBezTo>
                  <a:pt x="504320" y="3122366"/>
                  <a:pt x="443110" y="3122366"/>
                  <a:pt x="379925" y="3122366"/>
                </a:cubicBezTo>
                <a:cubicBezTo>
                  <a:pt x="379925" y="3122366"/>
                  <a:pt x="379925" y="3122366"/>
                  <a:pt x="379925" y="3114360"/>
                </a:cubicBezTo>
                <a:cubicBezTo>
                  <a:pt x="379925" y="3114360"/>
                  <a:pt x="379925" y="3114360"/>
                  <a:pt x="307857" y="3114360"/>
                </a:cubicBezTo>
                <a:cubicBezTo>
                  <a:pt x="235789" y="3070327"/>
                  <a:pt x="179736" y="3006278"/>
                  <a:pt x="147706" y="2922214"/>
                </a:cubicBezTo>
                <a:cubicBezTo>
                  <a:pt x="147706" y="2922214"/>
                  <a:pt x="147706" y="2922214"/>
                  <a:pt x="27592" y="2629993"/>
                </a:cubicBezTo>
                <a:cubicBezTo>
                  <a:pt x="-52484" y="2425838"/>
                  <a:pt x="47611" y="2189659"/>
                  <a:pt x="251804" y="2109599"/>
                </a:cubicBezTo>
                <a:cubicBezTo>
                  <a:pt x="251804" y="2109599"/>
                  <a:pt x="251804" y="2109599"/>
                  <a:pt x="303853" y="2089584"/>
                </a:cubicBezTo>
                <a:cubicBezTo>
                  <a:pt x="327876" y="2081578"/>
                  <a:pt x="351899" y="2073571"/>
                  <a:pt x="379925" y="2069568"/>
                </a:cubicBezTo>
                <a:cubicBezTo>
                  <a:pt x="379925" y="2069568"/>
                  <a:pt x="379925" y="2069568"/>
                  <a:pt x="379925" y="1012768"/>
                </a:cubicBezTo>
                <a:cubicBezTo>
                  <a:pt x="379925" y="456346"/>
                  <a:pt x="832353" y="0"/>
                  <a:pt x="1388879" y="0"/>
                </a:cubicBezTo>
                <a:close/>
              </a:path>
            </a:pathLst>
          </a:custGeom>
          <a:solidFill>
            <a:schemeClr val="accent3">
              <a:lumMod val="75000"/>
              <a:alpha val="4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56623A9-04BF-4BD4-9514-4A47425015FA}"/>
              </a:ext>
            </a:extLst>
          </p:cNvPr>
          <p:cNvSpPr txBox="1"/>
          <p:nvPr/>
        </p:nvSpPr>
        <p:spPr>
          <a:xfrm>
            <a:off x="852080" y="1241467"/>
            <a:ext cx="473704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Quality of Life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D314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77FDC98-CA9D-441A-82D7-B61E2E7C175A}"/>
              </a:ext>
            </a:extLst>
          </p:cNvPr>
          <p:cNvGrpSpPr/>
          <p:nvPr/>
        </p:nvGrpSpPr>
        <p:grpSpPr>
          <a:xfrm>
            <a:off x="918756" y="992090"/>
            <a:ext cx="663302" cy="122470"/>
            <a:chOff x="881109" y="865483"/>
            <a:chExt cx="852780" cy="157455"/>
          </a:xfrm>
          <a:solidFill>
            <a:schemeClr val="accent4"/>
          </a:solidFill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79EE26C-081F-404A-A3E7-3ECACC657B4F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2A269DE-4346-4EB3-B668-49AC1A653115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D5AFA70-0018-4A30-B801-DD1D142A4B89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6F37542-64B6-41B1-8A67-610952E568F7}"/>
              </a:ext>
            </a:extLst>
          </p:cNvPr>
          <p:cNvSpPr/>
          <p:nvPr/>
        </p:nvSpPr>
        <p:spPr>
          <a:xfrm>
            <a:off x="740120" y="2004314"/>
            <a:ext cx="6174268" cy="143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</a:rPr>
              <a:t>Relatively Low PPP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</a:rPr>
              <a:t>Lower crime rates than other countries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</a:rPr>
              <a:t>Labor Management system led to more equal income distribution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</a:rPr>
              <a:t>Highly congested cities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  <a:sym typeface="Wingdings" panose="05000000000000000000" pitchFamily="2" charset="2"/>
              </a:rPr>
              <a:t>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Historic"/>
                <a:ea typeface="Segoe UI Historic"/>
                <a:cs typeface="Segoe UI"/>
              </a:rPr>
              <a:t>Long hours spent in commuting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 </a:t>
            </a:r>
          </a:p>
        </p:txBody>
      </p:sp>
      <p:sp>
        <p:nvSpPr>
          <p:cNvPr id="466" name="Freeform: Shape 465">
            <a:extLst>
              <a:ext uri="{FF2B5EF4-FFF2-40B4-BE49-F238E27FC236}">
                <a16:creationId xmlns:a16="http://schemas.microsoft.com/office/drawing/2014/main" id="{7C29F08C-37B0-48A1-AFE1-798F0FAE94F8}"/>
              </a:ext>
            </a:extLst>
          </p:cNvPr>
          <p:cNvSpPr>
            <a:spLocks/>
          </p:cNvSpPr>
          <p:nvPr/>
        </p:nvSpPr>
        <p:spPr bwMode="auto">
          <a:xfrm flipH="1" flipV="1">
            <a:off x="6424657" y="0"/>
            <a:ext cx="5769036" cy="1625374"/>
          </a:xfrm>
          <a:custGeom>
            <a:avLst/>
            <a:gdLst>
              <a:gd name="connsiteX0" fmla="*/ 2089636 w 5769036"/>
              <a:gd name="connsiteY0" fmla="*/ 229427 h 1625374"/>
              <a:gd name="connsiteX1" fmla="*/ 2082649 w 5769036"/>
              <a:gd name="connsiteY1" fmla="*/ 229349 h 1625374"/>
              <a:gd name="connsiteX2" fmla="*/ 2214685 w 5769036"/>
              <a:gd name="connsiteY2" fmla="*/ 0 h 1625374"/>
              <a:gd name="connsiteX3" fmla="*/ 2217756 w 5769036"/>
              <a:gd name="connsiteY3" fmla="*/ 85624 h 1625374"/>
              <a:gd name="connsiteX4" fmla="*/ 2306803 w 5769036"/>
              <a:gd name="connsiteY4" fmla="*/ 76450 h 1625374"/>
              <a:gd name="connsiteX5" fmla="*/ 2089636 w 5769036"/>
              <a:gd name="connsiteY5" fmla="*/ 229427 h 1625374"/>
              <a:gd name="connsiteX6" fmla="*/ 2020929 w 5769036"/>
              <a:gd name="connsiteY6" fmla="*/ 425505 h 1625374"/>
              <a:gd name="connsiteX7" fmla="*/ 2052904 w 5769036"/>
              <a:gd name="connsiteY7" fmla="*/ 290803 h 1625374"/>
              <a:gd name="connsiteX8" fmla="*/ 2028061 w 5769036"/>
              <a:gd name="connsiteY8" fmla="*/ 400226 h 1625374"/>
              <a:gd name="connsiteX9" fmla="*/ 2004427 w 5769036"/>
              <a:gd name="connsiteY9" fmla="*/ 483994 h 1625374"/>
              <a:gd name="connsiteX10" fmla="*/ 2020929 w 5769036"/>
              <a:gd name="connsiteY10" fmla="*/ 425505 h 1625374"/>
              <a:gd name="connsiteX11" fmla="*/ 2009863 w 5769036"/>
              <a:gd name="connsiteY11" fmla="*/ 472121 h 1625374"/>
              <a:gd name="connsiteX12" fmla="*/ 3879197 w 5769036"/>
              <a:gd name="connsiteY12" fmla="*/ 540762 h 1625374"/>
              <a:gd name="connsiteX13" fmla="*/ 4008889 w 5769036"/>
              <a:gd name="connsiteY13" fmla="*/ 264272 h 1625374"/>
              <a:gd name="connsiteX14" fmla="*/ 4018153 w 5769036"/>
              <a:gd name="connsiteY14" fmla="*/ 359508 h 1625374"/>
              <a:gd name="connsiteX15" fmla="*/ 4116966 w 5769036"/>
              <a:gd name="connsiteY15" fmla="*/ 338003 h 1625374"/>
              <a:gd name="connsiteX16" fmla="*/ 3879197 w 5769036"/>
              <a:gd name="connsiteY16" fmla="*/ 540762 h 1625374"/>
              <a:gd name="connsiteX17" fmla="*/ 1717340 w 5769036"/>
              <a:gd name="connsiteY17" fmla="*/ 657841 h 1625374"/>
              <a:gd name="connsiteX18" fmla="*/ 1720933 w 5769036"/>
              <a:gd name="connsiteY18" fmla="*/ 655357 h 1625374"/>
              <a:gd name="connsiteX19" fmla="*/ 1752815 w 5769036"/>
              <a:gd name="connsiteY19" fmla="*/ 643027 h 1625374"/>
              <a:gd name="connsiteX20" fmla="*/ 1729470 w 5769036"/>
              <a:gd name="connsiteY20" fmla="*/ 636752 h 1625374"/>
              <a:gd name="connsiteX21" fmla="*/ 1727015 w 5769036"/>
              <a:gd name="connsiteY21" fmla="*/ 635474 h 1625374"/>
              <a:gd name="connsiteX22" fmla="*/ 1602687 w 5769036"/>
              <a:gd name="connsiteY22" fmla="*/ 772301 h 1625374"/>
              <a:gd name="connsiteX23" fmla="*/ 1636458 w 5769036"/>
              <a:gd name="connsiteY23" fmla="*/ 769150 h 1625374"/>
              <a:gd name="connsiteX24" fmla="*/ 1635343 w 5769036"/>
              <a:gd name="connsiteY24" fmla="*/ 767033 h 1625374"/>
              <a:gd name="connsiteX25" fmla="*/ 1643032 w 5769036"/>
              <a:gd name="connsiteY25" fmla="*/ 748534 h 1625374"/>
              <a:gd name="connsiteX26" fmla="*/ 1625988 w 5769036"/>
              <a:gd name="connsiteY26" fmla="*/ 761084 h 1625374"/>
              <a:gd name="connsiteX27" fmla="*/ 1725099 w 5769036"/>
              <a:gd name="connsiteY27" fmla="*/ 779203 h 1625374"/>
              <a:gd name="connsiteX28" fmla="*/ 1727098 w 5769036"/>
              <a:gd name="connsiteY28" fmla="*/ 767033 h 1625374"/>
              <a:gd name="connsiteX29" fmla="*/ 1707003 w 5769036"/>
              <a:gd name="connsiteY29" fmla="*/ 773370 h 1625374"/>
              <a:gd name="connsiteX30" fmla="*/ 1708153 w 5769036"/>
              <a:gd name="connsiteY30" fmla="*/ 773497 h 1625374"/>
              <a:gd name="connsiteX31" fmla="*/ 4340549 w 5769036"/>
              <a:gd name="connsiteY31" fmla="*/ 1083974 h 1625374"/>
              <a:gd name="connsiteX32" fmla="*/ 4346472 w 5769036"/>
              <a:gd name="connsiteY32" fmla="*/ 1083973 h 1625374"/>
              <a:gd name="connsiteX33" fmla="*/ 4342410 w 5769036"/>
              <a:gd name="connsiteY33" fmla="*/ 1081381 h 1625374"/>
              <a:gd name="connsiteX34" fmla="*/ 4066357 w 5769036"/>
              <a:gd name="connsiteY34" fmla="*/ 1115221 h 1625374"/>
              <a:gd name="connsiteX35" fmla="*/ 4079131 w 5769036"/>
              <a:gd name="connsiteY35" fmla="*/ 1088186 h 1625374"/>
              <a:gd name="connsiteX36" fmla="*/ 4106302 w 5769036"/>
              <a:gd name="connsiteY36" fmla="*/ 1055678 h 1625374"/>
              <a:gd name="connsiteX37" fmla="*/ 4090269 w 5769036"/>
              <a:gd name="connsiteY37" fmla="*/ 1060429 h 1625374"/>
              <a:gd name="connsiteX38" fmla="*/ 4068519 w 5769036"/>
              <a:gd name="connsiteY38" fmla="*/ 1061884 h 1625374"/>
              <a:gd name="connsiteX39" fmla="*/ 4070113 w 5769036"/>
              <a:gd name="connsiteY39" fmla="*/ 1084085 h 1625374"/>
              <a:gd name="connsiteX40" fmla="*/ 4664045 w 5769036"/>
              <a:gd name="connsiteY40" fmla="*/ 1142626 h 1625374"/>
              <a:gd name="connsiteX41" fmla="*/ 4658100 w 5769036"/>
              <a:gd name="connsiteY41" fmla="*/ 1135595 h 1625374"/>
              <a:gd name="connsiteX42" fmla="*/ 4655784 w 5769036"/>
              <a:gd name="connsiteY42" fmla="*/ 1136505 h 1625374"/>
              <a:gd name="connsiteX43" fmla="*/ 4657533 w 5769036"/>
              <a:gd name="connsiteY43" fmla="*/ 1276569 h 1625374"/>
              <a:gd name="connsiteX44" fmla="*/ 4658811 w 5769036"/>
              <a:gd name="connsiteY44" fmla="*/ 1273630 h 1625374"/>
              <a:gd name="connsiteX45" fmla="*/ 4672840 w 5769036"/>
              <a:gd name="connsiteY45" fmla="*/ 1253358 h 1625374"/>
              <a:gd name="connsiteX46" fmla="*/ 4654341 w 5769036"/>
              <a:gd name="connsiteY46" fmla="*/ 1269238 h 1625374"/>
              <a:gd name="connsiteX47" fmla="*/ 4645606 w 5769036"/>
              <a:gd name="connsiteY47" fmla="*/ 1273563 h 1625374"/>
              <a:gd name="connsiteX48" fmla="*/ 5667655 w 5769036"/>
              <a:gd name="connsiteY48" fmla="*/ 1445993 h 1625374"/>
              <a:gd name="connsiteX49" fmla="*/ 5363496 w 5769036"/>
              <a:gd name="connsiteY49" fmla="*/ 1338410 h 1625374"/>
              <a:gd name="connsiteX50" fmla="*/ 5764592 w 5769036"/>
              <a:gd name="connsiteY50" fmla="*/ 1280054 h 1625374"/>
              <a:gd name="connsiteX51" fmla="*/ 5663552 w 5769036"/>
              <a:gd name="connsiteY51" fmla="*/ 1350696 h 1625374"/>
              <a:gd name="connsiteX52" fmla="*/ 5758468 w 5769036"/>
              <a:gd name="connsiteY52" fmla="*/ 1430552 h 1625374"/>
              <a:gd name="connsiteX53" fmla="*/ 5667655 w 5769036"/>
              <a:gd name="connsiteY53" fmla="*/ 1445993 h 1625374"/>
              <a:gd name="connsiteX54" fmla="*/ 5759180 w 5769036"/>
              <a:gd name="connsiteY54" fmla="*/ 1625374 h 1625374"/>
              <a:gd name="connsiteX55" fmla="*/ 0 w 5769036"/>
              <a:gd name="connsiteY55" fmla="*/ 1625374 h 1625374"/>
              <a:gd name="connsiteX56" fmla="*/ 0 w 5769036"/>
              <a:gd name="connsiteY56" fmla="*/ 778075 h 1625374"/>
              <a:gd name="connsiteX57" fmla="*/ 28328 w 5769036"/>
              <a:gd name="connsiteY57" fmla="*/ 778075 h 1625374"/>
              <a:gd name="connsiteX58" fmla="*/ 831367 w 5769036"/>
              <a:gd name="connsiteY58" fmla="*/ 778075 h 1625374"/>
              <a:gd name="connsiteX59" fmla="*/ 1215783 w 5769036"/>
              <a:gd name="connsiteY59" fmla="*/ 789390 h 1625374"/>
              <a:gd name="connsiteX60" fmla="*/ 1213755 w 5769036"/>
              <a:gd name="connsiteY60" fmla="*/ 788340 h 1625374"/>
              <a:gd name="connsiteX61" fmla="*/ 1152451 w 5769036"/>
              <a:gd name="connsiteY61" fmla="*/ 733293 h 1625374"/>
              <a:gd name="connsiteX62" fmla="*/ 1269431 w 5769036"/>
              <a:gd name="connsiteY62" fmla="*/ 690204 h 1625374"/>
              <a:gd name="connsiteX63" fmla="*/ 1229411 w 5769036"/>
              <a:gd name="connsiteY63" fmla="*/ 570169 h 1625374"/>
              <a:gd name="connsiteX64" fmla="*/ 1460677 w 5769036"/>
              <a:gd name="connsiteY64" fmla="*/ 689050 h 1625374"/>
              <a:gd name="connsiteX65" fmla="*/ 1472409 w 5769036"/>
              <a:gd name="connsiteY65" fmla="*/ 708968 h 1625374"/>
              <a:gd name="connsiteX66" fmla="*/ 1466352 w 5769036"/>
              <a:gd name="connsiteY66" fmla="*/ 634199 h 1625374"/>
              <a:gd name="connsiteX67" fmla="*/ 1564900 w 5769036"/>
              <a:gd name="connsiteY67" fmla="*/ 466632 h 1625374"/>
              <a:gd name="connsiteX68" fmla="*/ 1617151 w 5769036"/>
              <a:gd name="connsiteY68" fmla="*/ 579971 h 1625374"/>
              <a:gd name="connsiteX69" fmla="*/ 1640926 w 5769036"/>
              <a:gd name="connsiteY69" fmla="*/ 563444 h 1625374"/>
              <a:gd name="connsiteX70" fmla="*/ 1622275 w 5769036"/>
              <a:gd name="connsiteY70" fmla="*/ 534387 h 1625374"/>
              <a:gd name="connsiteX71" fmla="*/ 1711322 w 5769036"/>
              <a:gd name="connsiteY71" fmla="*/ 525182 h 1625374"/>
              <a:gd name="connsiteX72" fmla="*/ 1708252 w 5769036"/>
              <a:gd name="connsiteY72" fmla="*/ 436204 h 1625374"/>
              <a:gd name="connsiteX73" fmla="*/ 1803009 w 5769036"/>
              <a:gd name="connsiteY73" fmla="*/ 489514 h 1625374"/>
              <a:gd name="connsiteX74" fmla="*/ 1840930 w 5769036"/>
              <a:gd name="connsiteY74" fmla="*/ 549610 h 1625374"/>
              <a:gd name="connsiteX75" fmla="*/ 1840943 w 5769036"/>
              <a:gd name="connsiteY75" fmla="*/ 549364 h 1625374"/>
              <a:gd name="connsiteX76" fmla="*/ 1951431 w 5769036"/>
              <a:gd name="connsiteY76" fmla="*/ 414965 h 1625374"/>
              <a:gd name="connsiteX77" fmla="*/ 1966723 w 5769036"/>
              <a:gd name="connsiteY77" fmla="*/ 500735 h 1625374"/>
              <a:gd name="connsiteX78" fmla="*/ 2001831 w 5769036"/>
              <a:gd name="connsiteY78" fmla="*/ 489664 h 1625374"/>
              <a:gd name="connsiteX79" fmla="*/ 2004427 w 5769036"/>
              <a:gd name="connsiteY79" fmla="*/ 483994 h 1625374"/>
              <a:gd name="connsiteX80" fmla="*/ 2002925 w 5769036"/>
              <a:gd name="connsiteY80" fmla="*/ 489319 h 1625374"/>
              <a:gd name="connsiteX81" fmla="*/ 2015898 w 5769036"/>
              <a:gd name="connsiteY81" fmla="*/ 485228 h 1625374"/>
              <a:gd name="connsiteX82" fmla="*/ 2058478 w 5769036"/>
              <a:gd name="connsiteY82" fmla="*/ 500735 h 1625374"/>
              <a:gd name="connsiteX83" fmla="*/ 2042664 w 5769036"/>
              <a:gd name="connsiteY83" fmla="*/ 540860 h 1625374"/>
              <a:gd name="connsiteX84" fmla="*/ 2032054 w 5769036"/>
              <a:gd name="connsiteY84" fmla="*/ 556989 h 1625374"/>
              <a:gd name="connsiteX85" fmla="*/ 2045892 w 5769036"/>
              <a:gd name="connsiteY85" fmla="*/ 566434 h 1625374"/>
              <a:gd name="connsiteX86" fmla="*/ 2072496 w 5769036"/>
              <a:gd name="connsiteY86" fmla="*/ 594751 h 1625374"/>
              <a:gd name="connsiteX87" fmla="*/ 2073108 w 5769036"/>
              <a:gd name="connsiteY87" fmla="*/ 595829 h 1625374"/>
              <a:gd name="connsiteX88" fmla="*/ 2075297 w 5769036"/>
              <a:gd name="connsiteY88" fmla="*/ 528586 h 1625374"/>
              <a:gd name="connsiteX89" fmla="*/ 2132375 w 5769036"/>
              <a:gd name="connsiteY89" fmla="*/ 445409 h 1625374"/>
              <a:gd name="connsiteX90" fmla="*/ 2175459 w 5769036"/>
              <a:gd name="connsiteY90" fmla="*/ 522114 h 1625374"/>
              <a:gd name="connsiteX91" fmla="*/ 2261629 w 5769036"/>
              <a:gd name="connsiteY91" fmla="*/ 497568 h 1625374"/>
              <a:gd name="connsiteX92" fmla="*/ 2216999 w 5769036"/>
              <a:gd name="connsiteY92" fmla="*/ 630568 h 1625374"/>
              <a:gd name="connsiteX93" fmla="*/ 2200356 w 5769036"/>
              <a:gd name="connsiteY93" fmla="*/ 644557 h 1625374"/>
              <a:gd name="connsiteX94" fmla="*/ 2234901 w 5769036"/>
              <a:gd name="connsiteY94" fmla="*/ 643560 h 1625374"/>
              <a:gd name="connsiteX95" fmla="*/ 2369627 w 5769036"/>
              <a:gd name="connsiteY95" fmla="*/ 709036 h 1625374"/>
              <a:gd name="connsiteX96" fmla="*/ 2289500 w 5769036"/>
              <a:gd name="connsiteY96" fmla="*/ 745795 h 1625374"/>
              <a:gd name="connsiteX97" fmla="*/ 2320318 w 5769036"/>
              <a:gd name="connsiteY97" fmla="*/ 828502 h 1625374"/>
              <a:gd name="connsiteX98" fmla="*/ 2149664 w 5769036"/>
              <a:gd name="connsiteY98" fmla="*/ 751538 h 1625374"/>
              <a:gd name="connsiteX99" fmla="*/ 2141141 w 5769036"/>
              <a:gd name="connsiteY99" fmla="*/ 736511 h 1625374"/>
              <a:gd name="connsiteX100" fmla="*/ 2145856 w 5769036"/>
              <a:gd name="connsiteY100" fmla="*/ 752831 h 1625374"/>
              <a:gd name="connsiteX101" fmla="*/ 2143322 w 5769036"/>
              <a:gd name="connsiteY101" fmla="*/ 832092 h 1625374"/>
              <a:gd name="connsiteX102" fmla="*/ 2139000 w 5769036"/>
              <a:gd name="connsiteY102" fmla="*/ 841472 h 1625374"/>
              <a:gd name="connsiteX103" fmla="*/ 2752494 w 5769036"/>
              <a:gd name="connsiteY103" fmla="*/ 908026 h 1625374"/>
              <a:gd name="connsiteX104" fmla="*/ 2745065 w 5769036"/>
              <a:gd name="connsiteY104" fmla="*/ 898317 h 1625374"/>
              <a:gd name="connsiteX105" fmla="*/ 2747367 w 5769036"/>
              <a:gd name="connsiteY105" fmla="*/ 871484 h 1625374"/>
              <a:gd name="connsiteX106" fmla="*/ 3002546 w 5769036"/>
              <a:gd name="connsiteY106" fmla="*/ 888733 h 1625374"/>
              <a:gd name="connsiteX107" fmla="*/ 3017972 w 5769036"/>
              <a:gd name="connsiteY107" fmla="*/ 901324 h 1625374"/>
              <a:gd name="connsiteX108" fmla="*/ 2980644 w 5769036"/>
              <a:gd name="connsiteY108" fmla="*/ 837277 h 1625374"/>
              <a:gd name="connsiteX109" fmla="*/ 2991788 w 5769036"/>
              <a:gd name="connsiteY109" fmla="*/ 641748 h 1625374"/>
              <a:gd name="connsiteX110" fmla="*/ 3090268 w 5769036"/>
              <a:gd name="connsiteY110" fmla="*/ 724736 h 1625374"/>
              <a:gd name="connsiteX111" fmla="*/ 3185670 w 5769036"/>
              <a:gd name="connsiteY111" fmla="*/ 647895 h 1625374"/>
              <a:gd name="connsiteX112" fmla="*/ 3178745 w 5769036"/>
              <a:gd name="connsiteY112" fmla="*/ 890326 h 1625374"/>
              <a:gd name="connsiteX113" fmla="*/ 3164801 w 5769036"/>
              <a:gd name="connsiteY113" fmla="*/ 907979 h 1625374"/>
              <a:gd name="connsiteX114" fmla="*/ 3234328 w 5769036"/>
              <a:gd name="connsiteY114" fmla="*/ 875013 h 1625374"/>
              <a:gd name="connsiteX115" fmla="*/ 3441324 w 5769036"/>
              <a:gd name="connsiteY115" fmla="*/ 896563 h 1625374"/>
              <a:gd name="connsiteX116" fmla="*/ 3358396 w 5769036"/>
              <a:gd name="connsiteY116" fmla="*/ 982381 h 1625374"/>
              <a:gd name="connsiteX117" fmla="*/ 3391776 w 5769036"/>
              <a:gd name="connsiteY117" fmla="*/ 1002271 h 1625374"/>
              <a:gd name="connsiteX118" fmla="*/ 3414074 w 5769036"/>
              <a:gd name="connsiteY118" fmla="*/ 1005626 h 1625374"/>
              <a:gd name="connsiteX119" fmla="*/ 3738087 w 5769036"/>
              <a:gd name="connsiteY119" fmla="*/ 1065573 h 1625374"/>
              <a:gd name="connsiteX120" fmla="*/ 3703702 w 5769036"/>
              <a:gd name="connsiteY120" fmla="*/ 1001258 h 1625374"/>
              <a:gd name="connsiteX121" fmla="*/ 3680763 w 5769036"/>
              <a:gd name="connsiteY121" fmla="*/ 896763 h 1625374"/>
              <a:gd name="connsiteX122" fmla="*/ 3852445 w 5769036"/>
              <a:gd name="connsiteY122" fmla="*/ 936603 h 1625374"/>
              <a:gd name="connsiteX123" fmla="*/ 3907629 w 5769036"/>
              <a:gd name="connsiteY123" fmla="*/ 783374 h 1625374"/>
              <a:gd name="connsiteX124" fmla="*/ 3956380 w 5769036"/>
              <a:gd name="connsiteY124" fmla="*/ 827603 h 1625374"/>
              <a:gd name="connsiteX125" fmla="*/ 3985964 w 5769036"/>
              <a:gd name="connsiteY125" fmla="*/ 823086 h 1625374"/>
              <a:gd name="connsiteX126" fmla="*/ 4161732 w 5769036"/>
              <a:gd name="connsiteY126" fmla="*/ 881896 h 1625374"/>
              <a:gd name="connsiteX127" fmla="*/ 4181260 w 5769036"/>
              <a:gd name="connsiteY127" fmla="*/ 899593 h 1625374"/>
              <a:gd name="connsiteX128" fmla="*/ 4181096 w 5769036"/>
              <a:gd name="connsiteY128" fmla="*/ 899371 h 1625374"/>
              <a:gd name="connsiteX129" fmla="*/ 4187140 w 5769036"/>
              <a:gd name="connsiteY129" fmla="*/ 632183 h 1625374"/>
              <a:gd name="connsiteX130" fmla="*/ 4276065 w 5769036"/>
              <a:gd name="connsiteY130" fmla="*/ 727613 h 1625374"/>
              <a:gd name="connsiteX131" fmla="*/ 4383388 w 5769036"/>
              <a:gd name="connsiteY131" fmla="*/ 659888 h 1625374"/>
              <a:gd name="connsiteX132" fmla="*/ 4343142 w 5769036"/>
              <a:gd name="connsiteY132" fmla="*/ 902698 h 1625374"/>
              <a:gd name="connsiteX133" fmla="*/ 4326206 w 5769036"/>
              <a:gd name="connsiteY133" fmla="*/ 919297 h 1625374"/>
              <a:gd name="connsiteX134" fmla="*/ 4346288 w 5769036"/>
              <a:gd name="connsiteY134" fmla="*/ 907543 h 1625374"/>
              <a:gd name="connsiteX135" fmla="*/ 4607363 w 5769036"/>
              <a:gd name="connsiteY135" fmla="*/ 935924 h 1625374"/>
              <a:gd name="connsiteX136" fmla="*/ 4512008 w 5769036"/>
              <a:gd name="connsiteY136" fmla="*/ 1015697 h 1625374"/>
              <a:gd name="connsiteX137" fmla="*/ 4593137 w 5769036"/>
              <a:gd name="connsiteY137" fmla="*/ 1093170 h 1625374"/>
              <a:gd name="connsiteX138" fmla="*/ 4592963 w 5769036"/>
              <a:gd name="connsiteY138" fmla="*/ 1107654 h 1625374"/>
              <a:gd name="connsiteX139" fmla="*/ 4600572 w 5769036"/>
              <a:gd name="connsiteY139" fmla="*/ 1109160 h 1625374"/>
              <a:gd name="connsiteX140" fmla="*/ 4644703 w 5769036"/>
              <a:gd name="connsiteY140" fmla="*/ 1128295 h 1625374"/>
              <a:gd name="connsiteX141" fmla="*/ 4652944 w 5769036"/>
              <a:gd name="connsiteY141" fmla="*/ 1134401 h 1625374"/>
              <a:gd name="connsiteX142" fmla="*/ 4656208 w 5769036"/>
              <a:gd name="connsiteY142" fmla="*/ 1133358 h 1625374"/>
              <a:gd name="connsiteX143" fmla="*/ 4648378 w 5769036"/>
              <a:gd name="connsiteY143" fmla="*/ 1124097 h 1625374"/>
              <a:gd name="connsiteX144" fmla="*/ 4625320 w 5769036"/>
              <a:gd name="connsiteY144" fmla="*/ 914595 h 1625374"/>
              <a:gd name="connsiteX145" fmla="*/ 4714477 w 5769036"/>
              <a:gd name="connsiteY145" fmla="*/ 982251 h 1625374"/>
              <a:gd name="connsiteX146" fmla="*/ 4791336 w 5769036"/>
              <a:gd name="connsiteY146" fmla="*/ 911520 h 1625374"/>
              <a:gd name="connsiteX147" fmla="*/ 4814142 w 5769036"/>
              <a:gd name="connsiteY147" fmla="*/ 1080394 h 1625374"/>
              <a:gd name="connsiteX148" fmla="*/ 4797337 w 5769036"/>
              <a:gd name="connsiteY148" fmla="*/ 1118274 h 1625374"/>
              <a:gd name="connsiteX149" fmla="*/ 4823528 w 5769036"/>
              <a:gd name="connsiteY149" fmla="*/ 1105364 h 1625374"/>
              <a:gd name="connsiteX150" fmla="*/ 5003170 w 5769036"/>
              <a:gd name="connsiteY150" fmla="*/ 1114245 h 1625374"/>
              <a:gd name="connsiteX151" fmla="*/ 4935612 w 5769036"/>
              <a:gd name="connsiteY151" fmla="*/ 1194344 h 1625374"/>
              <a:gd name="connsiteX152" fmla="*/ 5012382 w 5769036"/>
              <a:gd name="connsiteY152" fmla="*/ 1271363 h 1625374"/>
              <a:gd name="connsiteX153" fmla="*/ 4887151 w 5769036"/>
              <a:gd name="connsiteY153" fmla="*/ 1296201 h 1625374"/>
              <a:gd name="connsiteX154" fmla="*/ 4812215 w 5769036"/>
              <a:gd name="connsiteY154" fmla="*/ 1277112 h 1625374"/>
              <a:gd name="connsiteX155" fmla="*/ 4810118 w 5769036"/>
              <a:gd name="connsiteY155" fmla="*/ 1275861 h 1625374"/>
              <a:gd name="connsiteX156" fmla="*/ 4830827 w 5769036"/>
              <a:gd name="connsiteY156" fmla="*/ 1311188 h 1625374"/>
              <a:gd name="connsiteX157" fmla="*/ 4835490 w 5769036"/>
              <a:gd name="connsiteY157" fmla="*/ 1326362 h 1625374"/>
              <a:gd name="connsiteX158" fmla="*/ 5137509 w 5769036"/>
              <a:gd name="connsiteY158" fmla="*/ 1413656 h 1625374"/>
              <a:gd name="connsiteX159" fmla="*/ 5473903 w 5769036"/>
              <a:gd name="connsiteY159" fmla="*/ 1523093 h 162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5769036" h="1625374">
                <a:moveTo>
                  <a:pt x="2089636" y="229427"/>
                </a:moveTo>
                <a:cubicBezTo>
                  <a:pt x="2085144" y="229492"/>
                  <a:pt x="2082649" y="229349"/>
                  <a:pt x="2082649" y="229349"/>
                </a:cubicBezTo>
                <a:cubicBezTo>
                  <a:pt x="2082649" y="229349"/>
                  <a:pt x="2051943" y="82566"/>
                  <a:pt x="2214685" y="0"/>
                </a:cubicBezTo>
                <a:cubicBezTo>
                  <a:pt x="2214685" y="0"/>
                  <a:pt x="2251532" y="0"/>
                  <a:pt x="2217756" y="85624"/>
                </a:cubicBezTo>
                <a:cubicBezTo>
                  <a:pt x="2303732" y="42812"/>
                  <a:pt x="2306803" y="76450"/>
                  <a:pt x="2306803" y="76450"/>
                </a:cubicBezTo>
                <a:cubicBezTo>
                  <a:pt x="2250380" y="218264"/>
                  <a:pt x="2121079" y="228967"/>
                  <a:pt x="2089636" y="229427"/>
                </a:cubicBezTo>
                <a:close/>
                <a:moveTo>
                  <a:pt x="2020929" y="425505"/>
                </a:moveTo>
                <a:lnTo>
                  <a:pt x="2052904" y="290803"/>
                </a:lnTo>
                <a:cubicBezTo>
                  <a:pt x="2045994" y="324599"/>
                  <a:pt x="2037837" y="361323"/>
                  <a:pt x="2028061" y="400226"/>
                </a:cubicBezTo>
                <a:close/>
                <a:moveTo>
                  <a:pt x="2004427" y="483994"/>
                </a:moveTo>
                <a:lnTo>
                  <a:pt x="2020929" y="425505"/>
                </a:lnTo>
                <a:lnTo>
                  <a:pt x="2009863" y="472121"/>
                </a:lnTo>
                <a:close/>
                <a:moveTo>
                  <a:pt x="3879197" y="540762"/>
                </a:moveTo>
                <a:cubicBezTo>
                  <a:pt x="3879197" y="540762"/>
                  <a:pt x="3835966" y="374868"/>
                  <a:pt x="4008889" y="264272"/>
                </a:cubicBezTo>
                <a:cubicBezTo>
                  <a:pt x="4008889" y="264272"/>
                  <a:pt x="4049032" y="258128"/>
                  <a:pt x="4018153" y="359508"/>
                </a:cubicBezTo>
                <a:cubicBezTo>
                  <a:pt x="4110790" y="298065"/>
                  <a:pt x="4116966" y="338003"/>
                  <a:pt x="4116966" y="338003"/>
                </a:cubicBezTo>
                <a:cubicBezTo>
                  <a:pt x="4055208" y="531546"/>
                  <a:pt x="3879197" y="540762"/>
                  <a:pt x="3879197" y="540762"/>
                </a:cubicBezTo>
                <a:close/>
                <a:moveTo>
                  <a:pt x="1717340" y="657841"/>
                </a:moveTo>
                <a:lnTo>
                  <a:pt x="1720933" y="655357"/>
                </a:lnTo>
                <a:lnTo>
                  <a:pt x="1752815" y="643027"/>
                </a:lnTo>
                <a:lnTo>
                  <a:pt x="1729470" y="636752"/>
                </a:lnTo>
                <a:lnTo>
                  <a:pt x="1727015" y="635474"/>
                </a:lnTo>
                <a:close/>
                <a:moveTo>
                  <a:pt x="1602687" y="772301"/>
                </a:moveTo>
                <a:lnTo>
                  <a:pt x="1636458" y="769150"/>
                </a:lnTo>
                <a:lnTo>
                  <a:pt x="1635343" y="767033"/>
                </a:lnTo>
                <a:lnTo>
                  <a:pt x="1643032" y="748534"/>
                </a:lnTo>
                <a:lnTo>
                  <a:pt x="1625988" y="761084"/>
                </a:lnTo>
                <a:close/>
                <a:moveTo>
                  <a:pt x="1725099" y="779203"/>
                </a:moveTo>
                <a:lnTo>
                  <a:pt x="1727098" y="767033"/>
                </a:lnTo>
                <a:lnTo>
                  <a:pt x="1707003" y="773370"/>
                </a:lnTo>
                <a:lnTo>
                  <a:pt x="1708153" y="773497"/>
                </a:lnTo>
                <a:close/>
                <a:moveTo>
                  <a:pt x="4340549" y="1083974"/>
                </a:moveTo>
                <a:lnTo>
                  <a:pt x="4346472" y="1083973"/>
                </a:lnTo>
                <a:lnTo>
                  <a:pt x="4342410" y="1081381"/>
                </a:lnTo>
                <a:close/>
                <a:moveTo>
                  <a:pt x="4066357" y="1115221"/>
                </a:moveTo>
                <a:lnTo>
                  <a:pt x="4079131" y="1088186"/>
                </a:lnTo>
                <a:lnTo>
                  <a:pt x="4106302" y="1055678"/>
                </a:lnTo>
                <a:lnTo>
                  <a:pt x="4090269" y="1060429"/>
                </a:lnTo>
                <a:lnTo>
                  <a:pt x="4068519" y="1061884"/>
                </a:lnTo>
                <a:lnTo>
                  <a:pt x="4070113" y="1084085"/>
                </a:lnTo>
                <a:close/>
                <a:moveTo>
                  <a:pt x="4664045" y="1142626"/>
                </a:moveTo>
                <a:lnTo>
                  <a:pt x="4658100" y="1135595"/>
                </a:lnTo>
                <a:lnTo>
                  <a:pt x="4655784" y="1136505"/>
                </a:lnTo>
                <a:close/>
                <a:moveTo>
                  <a:pt x="4657533" y="1276569"/>
                </a:moveTo>
                <a:lnTo>
                  <a:pt x="4658811" y="1273630"/>
                </a:lnTo>
                <a:lnTo>
                  <a:pt x="4672840" y="1253358"/>
                </a:lnTo>
                <a:lnTo>
                  <a:pt x="4654341" y="1269238"/>
                </a:lnTo>
                <a:lnTo>
                  <a:pt x="4645606" y="1273563"/>
                </a:lnTo>
                <a:close/>
                <a:moveTo>
                  <a:pt x="5667655" y="1445993"/>
                </a:moveTo>
                <a:cubicBezTo>
                  <a:pt x="5468985" y="1460690"/>
                  <a:pt x="5363496" y="1338410"/>
                  <a:pt x="5363496" y="1338410"/>
                </a:cubicBezTo>
                <a:cubicBezTo>
                  <a:pt x="5363496" y="1338410"/>
                  <a:pt x="5513524" y="1190983"/>
                  <a:pt x="5764592" y="1280054"/>
                </a:cubicBezTo>
                <a:cubicBezTo>
                  <a:pt x="5764592" y="1280054"/>
                  <a:pt x="5801333" y="1313839"/>
                  <a:pt x="5663552" y="1350696"/>
                </a:cubicBezTo>
                <a:cubicBezTo>
                  <a:pt x="5798271" y="1396767"/>
                  <a:pt x="5758468" y="1430552"/>
                  <a:pt x="5758468" y="1430552"/>
                </a:cubicBezTo>
                <a:cubicBezTo>
                  <a:pt x="5726319" y="1438999"/>
                  <a:pt x="5696036" y="1443894"/>
                  <a:pt x="5667655" y="1445993"/>
                </a:cubicBezTo>
                <a:close/>
                <a:moveTo>
                  <a:pt x="5759180" y="1625374"/>
                </a:moveTo>
                <a:lnTo>
                  <a:pt x="0" y="1625374"/>
                </a:lnTo>
                <a:lnTo>
                  <a:pt x="0" y="778075"/>
                </a:lnTo>
                <a:lnTo>
                  <a:pt x="28328" y="778075"/>
                </a:lnTo>
                <a:cubicBezTo>
                  <a:pt x="183956" y="778075"/>
                  <a:pt x="432960" y="778075"/>
                  <a:pt x="831367" y="778075"/>
                </a:cubicBezTo>
                <a:lnTo>
                  <a:pt x="1215783" y="789390"/>
                </a:lnTo>
                <a:lnTo>
                  <a:pt x="1213755" y="788340"/>
                </a:lnTo>
                <a:cubicBezTo>
                  <a:pt x="1193048" y="774075"/>
                  <a:pt x="1172461" y="755992"/>
                  <a:pt x="1152451" y="733293"/>
                </a:cubicBezTo>
                <a:cubicBezTo>
                  <a:pt x="1152451" y="733293"/>
                  <a:pt x="1137059" y="684048"/>
                  <a:pt x="1269431" y="690204"/>
                </a:cubicBezTo>
                <a:cubicBezTo>
                  <a:pt x="1183235" y="591714"/>
                  <a:pt x="1229411" y="570169"/>
                  <a:pt x="1229411" y="570169"/>
                </a:cubicBezTo>
                <a:cubicBezTo>
                  <a:pt x="1351009" y="574786"/>
                  <a:pt x="1421043" y="632495"/>
                  <a:pt x="1460677" y="689050"/>
                </a:cubicBezTo>
                <a:lnTo>
                  <a:pt x="1472409" y="708968"/>
                </a:lnTo>
                <a:lnTo>
                  <a:pt x="1466352" y="634199"/>
                </a:lnTo>
                <a:cubicBezTo>
                  <a:pt x="1470674" y="579636"/>
                  <a:pt x="1495744" y="519472"/>
                  <a:pt x="1564900" y="466632"/>
                </a:cubicBezTo>
                <a:cubicBezTo>
                  <a:pt x="1564900" y="466632"/>
                  <a:pt x="1617151" y="457442"/>
                  <a:pt x="1617151" y="579971"/>
                </a:cubicBezTo>
                <a:lnTo>
                  <a:pt x="1640926" y="563444"/>
                </a:lnTo>
                <a:lnTo>
                  <a:pt x="1622275" y="534387"/>
                </a:lnTo>
                <a:cubicBezTo>
                  <a:pt x="1622275" y="534387"/>
                  <a:pt x="1622275" y="497568"/>
                  <a:pt x="1711322" y="525182"/>
                </a:cubicBezTo>
                <a:cubicBezTo>
                  <a:pt x="1671405" y="442340"/>
                  <a:pt x="1708252" y="436204"/>
                  <a:pt x="1708252" y="436204"/>
                </a:cubicBezTo>
                <a:cubicBezTo>
                  <a:pt x="1750473" y="448477"/>
                  <a:pt x="1780987" y="467653"/>
                  <a:pt x="1803009" y="489514"/>
                </a:cubicBezTo>
                <a:lnTo>
                  <a:pt x="1840930" y="549610"/>
                </a:lnTo>
                <a:lnTo>
                  <a:pt x="1840943" y="549364"/>
                </a:lnTo>
                <a:cubicBezTo>
                  <a:pt x="1847442" y="502267"/>
                  <a:pt x="1873439" y="447129"/>
                  <a:pt x="1951431" y="414965"/>
                </a:cubicBezTo>
                <a:cubicBezTo>
                  <a:pt x="1951431" y="414965"/>
                  <a:pt x="1991191" y="418028"/>
                  <a:pt x="1966723" y="500735"/>
                </a:cubicBezTo>
                <a:lnTo>
                  <a:pt x="2001831" y="489664"/>
                </a:lnTo>
                <a:lnTo>
                  <a:pt x="2004427" y="483994"/>
                </a:lnTo>
                <a:lnTo>
                  <a:pt x="2002925" y="489319"/>
                </a:lnTo>
                <a:lnTo>
                  <a:pt x="2015898" y="485228"/>
                </a:lnTo>
                <a:cubicBezTo>
                  <a:pt x="2053317" y="480058"/>
                  <a:pt x="2058478" y="500735"/>
                  <a:pt x="2058478" y="500735"/>
                </a:cubicBezTo>
                <a:cubicBezTo>
                  <a:pt x="2054177" y="515668"/>
                  <a:pt x="2048828" y="528986"/>
                  <a:pt x="2042664" y="540860"/>
                </a:cubicBezTo>
                <a:lnTo>
                  <a:pt x="2032054" y="556989"/>
                </a:lnTo>
                <a:lnTo>
                  <a:pt x="2045892" y="566434"/>
                </a:lnTo>
                <a:cubicBezTo>
                  <a:pt x="2056235" y="575438"/>
                  <a:pt x="2065035" y="585083"/>
                  <a:pt x="2072496" y="594751"/>
                </a:cubicBezTo>
                <a:lnTo>
                  <a:pt x="2073108" y="595829"/>
                </a:lnTo>
                <a:lnTo>
                  <a:pt x="2075297" y="528586"/>
                </a:lnTo>
                <a:cubicBezTo>
                  <a:pt x="2083520" y="500828"/>
                  <a:pt x="2100831" y="472255"/>
                  <a:pt x="2132375" y="445409"/>
                </a:cubicBezTo>
                <a:cubicBezTo>
                  <a:pt x="2132375" y="445409"/>
                  <a:pt x="2169304" y="436204"/>
                  <a:pt x="2175459" y="522114"/>
                </a:cubicBezTo>
                <a:cubicBezTo>
                  <a:pt x="2243164" y="463818"/>
                  <a:pt x="2261629" y="497568"/>
                  <a:pt x="2261629" y="497568"/>
                </a:cubicBezTo>
                <a:cubicBezTo>
                  <a:pt x="2265091" y="559699"/>
                  <a:pt x="2244318" y="601983"/>
                  <a:pt x="2216999" y="630568"/>
                </a:cubicBezTo>
                <a:lnTo>
                  <a:pt x="2200356" y="644557"/>
                </a:lnTo>
                <a:lnTo>
                  <a:pt x="2234901" y="643560"/>
                </a:lnTo>
                <a:cubicBezTo>
                  <a:pt x="2276884" y="646431"/>
                  <a:pt x="2324556" y="663088"/>
                  <a:pt x="2369627" y="709036"/>
                </a:cubicBezTo>
                <a:cubicBezTo>
                  <a:pt x="2369627" y="709036"/>
                  <a:pt x="2381954" y="745795"/>
                  <a:pt x="2289500" y="745795"/>
                </a:cubicBezTo>
                <a:cubicBezTo>
                  <a:pt x="2354218" y="810122"/>
                  <a:pt x="2320318" y="828502"/>
                  <a:pt x="2320318" y="828502"/>
                </a:cubicBezTo>
                <a:cubicBezTo>
                  <a:pt x="2232487" y="830033"/>
                  <a:pt x="2180096" y="790977"/>
                  <a:pt x="2149664" y="751538"/>
                </a:cubicBezTo>
                <a:lnTo>
                  <a:pt x="2141141" y="736511"/>
                </a:lnTo>
                <a:lnTo>
                  <a:pt x="2145856" y="752831"/>
                </a:lnTo>
                <a:cubicBezTo>
                  <a:pt x="2150639" y="776628"/>
                  <a:pt x="2151500" y="803880"/>
                  <a:pt x="2143322" y="832092"/>
                </a:cubicBezTo>
                <a:lnTo>
                  <a:pt x="2139000" y="841472"/>
                </a:lnTo>
                <a:lnTo>
                  <a:pt x="2752494" y="908026"/>
                </a:lnTo>
                <a:lnTo>
                  <a:pt x="2745065" y="898317"/>
                </a:lnTo>
                <a:cubicBezTo>
                  <a:pt x="2738925" y="881450"/>
                  <a:pt x="2747367" y="871484"/>
                  <a:pt x="2747367" y="871484"/>
                </a:cubicBezTo>
                <a:cubicBezTo>
                  <a:pt x="2856345" y="827018"/>
                  <a:pt x="2943068" y="852318"/>
                  <a:pt x="3002546" y="888733"/>
                </a:cubicBezTo>
                <a:lnTo>
                  <a:pt x="3017972" y="901324"/>
                </a:lnTo>
                <a:lnTo>
                  <a:pt x="2980644" y="837277"/>
                </a:lnTo>
                <a:cubicBezTo>
                  <a:pt x="2959907" y="784959"/>
                  <a:pt x="2954858" y="718973"/>
                  <a:pt x="2991788" y="641748"/>
                </a:cubicBezTo>
                <a:cubicBezTo>
                  <a:pt x="2991788" y="641748"/>
                  <a:pt x="3034873" y="611012"/>
                  <a:pt x="3090268" y="724736"/>
                </a:cubicBezTo>
                <a:cubicBezTo>
                  <a:pt x="3142585" y="614086"/>
                  <a:pt x="3185670" y="647895"/>
                  <a:pt x="3185670" y="647895"/>
                </a:cubicBezTo>
                <a:cubicBezTo>
                  <a:pt x="3237987" y="753935"/>
                  <a:pt x="3214906" y="835386"/>
                  <a:pt x="3178745" y="890326"/>
                </a:cubicBezTo>
                <a:lnTo>
                  <a:pt x="3164801" y="907979"/>
                </a:lnTo>
                <a:lnTo>
                  <a:pt x="3234328" y="875013"/>
                </a:lnTo>
                <a:cubicBezTo>
                  <a:pt x="3288857" y="858491"/>
                  <a:pt x="3358396" y="857485"/>
                  <a:pt x="3441324" y="896563"/>
                </a:cubicBezTo>
                <a:cubicBezTo>
                  <a:pt x="3441324" y="896563"/>
                  <a:pt x="3475110" y="936407"/>
                  <a:pt x="3358396" y="982381"/>
                </a:cubicBezTo>
                <a:lnTo>
                  <a:pt x="3391776" y="1002271"/>
                </a:lnTo>
                <a:lnTo>
                  <a:pt x="3414074" y="1005626"/>
                </a:lnTo>
                <a:lnTo>
                  <a:pt x="3738087" y="1065573"/>
                </a:lnTo>
                <a:lnTo>
                  <a:pt x="3703702" y="1001258"/>
                </a:lnTo>
                <a:cubicBezTo>
                  <a:pt x="3692260" y="970505"/>
                  <a:pt x="3684212" y="935837"/>
                  <a:pt x="3680763" y="896763"/>
                </a:cubicBezTo>
                <a:cubicBezTo>
                  <a:pt x="3680763" y="896763"/>
                  <a:pt x="3708355" y="832407"/>
                  <a:pt x="3852445" y="936603"/>
                </a:cubicBezTo>
                <a:cubicBezTo>
                  <a:pt x="3834051" y="771116"/>
                  <a:pt x="3907629" y="783374"/>
                  <a:pt x="3907629" y="783374"/>
                </a:cubicBezTo>
                <a:lnTo>
                  <a:pt x="3956380" y="827603"/>
                </a:lnTo>
                <a:lnTo>
                  <a:pt x="3985964" y="823086"/>
                </a:lnTo>
                <a:cubicBezTo>
                  <a:pt x="4061560" y="821451"/>
                  <a:pt x="4119826" y="849410"/>
                  <a:pt x="4161732" y="881896"/>
                </a:cubicBezTo>
                <a:lnTo>
                  <a:pt x="4181260" y="899593"/>
                </a:lnTo>
                <a:lnTo>
                  <a:pt x="4181096" y="899371"/>
                </a:lnTo>
                <a:cubicBezTo>
                  <a:pt x="4143696" y="836729"/>
                  <a:pt x="4116422" y="741274"/>
                  <a:pt x="4187140" y="632183"/>
                </a:cubicBezTo>
                <a:cubicBezTo>
                  <a:pt x="4187140" y="632183"/>
                  <a:pt x="4233136" y="604477"/>
                  <a:pt x="4276065" y="727613"/>
                </a:cubicBezTo>
                <a:cubicBezTo>
                  <a:pt x="4343525" y="619869"/>
                  <a:pt x="4383388" y="659888"/>
                  <a:pt x="4383388" y="659888"/>
                </a:cubicBezTo>
                <a:cubicBezTo>
                  <a:pt x="4421718" y="772251"/>
                  <a:pt x="4387221" y="851520"/>
                  <a:pt x="4343142" y="902698"/>
                </a:cubicBezTo>
                <a:lnTo>
                  <a:pt x="4326206" y="919297"/>
                </a:lnTo>
                <a:lnTo>
                  <a:pt x="4346288" y="907543"/>
                </a:lnTo>
                <a:cubicBezTo>
                  <a:pt x="4410500" y="881463"/>
                  <a:pt x="4501241" y="871491"/>
                  <a:pt x="4607363" y="935924"/>
                </a:cubicBezTo>
                <a:cubicBezTo>
                  <a:pt x="4607363" y="935924"/>
                  <a:pt x="4638123" y="981947"/>
                  <a:pt x="4512008" y="1015697"/>
                </a:cubicBezTo>
                <a:cubicBezTo>
                  <a:pt x="4568913" y="1049448"/>
                  <a:pt x="4588138" y="1075528"/>
                  <a:pt x="4593137" y="1093170"/>
                </a:cubicBezTo>
                <a:lnTo>
                  <a:pt x="4592963" y="1107654"/>
                </a:lnTo>
                <a:lnTo>
                  <a:pt x="4600572" y="1109160"/>
                </a:lnTo>
                <a:cubicBezTo>
                  <a:pt x="4616656" y="1114335"/>
                  <a:pt x="4631402" y="1120978"/>
                  <a:pt x="4644703" y="1128295"/>
                </a:cubicBezTo>
                <a:lnTo>
                  <a:pt x="4652944" y="1134401"/>
                </a:lnTo>
                <a:lnTo>
                  <a:pt x="4656208" y="1133358"/>
                </a:lnTo>
                <a:lnTo>
                  <a:pt x="4648378" y="1124097"/>
                </a:lnTo>
                <a:cubicBezTo>
                  <a:pt x="4613791" y="1076046"/>
                  <a:pt x="4588428" y="1005315"/>
                  <a:pt x="4625320" y="914595"/>
                </a:cubicBezTo>
                <a:cubicBezTo>
                  <a:pt x="4625320" y="914595"/>
                  <a:pt x="4662213" y="886918"/>
                  <a:pt x="4714477" y="982251"/>
                </a:cubicBezTo>
                <a:cubicBezTo>
                  <a:pt x="4751369" y="883843"/>
                  <a:pt x="4791336" y="911520"/>
                  <a:pt x="4791336" y="911520"/>
                </a:cubicBezTo>
                <a:cubicBezTo>
                  <a:pt x="4828229" y="978407"/>
                  <a:pt x="4828373" y="1035347"/>
                  <a:pt x="4814142" y="1080394"/>
                </a:cubicBezTo>
                <a:lnTo>
                  <a:pt x="4797337" y="1118274"/>
                </a:lnTo>
                <a:lnTo>
                  <a:pt x="4823528" y="1105364"/>
                </a:lnTo>
                <a:cubicBezTo>
                  <a:pt x="4869590" y="1088396"/>
                  <a:pt x="4929471" y="1084208"/>
                  <a:pt x="5003170" y="1114245"/>
                </a:cubicBezTo>
                <a:cubicBezTo>
                  <a:pt x="5003170" y="1114245"/>
                  <a:pt x="5033878" y="1148133"/>
                  <a:pt x="4935612" y="1194344"/>
                </a:cubicBezTo>
                <a:cubicBezTo>
                  <a:pt x="5040019" y="1234394"/>
                  <a:pt x="5012382" y="1271363"/>
                  <a:pt x="5012382" y="1271363"/>
                </a:cubicBezTo>
                <a:cubicBezTo>
                  <a:pt x="4966320" y="1292928"/>
                  <a:pt x="4924289" y="1299089"/>
                  <a:pt x="4887151" y="1296201"/>
                </a:cubicBezTo>
                <a:cubicBezTo>
                  <a:pt x="4859298" y="1294035"/>
                  <a:pt x="4834198" y="1286778"/>
                  <a:pt x="4812215" y="1277112"/>
                </a:cubicBezTo>
                <a:lnTo>
                  <a:pt x="4810118" y="1275861"/>
                </a:lnTo>
                <a:lnTo>
                  <a:pt x="4830827" y="1311188"/>
                </a:lnTo>
                <a:lnTo>
                  <a:pt x="4835490" y="1326362"/>
                </a:lnTo>
                <a:lnTo>
                  <a:pt x="5137509" y="1413656"/>
                </a:lnTo>
                <a:cubicBezTo>
                  <a:pt x="5256646" y="1450454"/>
                  <a:pt x="5368817" y="1487113"/>
                  <a:pt x="5473903" y="1523093"/>
                </a:cubicBezTo>
                <a:close/>
              </a:path>
            </a:pathLst>
          </a:custGeom>
          <a:solidFill>
            <a:srgbClr val="7A82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6" name="Oval 20">
            <a:extLst>
              <a:ext uri="{FF2B5EF4-FFF2-40B4-BE49-F238E27FC236}">
                <a16:creationId xmlns:a16="http://schemas.microsoft.com/office/drawing/2014/main" id="{385850F0-5CB0-4BD7-BD09-C478172B2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819" y="3264689"/>
            <a:ext cx="549766" cy="5482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Oval 21">
            <a:extLst>
              <a:ext uri="{FF2B5EF4-FFF2-40B4-BE49-F238E27FC236}">
                <a16:creationId xmlns:a16="http://schemas.microsoft.com/office/drawing/2014/main" id="{04179FAB-F4D0-4241-8BC4-02AA80E90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992" y="3264689"/>
            <a:ext cx="548259" cy="5482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8" name="Freeform 22">
            <a:extLst>
              <a:ext uri="{FF2B5EF4-FFF2-40B4-BE49-F238E27FC236}">
                <a16:creationId xmlns:a16="http://schemas.microsoft.com/office/drawing/2014/main" id="{FC7D9530-9D7B-4DC9-967E-4C569C090EFF}"/>
              </a:ext>
            </a:extLst>
          </p:cNvPr>
          <p:cNvSpPr>
            <a:spLocks/>
          </p:cNvSpPr>
          <p:nvPr/>
        </p:nvSpPr>
        <p:spPr bwMode="auto">
          <a:xfrm>
            <a:off x="8677286" y="3132143"/>
            <a:ext cx="753103" cy="335884"/>
          </a:xfrm>
          <a:custGeom>
            <a:avLst/>
            <a:gdLst>
              <a:gd name="T0" fmla="*/ 182 w 188"/>
              <a:gd name="T1" fmla="*/ 29 h 84"/>
              <a:gd name="T2" fmla="*/ 176 w 188"/>
              <a:gd name="T3" fmla="*/ 34 h 84"/>
              <a:gd name="T4" fmla="*/ 132 w 188"/>
              <a:gd name="T5" fmla="*/ 73 h 84"/>
              <a:gd name="T6" fmla="*/ 100 w 188"/>
              <a:gd name="T7" fmla="*/ 33 h 84"/>
              <a:gd name="T8" fmla="*/ 101 w 188"/>
              <a:gd name="T9" fmla="*/ 32 h 84"/>
              <a:gd name="T10" fmla="*/ 114 w 188"/>
              <a:gd name="T11" fmla="*/ 12 h 84"/>
              <a:gd name="T12" fmla="*/ 109 w 188"/>
              <a:gd name="T13" fmla="*/ 1 h 84"/>
              <a:gd name="T14" fmla="*/ 80 w 188"/>
              <a:gd name="T15" fmla="*/ 0 h 84"/>
              <a:gd name="T16" fmla="*/ 74 w 188"/>
              <a:gd name="T17" fmla="*/ 11 h 84"/>
              <a:gd name="T18" fmla="*/ 88 w 188"/>
              <a:gd name="T19" fmla="*/ 31 h 84"/>
              <a:gd name="T20" fmla="*/ 88 w 188"/>
              <a:gd name="T21" fmla="*/ 31 h 84"/>
              <a:gd name="T22" fmla="*/ 88 w 188"/>
              <a:gd name="T23" fmla="*/ 32 h 84"/>
              <a:gd name="T24" fmla="*/ 88 w 188"/>
              <a:gd name="T25" fmla="*/ 32 h 84"/>
              <a:gd name="T26" fmla="*/ 44 w 188"/>
              <a:gd name="T27" fmla="*/ 71 h 84"/>
              <a:gd name="T28" fmla="*/ 12 w 188"/>
              <a:gd name="T29" fmla="*/ 31 h 84"/>
              <a:gd name="T30" fmla="*/ 6 w 188"/>
              <a:gd name="T31" fmla="*/ 26 h 84"/>
              <a:gd name="T32" fmla="*/ 0 w 188"/>
              <a:gd name="T33" fmla="*/ 32 h 84"/>
              <a:gd name="T34" fmla="*/ 44 w 188"/>
              <a:gd name="T35" fmla="*/ 83 h 84"/>
              <a:gd name="T36" fmla="*/ 46 w 188"/>
              <a:gd name="T37" fmla="*/ 83 h 84"/>
              <a:gd name="T38" fmla="*/ 93 w 188"/>
              <a:gd name="T39" fmla="*/ 55 h 84"/>
              <a:gd name="T40" fmla="*/ 132 w 188"/>
              <a:gd name="T41" fmla="*/ 84 h 84"/>
              <a:gd name="T42" fmla="*/ 133 w 188"/>
              <a:gd name="T43" fmla="*/ 84 h 84"/>
              <a:gd name="T44" fmla="*/ 187 w 188"/>
              <a:gd name="T45" fmla="*/ 36 h 84"/>
              <a:gd name="T46" fmla="*/ 182 w 188"/>
              <a:gd name="T47" fmla="*/ 2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8" h="84">
                <a:moveTo>
                  <a:pt x="182" y="29"/>
                </a:moveTo>
                <a:cubicBezTo>
                  <a:pt x="179" y="28"/>
                  <a:pt x="176" y="31"/>
                  <a:pt x="176" y="34"/>
                </a:cubicBezTo>
                <a:cubicBezTo>
                  <a:pt x="170" y="60"/>
                  <a:pt x="162" y="73"/>
                  <a:pt x="132" y="73"/>
                </a:cubicBezTo>
                <a:cubicBezTo>
                  <a:pt x="104" y="72"/>
                  <a:pt x="100" y="36"/>
                  <a:pt x="100" y="33"/>
                </a:cubicBezTo>
                <a:cubicBezTo>
                  <a:pt x="100" y="33"/>
                  <a:pt x="100" y="32"/>
                  <a:pt x="101" y="32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8" y="7"/>
                  <a:pt x="114" y="1"/>
                  <a:pt x="109" y="1"/>
                </a:cubicBezTo>
                <a:cubicBezTo>
                  <a:pt x="80" y="0"/>
                  <a:pt x="80" y="0"/>
                  <a:pt x="80" y="0"/>
                </a:cubicBezTo>
                <a:cubicBezTo>
                  <a:pt x="74" y="0"/>
                  <a:pt x="71" y="7"/>
                  <a:pt x="74" y="1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3" y="58"/>
                  <a:pt x="75" y="72"/>
                  <a:pt x="44" y="71"/>
                </a:cubicBezTo>
                <a:cubicBezTo>
                  <a:pt x="16" y="71"/>
                  <a:pt x="12" y="33"/>
                  <a:pt x="12" y="31"/>
                </a:cubicBezTo>
                <a:cubicBezTo>
                  <a:pt x="12" y="28"/>
                  <a:pt x="9" y="26"/>
                  <a:pt x="6" y="26"/>
                </a:cubicBezTo>
                <a:cubicBezTo>
                  <a:pt x="2" y="26"/>
                  <a:pt x="0" y="29"/>
                  <a:pt x="0" y="32"/>
                </a:cubicBezTo>
                <a:cubicBezTo>
                  <a:pt x="2" y="50"/>
                  <a:pt x="13" y="82"/>
                  <a:pt x="44" y="83"/>
                </a:cubicBezTo>
                <a:cubicBezTo>
                  <a:pt x="45" y="83"/>
                  <a:pt x="45" y="83"/>
                  <a:pt x="46" y="83"/>
                </a:cubicBezTo>
                <a:cubicBezTo>
                  <a:pt x="73" y="83"/>
                  <a:pt x="86" y="72"/>
                  <a:pt x="93" y="55"/>
                </a:cubicBezTo>
                <a:cubicBezTo>
                  <a:pt x="99" y="70"/>
                  <a:pt x="111" y="84"/>
                  <a:pt x="132" y="84"/>
                </a:cubicBezTo>
                <a:cubicBezTo>
                  <a:pt x="132" y="84"/>
                  <a:pt x="133" y="84"/>
                  <a:pt x="133" y="84"/>
                </a:cubicBezTo>
                <a:cubicBezTo>
                  <a:pt x="170" y="84"/>
                  <a:pt x="181" y="65"/>
                  <a:pt x="187" y="36"/>
                </a:cubicBezTo>
                <a:cubicBezTo>
                  <a:pt x="188" y="33"/>
                  <a:pt x="186" y="30"/>
                  <a:pt x="182" y="29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Freeform 23">
            <a:extLst>
              <a:ext uri="{FF2B5EF4-FFF2-40B4-BE49-F238E27FC236}">
                <a16:creationId xmlns:a16="http://schemas.microsoft.com/office/drawing/2014/main" id="{98866E05-0562-4650-85ED-8DD41D27E496}"/>
              </a:ext>
            </a:extLst>
          </p:cNvPr>
          <p:cNvSpPr>
            <a:spLocks/>
          </p:cNvSpPr>
          <p:nvPr/>
        </p:nvSpPr>
        <p:spPr bwMode="auto">
          <a:xfrm>
            <a:off x="9587034" y="3135155"/>
            <a:ext cx="251537" cy="125016"/>
          </a:xfrm>
          <a:custGeom>
            <a:avLst/>
            <a:gdLst>
              <a:gd name="T0" fmla="*/ 6 w 63"/>
              <a:gd name="T1" fmla="*/ 31 h 31"/>
              <a:gd name="T2" fmla="*/ 1 w 63"/>
              <a:gd name="T3" fmla="*/ 27 h 31"/>
              <a:gd name="T4" fmla="*/ 4 w 63"/>
              <a:gd name="T5" fmla="*/ 20 h 31"/>
              <a:gd name="T6" fmla="*/ 55 w 63"/>
              <a:gd name="T7" fmla="*/ 1 h 31"/>
              <a:gd name="T8" fmla="*/ 62 w 63"/>
              <a:gd name="T9" fmla="*/ 5 h 31"/>
              <a:gd name="T10" fmla="*/ 59 w 63"/>
              <a:gd name="T11" fmla="*/ 12 h 31"/>
              <a:gd name="T12" fmla="*/ 8 w 63"/>
              <a:gd name="T13" fmla="*/ 31 h 31"/>
              <a:gd name="T14" fmla="*/ 6 w 63"/>
              <a:gd name="T15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31">
                <a:moveTo>
                  <a:pt x="6" y="31"/>
                </a:moveTo>
                <a:cubicBezTo>
                  <a:pt x="4" y="31"/>
                  <a:pt x="2" y="30"/>
                  <a:pt x="1" y="27"/>
                </a:cubicBezTo>
                <a:cubicBezTo>
                  <a:pt x="0" y="24"/>
                  <a:pt x="1" y="21"/>
                  <a:pt x="4" y="20"/>
                </a:cubicBezTo>
                <a:cubicBezTo>
                  <a:pt x="55" y="1"/>
                  <a:pt x="55" y="1"/>
                  <a:pt x="55" y="1"/>
                </a:cubicBezTo>
                <a:cubicBezTo>
                  <a:pt x="58" y="0"/>
                  <a:pt x="61" y="2"/>
                  <a:pt x="62" y="5"/>
                </a:cubicBezTo>
                <a:cubicBezTo>
                  <a:pt x="63" y="8"/>
                  <a:pt x="62" y="11"/>
                  <a:pt x="59" y="12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0" name="Freeform 24">
            <a:extLst>
              <a:ext uri="{FF2B5EF4-FFF2-40B4-BE49-F238E27FC236}">
                <a16:creationId xmlns:a16="http://schemas.microsoft.com/office/drawing/2014/main" id="{9D91E2EB-C168-4A42-9954-D39485A70137}"/>
              </a:ext>
            </a:extLst>
          </p:cNvPr>
          <p:cNvSpPr>
            <a:spLocks/>
          </p:cNvSpPr>
          <p:nvPr/>
        </p:nvSpPr>
        <p:spPr bwMode="auto">
          <a:xfrm>
            <a:off x="9587034" y="3352049"/>
            <a:ext cx="247018" cy="48199"/>
          </a:xfrm>
          <a:custGeom>
            <a:avLst/>
            <a:gdLst>
              <a:gd name="T0" fmla="*/ 56 w 62"/>
              <a:gd name="T1" fmla="*/ 12 h 12"/>
              <a:gd name="T2" fmla="*/ 56 w 62"/>
              <a:gd name="T3" fmla="*/ 12 h 12"/>
              <a:gd name="T4" fmla="*/ 6 w 62"/>
              <a:gd name="T5" fmla="*/ 11 h 12"/>
              <a:gd name="T6" fmla="*/ 0 w 62"/>
              <a:gd name="T7" fmla="*/ 6 h 12"/>
              <a:gd name="T8" fmla="*/ 6 w 62"/>
              <a:gd name="T9" fmla="*/ 0 h 12"/>
              <a:gd name="T10" fmla="*/ 6 w 62"/>
              <a:gd name="T11" fmla="*/ 0 h 12"/>
              <a:gd name="T12" fmla="*/ 56 w 62"/>
              <a:gd name="T13" fmla="*/ 0 h 12"/>
              <a:gd name="T14" fmla="*/ 62 w 62"/>
              <a:gd name="T15" fmla="*/ 6 h 12"/>
              <a:gd name="T16" fmla="*/ 56 w 62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2">
                <a:moveTo>
                  <a:pt x="56" y="12"/>
                </a:moveTo>
                <a:cubicBezTo>
                  <a:pt x="56" y="12"/>
                  <a:pt x="56" y="12"/>
                  <a:pt x="5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9" y="0"/>
                  <a:pt x="62" y="3"/>
                  <a:pt x="62" y="6"/>
                </a:cubicBezTo>
                <a:cubicBezTo>
                  <a:pt x="62" y="9"/>
                  <a:pt x="59" y="12"/>
                  <a:pt x="56" y="1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1" name="Freeform 25">
            <a:extLst>
              <a:ext uri="{FF2B5EF4-FFF2-40B4-BE49-F238E27FC236}">
                <a16:creationId xmlns:a16="http://schemas.microsoft.com/office/drawing/2014/main" id="{D0B68156-0692-461A-8C82-3A82A58DD450}"/>
              </a:ext>
            </a:extLst>
          </p:cNvPr>
          <p:cNvSpPr>
            <a:spLocks/>
          </p:cNvSpPr>
          <p:nvPr/>
        </p:nvSpPr>
        <p:spPr bwMode="auto">
          <a:xfrm>
            <a:off x="9594566" y="3487607"/>
            <a:ext cx="231956" cy="96397"/>
          </a:xfrm>
          <a:custGeom>
            <a:avLst/>
            <a:gdLst>
              <a:gd name="T0" fmla="*/ 51 w 58"/>
              <a:gd name="T1" fmla="*/ 24 h 24"/>
              <a:gd name="T2" fmla="*/ 50 w 58"/>
              <a:gd name="T3" fmla="*/ 24 h 24"/>
              <a:gd name="T4" fmla="*/ 5 w 58"/>
              <a:gd name="T5" fmla="*/ 12 h 24"/>
              <a:gd name="T6" fmla="*/ 1 w 58"/>
              <a:gd name="T7" fmla="*/ 5 h 24"/>
              <a:gd name="T8" fmla="*/ 8 w 58"/>
              <a:gd name="T9" fmla="*/ 1 h 24"/>
              <a:gd name="T10" fmla="*/ 53 w 58"/>
              <a:gd name="T11" fmla="*/ 13 h 24"/>
              <a:gd name="T12" fmla="*/ 57 w 58"/>
              <a:gd name="T13" fmla="*/ 20 h 24"/>
              <a:gd name="T14" fmla="*/ 51 w 58"/>
              <a:gd name="T1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24">
                <a:moveTo>
                  <a:pt x="51" y="24"/>
                </a:moveTo>
                <a:cubicBezTo>
                  <a:pt x="51" y="24"/>
                  <a:pt x="50" y="24"/>
                  <a:pt x="50" y="24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53" y="13"/>
                  <a:pt x="53" y="13"/>
                  <a:pt x="53" y="13"/>
                </a:cubicBezTo>
                <a:cubicBezTo>
                  <a:pt x="56" y="14"/>
                  <a:pt x="58" y="17"/>
                  <a:pt x="57" y="20"/>
                </a:cubicBezTo>
                <a:cubicBezTo>
                  <a:pt x="56" y="23"/>
                  <a:pt x="54" y="24"/>
                  <a:pt x="51" y="24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2" name="Freeform 26">
            <a:extLst>
              <a:ext uri="{FF2B5EF4-FFF2-40B4-BE49-F238E27FC236}">
                <a16:creationId xmlns:a16="http://schemas.microsoft.com/office/drawing/2014/main" id="{590437AE-3C3D-4770-9E45-81E16385BC5C}"/>
              </a:ext>
            </a:extLst>
          </p:cNvPr>
          <p:cNvSpPr>
            <a:spLocks/>
          </p:cNvSpPr>
          <p:nvPr/>
        </p:nvSpPr>
        <p:spPr bwMode="auto">
          <a:xfrm>
            <a:off x="8245005" y="3147205"/>
            <a:ext cx="260574" cy="108447"/>
          </a:xfrm>
          <a:custGeom>
            <a:avLst/>
            <a:gdLst>
              <a:gd name="T0" fmla="*/ 58 w 65"/>
              <a:gd name="T1" fmla="*/ 27 h 27"/>
              <a:gd name="T2" fmla="*/ 57 w 65"/>
              <a:gd name="T3" fmla="*/ 27 h 27"/>
              <a:gd name="T4" fmla="*/ 5 w 65"/>
              <a:gd name="T5" fmla="*/ 12 h 27"/>
              <a:gd name="T6" fmla="*/ 1 w 65"/>
              <a:gd name="T7" fmla="*/ 5 h 27"/>
              <a:gd name="T8" fmla="*/ 8 w 65"/>
              <a:gd name="T9" fmla="*/ 1 h 27"/>
              <a:gd name="T10" fmla="*/ 60 w 65"/>
              <a:gd name="T11" fmla="*/ 15 h 27"/>
              <a:gd name="T12" fmla="*/ 64 w 65"/>
              <a:gd name="T13" fmla="*/ 22 h 27"/>
              <a:gd name="T14" fmla="*/ 58 w 65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27">
                <a:moveTo>
                  <a:pt x="58" y="27"/>
                </a:moveTo>
                <a:cubicBezTo>
                  <a:pt x="58" y="27"/>
                  <a:pt x="57" y="27"/>
                  <a:pt x="57" y="27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60" y="15"/>
                  <a:pt x="60" y="15"/>
                  <a:pt x="60" y="15"/>
                </a:cubicBezTo>
                <a:cubicBezTo>
                  <a:pt x="63" y="16"/>
                  <a:pt x="65" y="19"/>
                  <a:pt x="64" y="22"/>
                </a:cubicBezTo>
                <a:cubicBezTo>
                  <a:pt x="63" y="25"/>
                  <a:pt x="61" y="27"/>
                  <a:pt x="58" y="27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Freeform 27">
            <a:extLst>
              <a:ext uri="{FF2B5EF4-FFF2-40B4-BE49-F238E27FC236}">
                <a16:creationId xmlns:a16="http://schemas.microsoft.com/office/drawing/2014/main" id="{3E72AFDD-5DFB-4111-9C41-83947142B4F7}"/>
              </a:ext>
            </a:extLst>
          </p:cNvPr>
          <p:cNvSpPr>
            <a:spLocks/>
          </p:cNvSpPr>
          <p:nvPr/>
        </p:nvSpPr>
        <p:spPr bwMode="auto">
          <a:xfrm>
            <a:off x="8264585" y="3344518"/>
            <a:ext cx="253043" cy="63261"/>
          </a:xfrm>
          <a:custGeom>
            <a:avLst/>
            <a:gdLst>
              <a:gd name="T0" fmla="*/ 7 w 63"/>
              <a:gd name="T1" fmla="*/ 16 h 16"/>
              <a:gd name="T2" fmla="*/ 1 w 63"/>
              <a:gd name="T3" fmla="*/ 11 h 16"/>
              <a:gd name="T4" fmla="*/ 6 w 63"/>
              <a:gd name="T5" fmla="*/ 5 h 16"/>
              <a:gd name="T6" fmla="*/ 56 w 63"/>
              <a:gd name="T7" fmla="*/ 0 h 16"/>
              <a:gd name="T8" fmla="*/ 62 w 63"/>
              <a:gd name="T9" fmla="*/ 6 h 16"/>
              <a:gd name="T10" fmla="*/ 57 w 63"/>
              <a:gd name="T11" fmla="*/ 12 h 16"/>
              <a:gd name="T12" fmla="*/ 7 w 63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16">
                <a:moveTo>
                  <a:pt x="7" y="16"/>
                </a:moveTo>
                <a:cubicBezTo>
                  <a:pt x="4" y="16"/>
                  <a:pt x="1" y="14"/>
                  <a:pt x="1" y="11"/>
                </a:cubicBezTo>
                <a:cubicBezTo>
                  <a:pt x="0" y="8"/>
                  <a:pt x="3" y="5"/>
                  <a:pt x="6" y="5"/>
                </a:cubicBezTo>
                <a:cubicBezTo>
                  <a:pt x="56" y="0"/>
                  <a:pt x="56" y="0"/>
                  <a:pt x="56" y="0"/>
                </a:cubicBezTo>
                <a:cubicBezTo>
                  <a:pt x="59" y="0"/>
                  <a:pt x="62" y="2"/>
                  <a:pt x="62" y="6"/>
                </a:cubicBezTo>
                <a:cubicBezTo>
                  <a:pt x="63" y="9"/>
                  <a:pt x="60" y="12"/>
                  <a:pt x="57" y="12"/>
                </a:cubicBezTo>
                <a:cubicBezTo>
                  <a:pt x="7" y="16"/>
                  <a:pt x="7" y="16"/>
                  <a:pt x="7" y="16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4" name="Freeform 28">
            <a:extLst>
              <a:ext uri="{FF2B5EF4-FFF2-40B4-BE49-F238E27FC236}">
                <a16:creationId xmlns:a16="http://schemas.microsoft.com/office/drawing/2014/main" id="{5F27E728-A5C7-4920-847A-72E8EEA9BAF0}"/>
              </a:ext>
            </a:extLst>
          </p:cNvPr>
          <p:cNvSpPr>
            <a:spLocks/>
          </p:cNvSpPr>
          <p:nvPr/>
        </p:nvSpPr>
        <p:spPr bwMode="auto">
          <a:xfrm>
            <a:off x="8288685" y="3484595"/>
            <a:ext cx="228943" cy="111459"/>
          </a:xfrm>
          <a:custGeom>
            <a:avLst/>
            <a:gdLst>
              <a:gd name="T0" fmla="*/ 7 w 57"/>
              <a:gd name="T1" fmla="*/ 28 h 28"/>
              <a:gd name="T2" fmla="*/ 2 w 57"/>
              <a:gd name="T3" fmla="*/ 24 h 28"/>
              <a:gd name="T4" fmla="*/ 5 w 57"/>
              <a:gd name="T5" fmla="*/ 16 h 28"/>
              <a:gd name="T6" fmla="*/ 49 w 57"/>
              <a:gd name="T7" fmla="*/ 1 h 28"/>
              <a:gd name="T8" fmla="*/ 56 w 57"/>
              <a:gd name="T9" fmla="*/ 4 h 28"/>
              <a:gd name="T10" fmla="*/ 53 w 57"/>
              <a:gd name="T11" fmla="*/ 12 h 28"/>
              <a:gd name="T12" fmla="*/ 9 w 57"/>
              <a:gd name="T13" fmla="*/ 27 h 28"/>
              <a:gd name="T14" fmla="*/ 7 w 57"/>
              <a:gd name="T15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28">
                <a:moveTo>
                  <a:pt x="7" y="28"/>
                </a:moveTo>
                <a:cubicBezTo>
                  <a:pt x="5" y="28"/>
                  <a:pt x="2" y="26"/>
                  <a:pt x="2" y="24"/>
                </a:cubicBezTo>
                <a:cubicBezTo>
                  <a:pt x="0" y="21"/>
                  <a:pt x="2" y="17"/>
                  <a:pt x="5" y="16"/>
                </a:cubicBezTo>
                <a:cubicBezTo>
                  <a:pt x="49" y="1"/>
                  <a:pt x="49" y="1"/>
                  <a:pt x="49" y="1"/>
                </a:cubicBezTo>
                <a:cubicBezTo>
                  <a:pt x="52" y="0"/>
                  <a:pt x="55" y="1"/>
                  <a:pt x="56" y="4"/>
                </a:cubicBezTo>
                <a:cubicBezTo>
                  <a:pt x="57" y="7"/>
                  <a:pt x="56" y="11"/>
                  <a:pt x="53" y="12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7"/>
                  <a:pt x="8" y="28"/>
                  <a:pt x="7" y="28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5" name="Freeform 29">
            <a:extLst>
              <a:ext uri="{FF2B5EF4-FFF2-40B4-BE49-F238E27FC236}">
                <a16:creationId xmlns:a16="http://schemas.microsoft.com/office/drawing/2014/main" id="{CC10A796-7EFB-42B5-9B7C-E1C937055E81}"/>
              </a:ext>
            </a:extLst>
          </p:cNvPr>
          <p:cNvSpPr>
            <a:spLocks/>
          </p:cNvSpPr>
          <p:nvPr/>
        </p:nvSpPr>
        <p:spPr bwMode="auto">
          <a:xfrm>
            <a:off x="8436293" y="2915249"/>
            <a:ext cx="388601" cy="209363"/>
          </a:xfrm>
          <a:custGeom>
            <a:avLst/>
            <a:gdLst>
              <a:gd name="T0" fmla="*/ 87 w 97"/>
              <a:gd name="T1" fmla="*/ 52 h 52"/>
              <a:gd name="T2" fmla="*/ 84 w 97"/>
              <a:gd name="T3" fmla="*/ 50 h 52"/>
              <a:gd name="T4" fmla="*/ 13 w 97"/>
              <a:gd name="T5" fmla="*/ 35 h 52"/>
              <a:gd name="T6" fmla="*/ 2 w 97"/>
              <a:gd name="T7" fmla="*/ 32 h 52"/>
              <a:gd name="T8" fmla="*/ 6 w 97"/>
              <a:gd name="T9" fmla="*/ 22 h 52"/>
              <a:gd name="T10" fmla="*/ 94 w 97"/>
              <a:gd name="T11" fmla="*/ 38 h 52"/>
              <a:gd name="T12" fmla="*/ 94 w 97"/>
              <a:gd name="T13" fmla="*/ 49 h 52"/>
              <a:gd name="T14" fmla="*/ 87 w 97"/>
              <a:gd name="T15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52">
                <a:moveTo>
                  <a:pt x="87" y="52"/>
                </a:moveTo>
                <a:cubicBezTo>
                  <a:pt x="86" y="51"/>
                  <a:pt x="85" y="51"/>
                  <a:pt x="84" y="50"/>
                </a:cubicBezTo>
                <a:cubicBezTo>
                  <a:pt x="47" y="18"/>
                  <a:pt x="13" y="35"/>
                  <a:pt x="13" y="35"/>
                </a:cubicBezTo>
                <a:cubicBezTo>
                  <a:pt x="9" y="37"/>
                  <a:pt x="4" y="36"/>
                  <a:pt x="2" y="32"/>
                </a:cubicBezTo>
                <a:cubicBezTo>
                  <a:pt x="0" y="28"/>
                  <a:pt x="2" y="24"/>
                  <a:pt x="6" y="22"/>
                </a:cubicBezTo>
                <a:cubicBezTo>
                  <a:pt x="7" y="21"/>
                  <a:pt x="49" y="0"/>
                  <a:pt x="94" y="38"/>
                </a:cubicBezTo>
                <a:cubicBezTo>
                  <a:pt x="97" y="41"/>
                  <a:pt x="97" y="46"/>
                  <a:pt x="94" y="49"/>
                </a:cubicBezTo>
                <a:cubicBezTo>
                  <a:pt x="93" y="51"/>
                  <a:pt x="90" y="52"/>
                  <a:pt x="87" y="5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6" name="Freeform 30">
            <a:extLst>
              <a:ext uri="{FF2B5EF4-FFF2-40B4-BE49-F238E27FC236}">
                <a16:creationId xmlns:a16="http://schemas.microsoft.com/office/drawing/2014/main" id="{4129922B-4759-46F1-B1FF-0BF4C58393DF}"/>
              </a:ext>
            </a:extLst>
          </p:cNvPr>
          <p:cNvSpPr>
            <a:spLocks/>
          </p:cNvSpPr>
          <p:nvPr/>
        </p:nvSpPr>
        <p:spPr bwMode="auto">
          <a:xfrm>
            <a:off x="9302362" y="2939348"/>
            <a:ext cx="388601" cy="195807"/>
          </a:xfrm>
          <a:custGeom>
            <a:avLst/>
            <a:gdLst>
              <a:gd name="T0" fmla="*/ 89 w 97"/>
              <a:gd name="T1" fmla="*/ 36 h 49"/>
              <a:gd name="T2" fmla="*/ 85 w 97"/>
              <a:gd name="T3" fmla="*/ 36 h 49"/>
              <a:gd name="T4" fmla="*/ 13 w 97"/>
              <a:gd name="T5" fmla="*/ 45 h 49"/>
              <a:gd name="T6" fmla="*/ 3 w 97"/>
              <a:gd name="T7" fmla="*/ 46 h 49"/>
              <a:gd name="T8" fmla="*/ 2 w 97"/>
              <a:gd name="T9" fmla="*/ 35 h 49"/>
              <a:gd name="T10" fmla="*/ 91 w 97"/>
              <a:gd name="T11" fmla="*/ 22 h 49"/>
              <a:gd name="T12" fmla="*/ 95 w 97"/>
              <a:gd name="T13" fmla="*/ 32 h 49"/>
              <a:gd name="T14" fmla="*/ 89 w 97"/>
              <a:gd name="T15" fmla="*/ 3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49">
                <a:moveTo>
                  <a:pt x="89" y="36"/>
                </a:moveTo>
                <a:cubicBezTo>
                  <a:pt x="88" y="36"/>
                  <a:pt x="87" y="36"/>
                  <a:pt x="85" y="36"/>
                </a:cubicBezTo>
                <a:cubicBezTo>
                  <a:pt x="40" y="18"/>
                  <a:pt x="14" y="45"/>
                  <a:pt x="13" y="45"/>
                </a:cubicBezTo>
                <a:cubicBezTo>
                  <a:pt x="11" y="48"/>
                  <a:pt x="6" y="49"/>
                  <a:pt x="3" y="46"/>
                </a:cubicBezTo>
                <a:cubicBezTo>
                  <a:pt x="0" y="43"/>
                  <a:pt x="0" y="38"/>
                  <a:pt x="2" y="35"/>
                </a:cubicBezTo>
                <a:cubicBezTo>
                  <a:pt x="4" y="34"/>
                  <a:pt x="36" y="0"/>
                  <a:pt x="91" y="22"/>
                </a:cubicBezTo>
                <a:cubicBezTo>
                  <a:pt x="95" y="23"/>
                  <a:pt x="97" y="28"/>
                  <a:pt x="95" y="32"/>
                </a:cubicBezTo>
                <a:cubicBezTo>
                  <a:pt x="94" y="34"/>
                  <a:pt x="92" y="36"/>
                  <a:pt x="89" y="36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5" name="Freeform 39">
            <a:extLst>
              <a:ext uri="{FF2B5EF4-FFF2-40B4-BE49-F238E27FC236}">
                <a16:creationId xmlns:a16="http://schemas.microsoft.com/office/drawing/2014/main" id="{F9FC6BC9-BEB0-423B-8F60-9BE98B8D6D04}"/>
              </a:ext>
            </a:extLst>
          </p:cNvPr>
          <p:cNvSpPr>
            <a:spLocks/>
          </p:cNvSpPr>
          <p:nvPr/>
        </p:nvSpPr>
        <p:spPr bwMode="auto">
          <a:xfrm>
            <a:off x="10046428" y="3547856"/>
            <a:ext cx="521147" cy="813351"/>
          </a:xfrm>
          <a:custGeom>
            <a:avLst/>
            <a:gdLst>
              <a:gd name="T0" fmla="*/ 0 w 130"/>
              <a:gd name="T1" fmla="*/ 203 h 203"/>
              <a:gd name="T2" fmla="*/ 15 w 130"/>
              <a:gd name="T3" fmla="*/ 203 h 203"/>
              <a:gd name="T4" fmla="*/ 130 w 130"/>
              <a:gd name="T5" fmla="*/ 89 h 203"/>
              <a:gd name="T6" fmla="*/ 130 w 130"/>
              <a:gd name="T7" fmla="*/ 0 h 203"/>
              <a:gd name="T8" fmla="*/ 0 w 130"/>
              <a:gd name="T9" fmla="*/ 0 h 203"/>
              <a:gd name="T10" fmla="*/ 0 w 130"/>
              <a:gd name="T11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" h="203">
                <a:moveTo>
                  <a:pt x="0" y="203"/>
                </a:moveTo>
                <a:cubicBezTo>
                  <a:pt x="15" y="203"/>
                  <a:pt x="15" y="203"/>
                  <a:pt x="15" y="203"/>
                </a:cubicBezTo>
                <a:cubicBezTo>
                  <a:pt x="78" y="203"/>
                  <a:pt x="130" y="152"/>
                  <a:pt x="130" y="89"/>
                </a:cubicBez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lnTo>
                  <a:pt x="0" y="2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6" name="Oval 40">
            <a:extLst>
              <a:ext uri="{FF2B5EF4-FFF2-40B4-BE49-F238E27FC236}">
                <a16:creationId xmlns:a16="http://schemas.microsoft.com/office/drawing/2014/main" id="{B68D0DFF-5EA9-475F-BE94-C43E74BAC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505" y="3424347"/>
            <a:ext cx="296723" cy="29521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7" name="Freeform 41">
            <a:extLst>
              <a:ext uri="{FF2B5EF4-FFF2-40B4-BE49-F238E27FC236}">
                <a16:creationId xmlns:a16="http://schemas.microsoft.com/office/drawing/2014/main" id="{210C9DEF-C97D-4F8D-B071-C287C018A081}"/>
              </a:ext>
            </a:extLst>
          </p:cNvPr>
          <p:cNvSpPr>
            <a:spLocks/>
          </p:cNvSpPr>
          <p:nvPr/>
        </p:nvSpPr>
        <p:spPr bwMode="auto">
          <a:xfrm>
            <a:off x="10043415" y="3255652"/>
            <a:ext cx="596458" cy="299735"/>
          </a:xfrm>
          <a:custGeom>
            <a:avLst/>
            <a:gdLst>
              <a:gd name="T0" fmla="*/ 89 w 149"/>
              <a:gd name="T1" fmla="*/ 0 h 75"/>
              <a:gd name="T2" fmla="*/ 59 w 149"/>
              <a:gd name="T3" fmla="*/ 0 h 75"/>
              <a:gd name="T4" fmla="*/ 0 w 149"/>
              <a:gd name="T5" fmla="*/ 60 h 75"/>
              <a:gd name="T6" fmla="*/ 15 w 149"/>
              <a:gd name="T7" fmla="*/ 75 h 75"/>
              <a:gd name="T8" fmla="*/ 134 w 149"/>
              <a:gd name="T9" fmla="*/ 75 h 75"/>
              <a:gd name="T10" fmla="*/ 149 w 149"/>
              <a:gd name="T11" fmla="*/ 60 h 75"/>
              <a:gd name="T12" fmla="*/ 89 w 149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75">
                <a:moveTo>
                  <a:pt x="89" y="0"/>
                </a:moveTo>
                <a:cubicBezTo>
                  <a:pt x="59" y="0"/>
                  <a:pt x="59" y="0"/>
                  <a:pt x="59" y="0"/>
                </a:cubicBezTo>
                <a:cubicBezTo>
                  <a:pt x="26" y="0"/>
                  <a:pt x="0" y="27"/>
                  <a:pt x="0" y="60"/>
                </a:cubicBezTo>
                <a:cubicBezTo>
                  <a:pt x="0" y="68"/>
                  <a:pt x="6" y="75"/>
                  <a:pt x="15" y="75"/>
                </a:cubicBezTo>
                <a:cubicBezTo>
                  <a:pt x="134" y="75"/>
                  <a:pt x="134" y="75"/>
                  <a:pt x="134" y="75"/>
                </a:cubicBezTo>
                <a:cubicBezTo>
                  <a:pt x="142" y="75"/>
                  <a:pt x="149" y="68"/>
                  <a:pt x="149" y="60"/>
                </a:cubicBezTo>
                <a:cubicBezTo>
                  <a:pt x="149" y="27"/>
                  <a:pt x="122" y="0"/>
                  <a:pt x="8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8" name="Freeform 42">
            <a:extLst>
              <a:ext uri="{FF2B5EF4-FFF2-40B4-BE49-F238E27FC236}">
                <a16:creationId xmlns:a16="http://schemas.microsoft.com/office/drawing/2014/main" id="{746F7D9B-167A-4F33-B9C8-7EC9E80A6E18}"/>
              </a:ext>
            </a:extLst>
          </p:cNvPr>
          <p:cNvSpPr>
            <a:spLocks/>
          </p:cNvSpPr>
          <p:nvPr/>
        </p:nvSpPr>
        <p:spPr bwMode="auto">
          <a:xfrm>
            <a:off x="10215123" y="3404767"/>
            <a:ext cx="31631" cy="167189"/>
          </a:xfrm>
          <a:custGeom>
            <a:avLst/>
            <a:gdLst>
              <a:gd name="T0" fmla="*/ 4 w 8"/>
              <a:gd name="T1" fmla="*/ 42 h 42"/>
              <a:gd name="T2" fmla="*/ 0 w 8"/>
              <a:gd name="T3" fmla="*/ 38 h 42"/>
              <a:gd name="T4" fmla="*/ 0 w 8"/>
              <a:gd name="T5" fmla="*/ 4 h 42"/>
              <a:gd name="T6" fmla="*/ 4 w 8"/>
              <a:gd name="T7" fmla="*/ 0 h 42"/>
              <a:gd name="T8" fmla="*/ 8 w 8"/>
              <a:gd name="T9" fmla="*/ 4 h 42"/>
              <a:gd name="T10" fmla="*/ 8 w 8"/>
              <a:gd name="T11" fmla="*/ 38 h 42"/>
              <a:gd name="T12" fmla="*/ 4 w 8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2">
                <a:moveTo>
                  <a:pt x="4" y="42"/>
                </a:moveTo>
                <a:cubicBezTo>
                  <a:pt x="2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40"/>
                  <a:pt x="6" y="42"/>
                  <a:pt x="4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9" name="Freeform 43">
            <a:extLst>
              <a:ext uri="{FF2B5EF4-FFF2-40B4-BE49-F238E27FC236}">
                <a16:creationId xmlns:a16="http://schemas.microsoft.com/office/drawing/2014/main" id="{E4E14AE1-44F1-46DE-90A6-6B060586F918}"/>
              </a:ext>
            </a:extLst>
          </p:cNvPr>
          <p:cNvSpPr>
            <a:spLocks/>
          </p:cNvSpPr>
          <p:nvPr/>
        </p:nvSpPr>
        <p:spPr bwMode="auto">
          <a:xfrm>
            <a:off x="10343150" y="3404767"/>
            <a:ext cx="31631" cy="167189"/>
          </a:xfrm>
          <a:custGeom>
            <a:avLst/>
            <a:gdLst>
              <a:gd name="T0" fmla="*/ 4 w 8"/>
              <a:gd name="T1" fmla="*/ 42 h 42"/>
              <a:gd name="T2" fmla="*/ 0 w 8"/>
              <a:gd name="T3" fmla="*/ 38 h 42"/>
              <a:gd name="T4" fmla="*/ 0 w 8"/>
              <a:gd name="T5" fmla="*/ 4 h 42"/>
              <a:gd name="T6" fmla="*/ 4 w 8"/>
              <a:gd name="T7" fmla="*/ 0 h 42"/>
              <a:gd name="T8" fmla="*/ 8 w 8"/>
              <a:gd name="T9" fmla="*/ 4 h 42"/>
              <a:gd name="T10" fmla="*/ 8 w 8"/>
              <a:gd name="T11" fmla="*/ 38 h 42"/>
              <a:gd name="T12" fmla="*/ 4 w 8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2">
                <a:moveTo>
                  <a:pt x="4" y="42"/>
                </a:moveTo>
                <a:cubicBezTo>
                  <a:pt x="2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40"/>
                  <a:pt x="6" y="42"/>
                  <a:pt x="4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0" name="Freeform 44">
            <a:extLst>
              <a:ext uri="{FF2B5EF4-FFF2-40B4-BE49-F238E27FC236}">
                <a16:creationId xmlns:a16="http://schemas.microsoft.com/office/drawing/2014/main" id="{FEC5ADF9-4F10-4596-8125-0A77FE4AB32B}"/>
              </a:ext>
            </a:extLst>
          </p:cNvPr>
          <p:cNvSpPr>
            <a:spLocks/>
          </p:cNvSpPr>
          <p:nvPr/>
        </p:nvSpPr>
        <p:spPr bwMode="auto">
          <a:xfrm>
            <a:off x="10463647" y="3404767"/>
            <a:ext cx="27112" cy="167189"/>
          </a:xfrm>
          <a:custGeom>
            <a:avLst/>
            <a:gdLst>
              <a:gd name="T0" fmla="*/ 3 w 7"/>
              <a:gd name="T1" fmla="*/ 42 h 42"/>
              <a:gd name="T2" fmla="*/ 0 w 7"/>
              <a:gd name="T3" fmla="*/ 38 h 42"/>
              <a:gd name="T4" fmla="*/ 0 w 7"/>
              <a:gd name="T5" fmla="*/ 4 h 42"/>
              <a:gd name="T6" fmla="*/ 3 w 7"/>
              <a:gd name="T7" fmla="*/ 0 h 42"/>
              <a:gd name="T8" fmla="*/ 7 w 7"/>
              <a:gd name="T9" fmla="*/ 4 h 42"/>
              <a:gd name="T10" fmla="*/ 7 w 7"/>
              <a:gd name="T11" fmla="*/ 38 h 42"/>
              <a:gd name="T12" fmla="*/ 3 w 7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42">
                <a:moveTo>
                  <a:pt x="3" y="42"/>
                </a:moveTo>
                <a:cubicBezTo>
                  <a:pt x="1" y="42"/>
                  <a:pt x="0" y="40"/>
                  <a:pt x="0" y="3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40"/>
                  <a:pt x="6" y="42"/>
                  <a:pt x="3" y="4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4" name="Freeform 58">
            <a:extLst>
              <a:ext uri="{FF2B5EF4-FFF2-40B4-BE49-F238E27FC236}">
                <a16:creationId xmlns:a16="http://schemas.microsoft.com/office/drawing/2014/main" id="{8EC9D223-08A2-433D-BADC-99875A6D46C8}"/>
              </a:ext>
            </a:extLst>
          </p:cNvPr>
          <p:cNvSpPr>
            <a:spLocks/>
          </p:cNvSpPr>
          <p:nvPr/>
        </p:nvSpPr>
        <p:spPr bwMode="auto">
          <a:xfrm>
            <a:off x="11016425" y="3204441"/>
            <a:ext cx="468431" cy="399145"/>
          </a:xfrm>
          <a:custGeom>
            <a:avLst/>
            <a:gdLst>
              <a:gd name="T0" fmla="*/ 99 w 117"/>
              <a:gd name="T1" fmla="*/ 0 h 100"/>
              <a:gd name="T2" fmla="*/ 73 w 117"/>
              <a:gd name="T3" fmla="*/ 38 h 100"/>
              <a:gd name="T4" fmla="*/ 36 w 117"/>
              <a:gd name="T5" fmla="*/ 13 h 100"/>
              <a:gd name="T6" fmla="*/ 44 w 117"/>
              <a:gd name="T7" fmla="*/ 57 h 100"/>
              <a:gd name="T8" fmla="*/ 0 w 117"/>
              <a:gd name="T9" fmla="*/ 66 h 100"/>
              <a:gd name="T10" fmla="*/ 81 w 117"/>
              <a:gd name="T11" fmla="*/ 82 h 100"/>
              <a:gd name="T12" fmla="*/ 82 w 117"/>
              <a:gd name="T13" fmla="*/ 82 h 100"/>
              <a:gd name="T14" fmla="*/ 82 w 117"/>
              <a:gd name="T15" fmla="*/ 82 h 100"/>
              <a:gd name="T16" fmla="*/ 82 w 117"/>
              <a:gd name="T17" fmla="*/ 82 h 100"/>
              <a:gd name="T18" fmla="*/ 99 w 117"/>
              <a:gd name="T1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7" h="100">
                <a:moveTo>
                  <a:pt x="99" y="0"/>
                </a:moveTo>
                <a:cubicBezTo>
                  <a:pt x="85" y="9"/>
                  <a:pt x="76" y="23"/>
                  <a:pt x="73" y="38"/>
                </a:cubicBezTo>
                <a:cubicBezTo>
                  <a:pt x="65" y="25"/>
                  <a:pt x="52" y="16"/>
                  <a:pt x="36" y="13"/>
                </a:cubicBezTo>
                <a:cubicBezTo>
                  <a:pt x="33" y="29"/>
                  <a:pt x="36" y="45"/>
                  <a:pt x="44" y="57"/>
                </a:cubicBezTo>
                <a:cubicBezTo>
                  <a:pt x="29" y="54"/>
                  <a:pt x="13" y="57"/>
                  <a:pt x="0" y="66"/>
                </a:cubicBezTo>
                <a:cubicBezTo>
                  <a:pt x="18" y="93"/>
                  <a:pt x="54" y="100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109" y="64"/>
                  <a:pt x="117" y="27"/>
                  <a:pt x="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Freeform 19">
            <a:extLst>
              <a:ext uri="{FF2B5EF4-FFF2-40B4-BE49-F238E27FC236}">
                <a16:creationId xmlns:a16="http://schemas.microsoft.com/office/drawing/2014/main" id="{CDBC31C3-363C-4AC8-AA13-B5FE16C9E7FA}"/>
              </a:ext>
            </a:extLst>
          </p:cNvPr>
          <p:cNvSpPr>
            <a:spLocks/>
          </p:cNvSpPr>
          <p:nvPr/>
        </p:nvSpPr>
        <p:spPr bwMode="auto">
          <a:xfrm>
            <a:off x="8305253" y="4204562"/>
            <a:ext cx="1473070" cy="1364623"/>
          </a:xfrm>
          <a:custGeom>
            <a:avLst/>
            <a:gdLst>
              <a:gd name="T0" fmla="*/ 349 w 368"/>
              <a:gd name="T1" fmla="*/ 341 h 341"/>
              <a:gd name="T2" fmla="*/ 19 w 368"/>
              <a:gd name="T3" fmla="*/ 341 h 341"/>
              <a:gd name="T4" fmla="*/ 0 w 368"/>
              <a:gd name="T5" fmla="*/ 322 h 341"/>
              <a:gd name="T6" fmla="*/ 0 w 368"/>
              <a:gd name="T7" fmla="*/ 184 h 341"/>
              <a:gd name="T8" fmla="*/ 184 w 368"/>
              <a:gd name="T9" fmla="*/ 0 h 341"/>
              <a:gd name="T10" fmla="*/ 368 w 368"/>
              <a:gd name="T11" fmla="*/ 184 h 341"/>
              <a:gd name="T12" fmla="*/ 368 w 368"/>
              <a:gd name="T13" fmla="*/ 322 h 341"/>
              <a:gd name="T14" fmla="*/ 349 w 368"/>
              <a:gd name="T15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8" h="341">
                <a:moveTo>
                  <a:pt x="349" y="341"/>
                </a:moveTo>
                <a:cubicBezTo>
                  <a:pt x="19" y="341"/>
                  <a:pt x="19" y="341"/>
                  <a:pt x="19" y="341"/>
                </a:cubicBezTo>
                <a:cubicBezTo>
                  <a:pt x="9" y="341"/>
                  <a:pt x="0" y="332"/>
                  <a:pt x="0" y="3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83"/>
                  <a:pt x="83" y="0"/>
                  <a:pt x="184" y="0"/>
                </a:cubicBezTo>
                <a:cubicBezTo>
                  <a:pt x="286" y="0"/>
                  <a:pt x="368" y="83"/>
                  <a:pt x="368" y="184"/>
                </a:cubicBezTo>
                <a:cubicBezTo>
                  <a:pt x="368" y="322"/>
                  <a:pt x="368" y="322"/>
                  <a:pt x="368" y="322"/>
                </a:cubicBezTo>
                <a:cubicBezTo>
                  <a:pt x="368" y="332"/>
                  <a:pt x="360" y="341"/>
                  <a:pt x="349" y="341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1166E209-8683-4F1F-8BEB-7048788F85E1}"/>
              </a:ext>
            </a:extLst>
          </p:cNvPr>
          <p:cNvSpPr>
            <a:spLocks/>
          </p:cNvSpPr>
          <p:nvPr/>
        </p:nvSpPr>
        <p:spPr bwMode="auto">
          <a:xfrm>
            <a:off x="8305253" y="4204562"/>
            <a:ext cx="1473070" cy="1328707"/>
          </a:xfrm>
          <a:custGeom>
            <a:avLst/>
            <a:gdLst>
              <a:gd name="connsiteX0" fmla="*/ 736535 w 1473070"/>
              <a:gd name="connsiteY0" fmla="*/ 0 h 1328707"/>
              <a:gd name="connsiteX1" fmla="*/ 1473070 w 1473070"/>
              <a:gd name="connsiteY1" fmla="*/ 736336 h 1328707"/>
              <a:gd name="connsiteX2" fmla="*/ 1473070 w 1473070"/>
              <a:gd name="connsiteY2" fmla="*/ 1288588 h 1328707"/>
              <a:gd name="connsiteX3" fmla="*/ 1467378 w 1473070"/>
              <a:gd name="connsiteY3" fmla="*/ 1317352 h 1328707"/>
              <a:gd name="connsiteX4" fmla="*/ 1459972 w 1473070"/>
              <a:gd name="connsiteY4" fmla="*/ 1328707 h 1328707"/>
              <a:gd name="connsiteX5" fmla="*/ 1460617 w 1473070"/>
              <a:gd name="connsiteY5" fmla="*/ 1308790 h 1328707"/>
              <a:gd name="connsiteX6" fmla="*/ 736536 w 1473070"/>
              <a:gd name="connsiteY6" fmla="*/ 179707 h 1328707"/>
              <a:gd name="connsiteX7" fmla="*/ 12455 w 1473070"/>
              <a:gd name="connsiteY7" fmla="*/ 1308790 h 1328707"/>
              <a:gd name="connsiteX8" fmla="*/ 13051 w 1473070"/>
              <a:gd name="connsiteY8" fmla="*/ 1327188 h 1328707"/>
              <a:gd name="connsiteX9" fmla="*/ 6255 w 1473070"/>
              <a:gd name="connsiteY9" fmla="*/ 1317352 h 1328707"/>
              <a:gd name="connsiteX10" fmla="*/ 0 w 1473070"/>
              <a:gd name="connsiteY10" fmla="*/ 1288588 h 1328707"/>
              <a:gd name="connsiteX11" fmla="*/ 0 w 1473070"/>
              <a:gd name="connsiteY11" fmla="*/ 736336 h 1328707"/>
              <a:gd name="connsiteX12" fmla="*/ 736535 w 1473070"/>
              <a:gd name="connsiteY12" fmla="*/ 0 h 13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3070" h="1328707">
                <a:moveTo>
                  <a:pt x="736535" y="0"/>
                </a:moveTo>
                <a:cubicBezTo>
                  <a:pt x="1144832" y="0"/>
                  <a:pt x="1473070" y="332152"/>
                  <a:pt x="1473070" y="736336"/>
                </a:cubicBezTo>
                <a:cubicBezTo>
                  <a:pt x="1473070" y="1288588"/>
                  <a:pt x="1473070" y="1288588"/>
                  <a:pt x="1473070" y="1288588"/>
                </a:cubicBezTo>
                <a:cubicBezTo>
                  <a:pt x="1473070" y="1298593"/>
                  <a:pt x="1471069" y="1308347"/>
                  <a:pt x="1467378" y="1317352"/>
                </a:cubicBezTo>
                <a:lnTo>
                  <a:pt x="1459972" y="1328707"/>
                </a:lnTo>
                <a:lnTo>
                  <a:pt x="1460617" y="1308790"/>
                </a:lnTo>
                <a:cubicBezTo>
                  <a:pt x="1460617" y="685215"/>
                  <a:pt x="1136435" y="179707"/>
                  <a:pt x="736536" y="179707"/>
                </a:cubicBezTo>
                <a:cubicBezTo>
                  <a:pt x="336637" y="179707"/>
                  <a:pt x="12455" y="685215"/>
                  <a:pt x="12455" y="1308790"/>
                </a:cubicBezTo>
                <a:lnTo>
                  <a:pt x="13051" y="1327188"/>
                </a:lnTo>
                <a:lnTo>
                  <a:pt x="6255" y="1317352"/>
                </a:lnTo>
                <a:cubicBezTo>
                  <a:pt x="2252" y="1308347"/>
                  <a:pt x="0" y="1298593"/>
                  <a:pt x="0" y="1288588"/>
                </a:cubicBezTo>
                <a:cubicBezTo>
                  <a:pt x="0" y="736336"/>
                  <a:pt x="0" y="736336"/>
                  <a:pt x="0" y="736336"/>
                </a:cubicBezTo>
                <a:cubicBezTo>
                  <a:pt x="0" y="332152"/>
                  <a:pt x="332242" y="0"/>
                  <a:pt x="73653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7" name="Freeform 31">
            <a:extLst>
              <a:ext uri="{FF2B5EF4-FFF2-40B4-BE49-F238E27FC236}">
                <a16:creationId xmlns:a16="http://schemas.microsoft.com/office/drawing/2014/main" id="{DA4C327B-046B-4B60-9B17-4B94ED5144A5}"/>
              </a:ext>
            </a:extLst>
          </p:cNvPr>
          <p:cNvSpPr>
            <a:spLocks/>
          </p:cNvSpPr>
          <p:nvPr/>
        </p:nvSpPr>
        <p:spPr bwMode="auto">
          <a:xfrm>
            <a:off x="7895565" y="5276980"/>
            <a:ext cx="564828" cy="284673"/>
          </a:xfrm>
          <a:custGeom>
            <a:avLst/>
            <a:gdLst>
              <a:gd name="T0" fmla="*/ 97 w 141"/>
              <a:gd name="T1" fmla="*/ 0 h 71"/>
              <a:gd name="T2" fmla="*/ 45 w 141"/>
              <a:gd name="T3" fmla="*/ 0 h 71"/>
              <a:gd name="T4" fmla="*/ 0 w 141"/>
              <a:gd name="T5" fmla="*/ 45 h 71"/>
              <a:gd name="T6" fmla="*/ 0 w 141"/>
              <a:gd name="T7" fmla="*/ 71 h 71"/>
              <a:gd name="T8" fmla="*/ 141 w 141"/>
              <a:gd name="T9" fmla="*/ 71 h 71"/>
              <a:gd name="T10" fmla="*/ 141 w 141"/>
              <a:gd name="T11" fmla="*/ 45 h 71"/>
              <a:gd name="T12" fmla="*/ 97 w 14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1">
                <a:moveTo>
                  <a:pt x="97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71"/>
                  <a:pt x="0" y="71"/>
                  <a:pt x="0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45"/>
                  <a:pt x="141" y="45"/>
                  <a:pt x="141" y="45"/>
                </a:cubicBezTo>
                <a:cubicBezTo>
                  <a:pt x="141" y="20"/>
                  <a:pt x="121" y="0"/>
                  <a:pt x="9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8" name="Freeform 32">
            <a:extLst>
              <a:ext uri="{FF2B5EF4-FFF2-40B4-BE49-F238E27FC236}">
                <a16:creationId xmlns:a16="http://schemas.microsoft.com/office/drawing/2014/main" id="{7281793D-58BF-4B68-90BF-ED2BCB0C035D}"/>
              </a:ext>
            </a:extLst>
          </p:cNvPr>
          <p:cNvSpPr>
            <a:spLocks/>
          </p:cNvSpPr>
          <p:nvPr/>
        </p:nvSpPr>
        <p:spPr bwMode="auto">
          <a:xfrm>
            <a:off x="8059741" y="5417058"/>
            <a:ext cx="28618" cy="159658"/>
          </a:xfrm>
          <a:custGeom>
            <a:avLst/>
            <a:gdLst>
              <a:gd name="T0" fmla="*/ 3 w 7"/>
              <a:gd name="T1" fmla="*/ 40 h 40"/>
              <a:gd name="T2" fmla="*/ 0 w 7"/>
              <a:gd name="T3" fmla="*/ 36 h 40"/>
              <a:gd name="T4" fmla="*/ 0 w 7"/>
              <a:gd name="T5" fmla="*/ 4 h 40"/>
              <a:gd name="T6" fmla="*/ 3 w 7"/>
              <a:gd name="T7" fmla="*/ 0 h 40"/>
              <a:gd name="T8" fmla="*/ 7 w 7"/>
              <a:gd name="T9" fmla="*/ 4 h 40"/>
              <a:gd name="T10" fmla="*/ 7 w 7"/>
              <a:gd name="T11" fmla="*/ 36 h 40"/>
              <a:gd name="T12" fmla="*/ 3 w 7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40">
                <a:moveTo>
                  <a:pt x="3" y="40"/>
                </a:moveTo>
                <a:cubicBezTo>
                  <a:pt x="1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8"/>
                  <a:pt x="6" y="40"/>
                  <a:pt x="3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9" name="Freeform 33">
            <a:extLst>
              <a:ext uri="{FF2B5EF4-FFF2-40B4-BE49-F238E27FC236}">
                <a16:creationId xmlns:a16="http://schemas.microsoft.com/office/drawing/2014/main" id="{FB7AAEA4-2D9E-433F-8E66-4B665B54A666}"/>
              </a:ext>
            </a:extLst>
          </p:cNvPr>
          <p:cNvSpPr>
            <a:spLocks/>
          </p:cNvSpPr>
          <p:nvPr/>
        </p:nvSpPr>
        <p:spPr bwMode="auto">
          <a:xfrm>
            <a:off x="8180238" y="5417058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0" name="Freeform 34">
            <a:extLst>
              <a:ext uri="{FF2B5EF4-FFF2-40B4-BE49-F238E27FC236}">
                <a16:creationId xmlns:a16="http://schemas.microsoft.com/office/drawing/2014/main" id="{1104F9F6-2E6B-4E75-8320-5184DD5B38E7}"/>
              </a:ext>
            </a:extLst>
          </p:cNvPr>
          <p:cNvSpPr>
            <a:spLocks/>
          </p:cNvSpPr>
          <p:nvPr/>
        </p:nvSpPr>
        <p:spPr bwMode="auto">
          <a:xfrm>
            <a:off x="8293204" y="5417058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1" name="Freeform 35">
            <a:extLst>
              <a:ext uri="{FF2B5EF4-FFF2-40B4-BE49-F238E27FC236}">
                <a16:creationId xmlns:a16="http://schemas.microsoft.com/office/drawing/2014/main" id="{0BD57626-D05A-4014-99D0-01948832604A}"/>
              </a:ext>
            </a:extLst>
          </p:cNvPr>
          <p:cNvSpPr>
            <a:spLocks/>
          </p:cNvSpPr>
          <p:nvPr/>
        </p:nvSpPr>
        <p:spPr bwMode="auto">
          <a:xfrm>
            <a:off x="9574985" y="5276980"/>
            <a:ext cx="563321" cy="284673"/>
          </a:xfrm>
          <a:custGeom>
            <a:avLst/>
            <a:gdLst>
              <a:gd name="T0" fmla="*/ 97 w 141"/>
              <a:gd name="T1" fmla="*/ 0 h 71"/>
              <a:gd name="T2" fmla="*/ 44 w 141"/>
              <a:gd name="T3" fmla="*/ 0 h 71"/>
              <a:gd name="T4" fmla="*/ 0 w 141"/>
              <a:gd name="T5" fmla="*/ 45 h 71"/>
              <a:gd name="T6" fmla="*/ 0 w 141"/>
              <a:gd name="T7" fmla="*/ 71 h 71"/>
              <a:gd name="T8" fmla="*/ 141 w 141"/>
              <a:gd name="T9" fmla="*/ 71 h 71"/>
              <a:gd name="T10" fmla="*/ 141 w 141"/>
              <a:gd name="T11" fmla="*/ 45 h 71"/>
              <a:gd name="T12" fmla="*/ 97 w 141"/>
              <a:gd name="T13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1">
                <a:moveTo>
                  <a:pt x="97" y="0"/>
                </a:move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71"/>
                  <a:pt x="0" y="71"/>
                  <a:pt x="0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45"/>
                  <a:pt x="141" y="45"/>
                  <a:pt x="141" y="45"/>
                </a:cubicBezTo>
                <a:cubicBezTo>
                  <a:pt x="141" y="20"/>
                  <a:pt x="121" y="0"/>
                  <a:pt x="9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Freeform 36">
            <a:extLst>
              <a:ext uri="{FF2B5EF4-FFF2-40B4-BE49-F238E27FC236}">
                <a16:creationId xmlns:a16="http://schemas.microsoft.com/office/drawing/2014/main" id="{A8139FC0-AA96-45DF-B433-A2C93C2E4044}"/>
              </a:ext>
            </a:extLst>
          </p:cNvPr>
          <p:cNvSpPr>
            <a:spLocks/>
          </p:cNvSpPr>
          <p:nvPr/>
        </p:nvSpPr>
        <p:spPr bwMode="auto">
          <a:xfrm>
            <a:off x="9734643" y="5417058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3" name="Freeform 37">
            <a:extLst>
              <a:ext uri="{FF2B5EF4-FFF2-40B4-BE49-F238E27FC236}">
                <a16:creationId xmlns:a16="http://schemas.microsoft.com/office/drawing/2014/main" id="{E23C2D28-E805-4485-BF6A-D78774068EFC}"/>
              </a:ext>
            </a:extLst>
          </p:cNvPr>
          <p:cNvSpPr>
            <a:spLocks/>
          </p:cNvSpPr>
          <p:nvPr/>
        </p:nvSpPr>
        <p:spPr bwMode="auto">
          <a:xfrm>
            <a:off x="9858152" y="5417058"/>
            <a:ext cx="33137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4" name="Freeform 38">
            <a:extLst>
              <a:ext uri="{FF2B5EF4-FFF2-40B4-BE49-F238E27FC236}">
                <a16:creationId xmlns:a16="http://schemas.microsoft.com/office/drawing/2014/main" id="{C0D6A0A8-00DD-4225-A3D9-00ABA2062998}"/>
              </a:ext>
            </a:extLst>
          </p:cNvPr>
          <p:cNvSpPr>
            <a:spLocks/>
          </p:cNvSpPr>
          <p:nvPr/>
        </p:nvSpPr>
        <p:spPr bwMode="auto">
          <a:xfrm>
            <a:off x="9971118" y="5417058"/>
            <a:ext cx="31631" cy="159658"/>
          </a:xfrm>
          <a:custGeom>
            <a:avLst/>
            <a:gdLst>
              <a:gd name="T0" fmla="*/ 4 w 8"/>
              <a:gd name="T1" fmla="*/ 40 h 40"/>
              <a:gd name="T2" fmla="*/ 0 w 8"/>
              <a:gd name="T3" fmla="*/ 36 h 40"/>
              <a:gd name="T4" fmla="*/ 0 w 8"/>
              <a:gd name="T5" fmla="*/ 4 h 40"/>
              <a:gd name="T6" fmla="*/ 4 w 8"/>
              <a:gd name="T7" fmla="*/ 0 h 40"/>
              <a:gd name="T8" fmla="*/ 8 w 8"/>
              <a:gd name="T9" fmla="*/ 4 h 40"/>
              <a:gd name="T10" fmla="*/ 8 w 8"/>
              <a:gd name="T11" fmla="*/ 36 h 40"/>
              <a:gd name="T12" fmla="*/ 4 w 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0">
                <a:moveTo>
                  <a:pt x="4" y="40"/>
                </a:moveTo>
                <a:cubicBezTo>
                  <a:pt x="2" y="40"/>
                  <a:pt x="0" y="38"/>
                  <a:pt x="0" y="3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8"/>
                  <a:pt x="6" y="40"/>
                  <a:pt x="4" y="4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1" name="Freeform 45">
            <a:extLst>
              <a:ext uri="{FF2B5EF4-FFF2-40B4-BE49-F238E27FC236}">
                <a16:creationId xmlns:a16="http://schemas.microsoft.com/office/drawing/2014/main" id="{E84E4760-D856-4873-9414-FB459B85F915}"/>
              </a:ext>
            </a:extLst>
          </p:cNvPr>
          <p:cNvSpPr>
            <a:spLocks/>
          </p:cNvSpPr>
          <p:nvPr/>
        </p:nvSpPr>
        <p:spPr bwMode="auto">
          <a:xfrm>
            <a:off x="7955814" y="3779811"/>
            <a:ext cx="2170444" cy="195807"/>
          </a:xfrm>
          <a:custGeom>
            <a:avLst/>
            <a:gdLst>
              <a:gd name="T0" fmla="*/ 518 w 542"/>
              <a:gd name="T1" fmla="*/ 49 h 49"/>
              <a:gd name="T2" fmla="*/ 25 w 542"/>
              <a:gd name="T3" fmla="*/ 49 h 49"/>
              <a:gd name="T4" fmla="*/ 0 w 542"/>
              <a:gd name="T5" fmla="*/ 25 h 49"/>
              <a:gd name="T6" fmla="*/ 25 w 542"/>
              <a:gd name="T7" fmla="*/ 0 h 49"/>
              <a:gd name="T8" fmla="*/ 518 w 542"/>
              <a:gd name="T9" fmla="*/ 0 h 49"/>
              <a:gd name="T10" fmla="*/ 542 w 542"/>
              <a:gd name="T11" fmla="*/ 25 h 49"/>
              <a:gd name="T12" fmla="*/ 518 w 542"/>
              <a:gd name="T13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2" h="49">
                <a:moveTo>
                  <a:pt x="518" y="49"/>
                </a:moveTo>
                <a:cubicBezTo>
                  <a:pt x="25" y="49"/>
                  <a:pt x="25" y="49"/>
                  <a:pt x="25" y="49"/>
                </a:cubicBezTo>
                <a:cubicBezTo>
                  <a:pt x="11" y="49"/>
                  <a:pt x="0" y="38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518" y="0"/>
                  <a:pt x="518" y="0"/>
                  <a:pt x="518" y="0"/>
                </a:cubicBezTo>
                <a:cubicBezTo>
                  <a:pt x="531" y="0"/>
                  <a:pt x="542" y="11"/>
                  <a:pt x="542" y="25"/>
                </a:cubicBezTo>
                <a:cubicBezTo>
                  <a:pt x="542" y="38"/>
                  <a:pt x="531" y="49"/>
                  <a:pt x="518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2" name="Oval 46">
            <a:extLst>
              <a:ext uri="{FF2B5EF4-FFF2-40B4-BE49-F238E27FC236}">
                <a16:creationId xmlns:a16="http://schemas.microsoft.com/office/drawing/2014/main" id="{80713C68-0774-4B7B-B5D9-6F53E508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8993" y="3779811"/>
            <a:ext cx="385589" cy="38408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3" name="Freeform 47">
            <a:extLst>
              <a:ext uri="{FF2B5EF4-FFF2-40B4-BE49-F238E27FC236}">
                <a16:creationId xmlns:a16="http://schemas.microsoft.com/office/drawing/2014/main" id="{5A51C32D-FFEC-4623-9D50-AC71975EA327}"/>
              </a:ext>
            </a:extLst>
          </p:cNvPr>
          <p:cNvSpPr>
            <a:spLocks/>
          </p:cNvSpPr>
          <p:nvPr/>
        </p:nvSpPr>
        <p:spPr bwMode="auto">
          <a:xfrm>
            <a:off x="8993589" y="3907839"/>
            <a:ext cx="96397" cy="248524"/>
          </a:xfrm>
          <a:custGeom>
            <a:avLst/>
            <a:gdLst>
              <a:gd name="T0" fmla="*/ 12 w 24"/>
              <a:gd name="T1" fmla="*/ 62 h 62"/>
              <a:gd name="T2" fmla="*/ 12 w 24"/>
              <a:gd name="T3" fmla="*/ 62 h 62"/>
              <a:gd name="T4" fmla="*/ 0 w 24"/>
              <a:gd name="T5" fmla="*/ 51 h 62"/>
              <a:gd name="T6" fmla="*/ 0 w 24"/>
              <a:gd name="T7" fmla="*/ 12 h 62"/>
              <a:gd name="T8" fmla="*/ 12 w 24"/>
              <a:gd name="T9" fmla="*/ 0 h 62"/>
              <a:gd name="T10" fmla="*/ 24 w 24"/>
              <a:gd name="T11" fmla="*/ 12 h 62"/>
              <a:gd name="T12" fmla="*/ 24 w 24"/>
              <a:gd name="T13" fmla="*/ 51 h 62"/>
              <a:gd name="T14" fmla="*/ 12 w 24"/>
              <a:gd name="T15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62">
                <a:moveTo>
                  <a:pt x="12" y="62"/>
                </a:move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7"/>
                  <a:pt x="19" y="62"/>
                  <a:pt x="12" y="62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4" name="Freeform 48">
            <a:extLst>
              <a:ext uri="{FF2B5EF4-FFF2-40B4-BE49-F238E27FC236}">
                <a16:creationId xmlns:a16="http://schemas.microsoft.com/office/drawing/2014/main" id="{ECA755DC-2BC6-4A50-988A-E1C174EBD3BC}"/>
              </a:ext>
            </a:extLst>
          </p:cNvPr>
          <p:cNvSpPr>
            <a:spLocks/>
          </p:cNvSpPr>
          <p:nvPr/>
        </p:nvSpPr>
        <p:spPr bwMode="auto">
          <a:xfrm>
            <a:off x="7663610" y="4328070"/>
            <a:ext cx="808833" cy="997108"/>
          </a:xfrm>
          <a:custGeom>
            <a:avLst/>
            <a:gdLst>
              <a:gd name="T0" fmla="*/ 129 w 202"/>
              <a:gd name="T1" fmla="*/ 237 h 249"/>
              <a:gd name="T2" fmla="*/ 26 w 202"/>
              <a:gd name="T3" fmla="*/ 172 h 249"/>
              <a:gd name="T4" fmla="*/ 12 w 202"/>
              <a:gd name="T5" fmla="*/ 117 h 249"/>
              <a:gd name="T6" fmla="*/ 73 w 202"/>
              <a:gd name="T7" fmla="*/ 11 h 249"/>
              <a:gd name="T8" fmla="*/ 177 w 202"/>
              <a:gd name="T9" fmla="*/ 76 h 249"/>
              <a:gd name="T10" fmla="*/ 190 w 202"/>
              <a:gd name="T11" fmla="*/ 131 h 249"/>
              <a:gd name="T12" fmla="*/ 129 w 202"/>
              <a:gd name="T13" fmla="*/ 23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249">
                <a:moveTo>
                  <a:pt x="129" y="237"/>
                </a:moveTo>
                <a:cubicBezTo>
                  <a:pt x="84" y="249"/>
                  <a:pt x="37" y="219"/>
                  <a:pt x="26" y="172"/>
                </a:cubicBezTo>
                <a:cubicBezTo>
                  <a:pt x="12" y="117"/>
                  <a:pt x="12" y="117"/>
                  <a:pt x="12" y="117"/>
                </a:cubicBezTo>
                <a:cubicBezTo>
                  <a:pt x="0" y="70"/>
                  <a:pt x="28" y="22"/>
                  <a:pt x="73" y="11"/>
                </a:cubicBezTo>
                <a:cubicBezTo>
                  <a:pt x="118" y="0"/>
                  <a:pt x="165" y="29"/>
                  <a:pt x="177" y="76"/>
                </a:cubicBezTo>
                <a:cubicBezTo>
                  <a:pt x="190" y="131"/>
                  <a:pt x="190" y="131"/>
                  <a:pt x="190" y="131"/>
                </a:cubicBezTo>
                <a:cubicBezTo>
                  <a:pt x="202" y="178"/>
                  <a:pt x="175" y="226"/>
                  <a:pt x="129" y="237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5" name="Freeform 49">
            <a:extLst>
              <a:ext uri="{FF2B5EF4-FFF2-40B4-BE49-F238E27FC236}">
                <a16:creationId xmlns:a16="http://schemas.microsoft.com/office/drawing/2014/main" id="{1DA34304-EF3E-4D82-9255-17F60FF76B37}"/>
              </a:ext>
            </a:extLst>
          </p:cNvPr>
          <p:cNvSpPr>
            <a:spLocks/>
          </p:cNvSpPr>
          <p:nvPr/>
        </p:nvSpPr>
        <p:spPr bwMode="auto">
          <a:xfrm>
            <a:off x="7784106" y="4511828"/>
            <a:ext cx="564828" cy="632607"/>
          </a:xfrm>
          <a:custGeom>
            <a:avLst/>
            <a:gdLst>
              <a:gd name="T0" fmla="*/ 66 w 141"/>
              <a:gd name="T1" fmla="*/ 0 h 158"/>
              <a:gd name="T2" fmla="*/ 51 w 141"/>
              <a:gd name="T3" fmla="*/ 2 h 158"/>
              <a:gd name="T4" fmla="*/ 7 w 141"/>
              <a:gd name="T5" fmla="*/ 74 h 158"/>
              <a:gd name="T6" fmla="*/ 17 w 141"/>
              <a:gd name="T7" fmla="*/ 112 h 158"/>
              <a:gd name="T8" fmla="*/ 75 w 141"/>
              <a:gd name="T9" fmla="*/ 158 h 158"/>
              <a:gd name="T10" fmla="*/ 89 w 141"/>
              <a:gd name="T11" fmla="*/ 156 h 158"/>
              <a:gd name="T12" fmla="*/ 133 w 141"/>
              <a:gd name="T13" fmla="*/ 83 h 158"/>
              <a:gd name="T14" fmla="*/ 124 w 141"/>
              <a:gd name="T15" fmla="*/ 46 h 158"/>
              <a:gd name="T16" fmla="*/ 66 w 141"/>
              <a:gd name="T1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" h="158">
                <a:moveTo>
                  <a:pt x="66" y="0"/>
                </a:moveTo>
                <a:cubicBezTo>
                  <a:pt x="61" y="0"/>
                  <a:pt x="56" y="1"/>
                  <a:pt x="51" y="2"/>
                </a:cubicBezTo>
                <a:cubicBezTo>
                  <a:pt x="19" y="10"/>
                  <a:pt x="0" y="42"/>
                  <a:pt x="7" y="74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24" y="139"/>
                  <a:pt x="48" y="158"/>
                  <a:pt x="75" y="158"/>
                </a:cubicBezTo>
                <a:cubicBezTo>
                  <a:pt x="80" y="158"/>
                  <a:pt x="85" y="157"/>
                  <a:pt x="89" y="156"/>
                </a:cubicBezTo>
                <a:cubicBezTo>
                  <a:pt x="121" y="148"/>
                  <a:pt x="141" y="115"/>
                  <a:pt x="133" y="83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17" y="18"/>
                  <a:pt x="92" y="0"/>
                  <a:pt x="66" y="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6" name="Freeform 50">
            <a:extLst>
              <a:ext uri="{FF2B5EF4-FFF2-40B4-BE49-F238E27FC236}">
                <a16:creationId xmlns:a16="http://schemas.microsoft.com/office/drawing/2014/main" id="{8F361889-5F57-4DD8-B1D7-98494AB1B9FD}"/>
              </a:ext>
            </a:extLst>
          </p:cNvPr>
          <p:cNvSpPr>
            <a:spLocks/>
          </p:cNvSpPr>
          <p:nvPr/>
        </p:nvSpPr>
        <p:spPr bwMode="auto">
          <a:xfrm>
            <a:off x="7659090" y="4151845"/>
            <a:ext cx="588927" cy="384083"/>
          </a:xfrm>
          <a:custGeom>
            <a:avLst/>
            <a:gdLst>
              <a:gd name="T0" fmla="*/ 75 w 147"/>
              <a:gd name="T1" fmla="*/ 8 h 96"/>
              <a:gd name="T2" fmla="*/ 50 w 147"/>
              <a:gd name="T3" fmla="*/ 15 h 96"/>
              <a:gd name="T4" fmla="*/ 8 w 147"/>
              <a:gd name="T5" fmla="*/ 85 h 96"/>
              <a:gd name="T6" fmla="*/ 24 w 147"/>
              <a:gd name="T7" fmla="*/ 95 h 96"/>
              <a:gd name="T8" fmla="*/ 136 w 147"/>
              <a:gd name="T9" fmla="*/ 65 h 96"/>
              <a:gd name="T10" fmla="*/ 145 w 147"/>
              <a:gd name="T11" fmla="*/ 49 h 96"/>
              <a:gd name="T12" fmla="*/ 75 w 147"/>
              <a:gd name="T13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96">
                <a:moveTo>
                  <a:pt x="75" y="8"/>
                </a:moveTo>
                <a:cubicBezTo>
                  <a:pt x="50" y="15"/>
                  <a:pt x="50" y="15"/>
                  <a:pt x="50" y="15"/>
                </a:cubicBezTo>
                <a:cubicBezTo>
                  <a:pt x="19" y="23"/>
                  <a:pt x="0" y="54"/>
                  <a:pt x="8" y="85"/>
                </a:cubicBezTo>
                <a:cubicBezTo>
                  <a:pt x="10" y="92"/>
                  <a:pt x="17" y="96"/>
                  <a:pt x="24" y="95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43" y="63"/>
                  <a:pt x="147" y="56"/>
                  <a:pt x="145" y="49"/>
                </a:cubicBezTo>
                <a:cubicBezTo>
                  <a:pt x="137" y="19"/>
                  <a:pt x="106" y="0"/>
                  <a:pt x="75" y="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7" name="Freeform 51">
            <a:extLst>
              <a:ext uri="{FF2B5EF4-FFF2-40B4-BE49-F238E27FC236}">
                <a16:creationId xmlns:a16="http://schemas.microsoft.com/office/drawing/2014/main" id="{5D4940BE-EE4D-41C5-8A3F-3AB6A00401D0}"/>
              </a:ext>
            </a:extLst>
          </p:cNvPr>
          <p:cNvSpPr>
            <a:spLocks/>
          </p:cNvSpPr>
          <p:nvPr/>
        </p:nvSpPr>
        <p:spPr bwMode="auto">
          <a:xfrm>
            <a:off x="7827786" y="4356689"/>
            <a:ext cx="67780" cy="159658"/>
          </a:xfrm>
          <a:custGeom>
            <a:avLst/>
            <a:gdLst>
              <a:gd name="T0" fmla="*/ 13 w 17"/>
              <a:gd name="T1" fmla="*/ 40 h 40"/>
              <a:gd name="T2" fmla="*/ 9 w 17"/>
              <a:gd name="T3" fmla="*/ 37 h 40"/>
              <a:gd name="T4" fmla="*/ 1 w 17"/>
              <a:gd name="T5" fmla="*/ 5 h 40"/>
              <a:gd name="T6" fmla="*/ 4 w 17"/>
              <a:gd name="T7" fmla="*/ 1 h 40"/>
              <a:gd name="T8" fmla="*/ 8 w 17"/>
              <a:gd name="T9" fmla="*/ 3 h 40"/>
              <a:gd name="T10" fmla="*/ 17 w 17"/>
              <a:gd name="T11" fmla="*/ 35 h 40"/>
              <a:gd name="T12" fmla="*/ 14 w 17"/>
              <a:gd name="T13" fmla="*/ 39 h 40"/>
              <a:gd name="T14" fmla="*/ 13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3" y="40"/>
                </a:moveTo>
                <a:cubicBezTo>
                  <a:pt x="11" y="40"/>
                  <a:pt x="9" y="38"/>
                  <a:pt x="9" y="37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1"/>
                  <a:pt x="8" y="3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7"/>
                  <a:pt x="16" y="39"/>
                  <a:pt x="14" y="39"/>
                </a:cubicBezTo>
                <a:lnTo>
                  <a:pt x="13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8" name="Freeform 52">
            <a:extLst>
              <a:ext uri="{FF2B5EF4-FFF2-40B4-BE49-F238E27FC236}">
                <a16:creationId xmlns:a16="http://schemas.microsoft.com/office/drawing/2014/main" id="{03A930AA-644E-4E72-8535-23E635F80BAE}"/>
              </a:ext>
            </a:extLst>
          </p:cNvPr>
          <p:cNvSpPr>
            <a:spLocks/>
          </p:cNvSpPr>
          <p:nvPr/>
        </p:nvSpPr>
        <p:spPr bwMode="auto">
          <a:xfrm>
            <a:off x="7948282" y="4325058"/>
            <a:ext cx="67780" cy="159658"/>
          </a:xfrm>
          <a:custGeom>
            <a:avLst/>
            <a:gdLst>
              <a:gd name="T0" fmla="*/ 13 w 17"/>
              <a:gd name="T1" fmla="*/ 40 h 40"/>
              <a:gd name="T2" fmla="*/ 9 w 17"/>
              <a:gd name="T3" fmla="*/ 37 h 40"/>
              <a:gd name="T4" fmla="*/ 1 w 17"/>
              <a:gd name="T5" fmla="*/ 6 h 40"/>
              <a:gd name="T6" fmla="*/ 3 w 17"/>
              <a:gd name="T7" fmla="*/ 1 h 40"/>
              <a:gd name="T8" fmla="*/ 8 w 17"/>
              <a:gd name="T9" fmla="*/ 4 h 40"/>
              <a:gd name="T10" fmla="*/ 16 w 17"/>
              <a:gd name="T11" fmla="*/ 35 h 40"/>
              <a:gd name="T12" fmla="*/ 14 w 17"/>
              <a:gd name="T13" fmla="*/ 40 h 40"/>
              <a:gd name="T14" fmla="*/ 13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3" y="40"/>
                </a:moveTo>
                <a:cubicBezTo>
                  <a:pt x="11" y="40"/>
                  <a:pt x="9" y="39"/>
                  <a:pt x="9" y="37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1" y="1"/>
                  <a:pt x="3" y="1"/>
                </a:cubicBezTo>
                <a:cubicBezTo>
                  <a:pt x="5" y="0"/>
                  <a:pt x="8" y="1"/>
                  <a:pt x="8" y="4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7"/>
                  <a:pt x="16" y="39"/>
                  <a:pt x="14" y="40"/>
                </a:cubicBezTo>
                <a:lnTo>
                  <a:pt x="13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9" name="Freeform 53">
            <a:extLst>
              <a:ext uri="{FF2B5EF4-FFF2-40B4-BE49-F238E27FC236}">
                <a16:creationId xmlns:a16="http://schemas.microsoft.com/office/drawing/2014/main" id="{A19791F7-6BF0-4E9D-BE54-F130A856E6B8}"/>
              </a:ext>
            </a:extLst>
          </p:cNvPr>
          <p:cNvSpPr>
            <a:spLocks/>
          </p:cNvSpPr>
          <p:nvPr/>
        </p:nvSpPr>
        <p:spPr bwMode="auto">
          <a:xfrm>
            <a:off x="8056729" y="4296441"/>
            <a:ext cx="67780" cy="159658"/>
          </a:xfrm>
          <a:custGeom>
            <a:avLst/>
            <a:gdLst>
              <a:gd name="T0" fmla="*/ 12 w 17"/>
              <a:gd name="T1" fmla="*/ 40 h 40"/>
              <a:gd name="T2" fmla="*/ 9 w 17"/>
              <a:gd name="T3" fmla="*/ 37 h 40"/>
              <a:gd name="T4" fmla="*/ 0 w 17"/>
              <a:gd name="T5" fmla="*/ 5 h 40"/>
              <a:gd name="T6" fmla="*/ 3 w 17"/>
              <a:gd name="T7" fmla="*/ 1 h 40"/>
              <a:gd name="T8" fmla="*/ 8 w 17"/>
              <a:gd name="T9" fmla="*/ 3 h 40"/>
              <a:gd name="T10" fmla="*/ 16 w 17"/>
              <a:gd name="T11" fmla="*/ 35 h 40"/>
              <a:gd name="T12" fmla="*/ 13 w 17"/>
              <a:gd name="T13" fmla="*/ 40 h 40"/>
              <a:gd name="T14" fmla="*/ 12 w 17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0">
                <a:moveTo>
                  <a:pt x="12" y="40"/>
                </a:moveTo>
                <a:cubicBezTo>
                  <a:pt x="11" y="40"/>
                  <a:pt x="9" y="38"/>
                  <a:pt x="9" y="37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7"/>
                  <a:pt x="15" y="39"/>
                  <a:pt x="13" y="40"/>
                </a:cubicBezTo>
                <a:lnTo>
                  <a:pt x="12" y="4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79F849F-81CB-4391-A841-E45BC932B8FA}"/>
              </a:ext>
            </a:extLst>
          </p:cNvPr>
          <p:cNvGrpSpPr/>
          <p:nvPr/>
        </p:nvGrpSpPr>
        <p:grpSpPr>
          <a:xfrm flipH="1">
            <a:off x="8842375" y="5232400"/>
            <a:ext cx="3349625" cy="1341438"/>
            <a:chOff x="0" y="5232400"/>
            <a:chExt cx="3349625" cy="1341438"/>
          </a:xfrm>
        </p:grpSpPr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430C44-F4C4-4117-8C52-6030B6E1E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5510059"/>
              <a:ext cx="3158198" cy="621533"/>
            </a:xfrm>
            <a:custGeom>
              <a:avLst/>
              <a:gdLst>
                <a:gd name="connsiteX0" fmla="*/ 3158198 w 3158198"/>
                <a:gd name="connsiteY0" fmla="*/ 0 h 621533"/>
                <a:gd name="connsiteX1" fmla="*/ 3129724 w 3158198"/>
                <a:gd name="connsiteY1" fmla="*/ 6647 h 621533"/>
                <a:gd name="connsiteX2" fmla="*/ 2827584 w 3158198"/>
                <a:gd name="connsiteY2" fmla="*/ 104238 h 621533"/>
                <a:gd name="connsiteX3" fmla="*/ 2416220 w 3158198"/>
                <a:gd name="connsiteY3" fmla="*/ 229610 h 621533"/>
                <a:gd name="connsiteX4" fmla="*/ 1922583 w 3158198"/>
                <a:gd name="connsiteY4" fmla="*/ 309392 h 621533"/>
                <a:gd name="connsiteX5" fmla="*/ 1369370 w 3158198"/>
                <a:gd name="connsiteY5" fmla="*/ 266651 h 621533"/>
                <a:gd name="connsiteX6" fmla="*/ 1182129 w 3158198"/>
                <a:gd name="connsiteY6" fmla="*/ 246706 h 621533"/>
                <a:gd name="connsiteX7" fmla="*/ 1533916 w 3158198"/>
                <a:gd name="connsiteY7" fmla="*/ 360680 h 621533"/>
                <a:gd name="connsiteX8" fmla="*/ 1298445 w 3158198"/>
                <a:gd name="connsiteY8" fmla="*/ 554436 h 621533"/>
                <a:gd name="connsiteX9" fmla="*/ 929636 w 3158198"/>
                <a:gd name="connsiteY9" fmla="*/ 528792 h 621533"/>
                <a:gd name="connsiteX10" fmla="*/ 393445 w 3158198"/>
                <a:gd name="connsiteY10" fmla="*/ 392023 h 621533"/>
                <a:gd name="connsiteX11" fmla="*/ 356564 w 3158198"/>
                <a:gd name="connsiteY11" fmla="*/ 389174 h 621533"/>
                <a:gd name="connsiteX12" fmla="*/ 7614 w 3158198"/>
                <a:gd name="connsiteY12" fmla="*/ 346433 h 621533"/>
                <a:gd name="connsiteX13" fmla="*/ 248758 w 3158198"/>
                <a:gd name="connsiteY13" fmla="*/ 400571 h 621533"/>
                <a:gd name="connsiteX14" fmla="*/ 818994 w 3158198"/>
                <a:gd name="connsiteY14" fmla="*/ 548738 h 621533"/>
                <a:gd name="connsiteX15" fmla="*/ 864386 w 3158198"/>
                <a:gd name="connsiteY15" fmla="*/ 565834 h 621533"/>
                <a:gd name="connsiteX16" fmla="*/ 1224684 w 3158198"/>
                <a:gd name="connsiteY16" fmla="*/ 617122 h 621533"/>
                <a:gd name="connsiteX17" fmla="*/ 1420436 w 3158198"/>
                <a:gd name="connsiteY17" fmla="*/ 562985 h 621533"/>
                <a:gd name="connsiteX18" fmla="*/ 1579308 w 3158198"/>
                <a:gd name="connsiteY18" fmla="*/ 414818 h 621533"/>
                <a:gd name="connsiteX19" fmla="*/ 1741016 w 3158198"/>
                <a:gd name="connsiteY19" fmla="*/ 377776 h 621533"/>
                <a:gd name="connsiteX20" fmla="*/ 2036063 w 3158198"/>
                <a:gd name="connsiteY20" fmla="*/ 394872 h 621533"/>
                <a:gd name="connsiteX21" fmla="*/ 2589276 w 3158198"/>
                <a:gd name="connsiteY21" fmla="*/ 303693 h 621533"/>
                <a:gd name="connsiteX22" fmla="*/ 2742474 w 3158198"/>
                <a:gd name="connsiteY22" fmla="*/ 295145 h 621533"/>
                <a:gd name="connsiteX23" fmla="*/ 3087967 w 3158198"/>
                <a:gd name="connsiteY23" fmla="*/ 148492 h 621533"/>
                <a:gd name="connsiteX24" fmla="*/ 3158198 w 3158198"/>
                <a:gd name="connsiteY24" fmla="*/ 122357 h 6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58198" h="621533">
                  <a:moveTo>
                    <a:pt x="3158198" y="0"/>
                  </a:moveTo>
                  <a:lnTo>
                    <a:pt x="3129724" y="6647"/>
                  </a:lnTo>
                  <a:cubicBezTo>
                    <a:pt x="3042486" y="28730"/>
                    <a:pt x="2929716" y="61497"/>
                    <a:pt x="2827584" y="104238"/>
                  </a:cubicBezTo>
                  <a:cubicBezTo>
                    <a:pt x="2623320" y="189719"/>
                    <a:pt x="2657364" y="192568"/>
                    <a:pt x="2416220" y="229610"/>
                  </a:cubicBezTo>
                  <a:cubicBezTo>
                    <a:pt x="2177913" y="266651"/>
                    <a:pt x="2124010" y="309392"/>
                    <a:pt x="1922583" y="309392"/>
                  </a:cubicBezTo>
                  <a:cubicBezTo>
                    <a:pt x="1718320" y="312241"/>
                    <a:pt x="1627536" y="363529"/>
                    <a:pt x="1369370" y="266651"/>
                  </a:cubicBezTo>
                  <a:cubicBezTo>
                    <a:pt x="1275749" y="232459"/>
                    <a:pt x="1099856" y="209664"/>
                    <a:pt x="1182129" y="246706"/>
                  </a:cubicBezTo>
                  <a:cubicBezTo>
                    <a:pt x="1264401" y="280898"/>
                    <a:pt x="1533916" y="360680"/>
                    <a:pt x="1533916" y="360680"/>
                  </a:cubicBezTo>
                  <a:cubicBezTo>
                    <a:pt x="1533916" y="360680"/>
                    <a:pt x="1411925" y="531642"/>
                    <a:pt x="1298445" y="554436"/>
                  </a:cubicBezTo>
                  <a:cubicBezTo>
                    <a:pt x="1187803" y="577231"/>
                    <a:pt x="1071486" y="568683"/>
                    <a:pt x="929636" y="528792"/>
                  </a:cubicBezTo>
                  <a:cubicBezTo>
                    <a:pt x="810483" y="497449"/>
                    <a:pt x="407630" y="400571"/>
                    <a:pt x="393445" y="392023"/>
                  </a:cubicBezTo>
                  <a:cubicBezTo>
                    <a:pt x="376423" y="383475"/>
                    <a:pt x="356564" y="389174"/>
                    <a:pt x="356564" y="389174"/>
                  </a:cubicBezTo>
                  <a:cubicBezTo>
                    <a:pt x="356564" y="389174"/>
                    <a:pt x="55843" y="335036"/>
                    <a:pt x="7614" y="346433"/>
                  </a:cubicBezTo>
                  <a:cubicBezTo>
                    <a:pt x="-40615" y="357831"/>
                    <a:pt x="152301" y="383475"/>
                    <a:pt x="248758" y="400571"/>
                  </a:cubicBezTo>
                  <a:cubicBezTo>
                    <a:pt x="348053" y="420517"/>
                    <a:pt x="685655" y="500299"/>
                    <a:pt x="818994" y="548738"/>
                  </a:cubicBezTo>
                  <a:cubicBezTo>
                    <a:pt x="864386" y="565834"/>
                    <a:pt x="864386" y="565834"/>
                    <a:pt x="864386" y="565834"/>
                  </a:cubicBezTo>
                  <a:cubicBezTo>
                    <a:pt x="864386" y="565834"/>
                    <a:pt x="1125389" y="617122"/>
                    <a:pt x="1224684" y="617122"/>
                  </a:cubicBezTo>
                  <a:cubicBezTo>
                    <a:pt x="1326815" y="619972"/>
                    <a:pt x="1309793" y="639917"/>
                    <a:pt x="1420436" y="562985"/>
                  </a:cubicBezTo>
                  <a:cubicBezTo>
                    <a:pt x="1485687" y="517395"/>
                    <a:pt x="1533916" y="468956"/>
                    <a:pt x="1579308" y="414818"/>
                  </a:cubicBezTo>
                  <a:cubicBezTo>
                    <a:pt x="1616188" y="374927"/>
                    <a:pt x="1684276" y="374927"/>
                    <a:pt x="1741016" y="377776"/>
                  </a:cubicBezTo>
                  <a:cubicBezTo>
                    <a:pt x="1831800" y="386324"/>
                    <a:pt x="1973649" y="397722"/>
                    <a:pt x="2036063" y="394872"/>
                  </a:cubicBezTo>
                  <a:cubicBezTo>
                    <a:pt x="2138195" y="392023"/>
                    <a:pt x="2509841" y="300844"/>
                    <a:pt x="2589276" y="303693"/>
                  </a:cubicBezTo>
                  <a:cubicBezTo>
                    <a:pt x="2665875" y="306542"/>
                    <a:pt x="2680060" y="326488"/>
                    <a:pt x="2742474" y="295145"/>
                  </a:cubicBezTo>
                  <a:cubicBezTo>
                    <a:pt x="2791412" y="269500"/>
                    <a:pt x="2958440" y="198979"/>
                    <a:pt x="3087967" y="148492"/>
                  </a:cubicBezTo>
                  <a:lnTo>
                    <a:pt x="3158198" y="122357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 6">
              <a:extLst>
                <a:ext uri="{FF2B5EF4-FFF2-40B4-BE49-F238E27FC236}">
                  <a16:creationId xmlns:a16="http://schemas.microsoft.com/office/drawing/2014/main" id="{705C11EE-7A5A-404F-8719-113CB95E5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2413" y="6272213"/>
              <a:ext cx="155575" cy="3016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 7">
              <a:extLst>
                <a:ext uri="{FF2B5EF4-FFF2-40B4-BE49-F238E27FC236}">
                  <a16:creationId xmlns:a16="http://schemas.microsoft.com/office/drawing/2014/main" id="{AA81C370-09D2-4D98-A10F-9FCD477F0C2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30350" y="6308725"/>
              <a:ext cx="114300" cy="179388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 8">
              <a:extLst>
                <a:ext uri="{FF2B5EF4-FFF2-40B4-BE49-F238E27FC236}">
                  <a16:creationId xmlns:a16="http://schemas.microsoft.com/office/drawing/2014/main" id="{E8E87854-9323-4C9F-AF52-90DE83730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2100" y="6272213"/>
              <a:ext cx="241300" cy="2381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9">
              <a:extLst>
                <a:ext uri="{FF2B5EF4-FFF2-40B4-BE49-F238E27FC236}">
                  <a16:creationId xmlns:a16="http://schemas.microsoft.com/office/drawing/2014/main" id="{1A9A24CC-1DB7-40AA-9FDF-12EC30CC91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9900" y="6323013"/>
              <a:ext cx="31750" cy="3651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 10">
              <a:extLst>
                <a:ext uri="{FF2B5EF4-FFF2-40B4-BE49-F238E27FC236}">
                  <a16:creationId xmlns:a16="http://schemas.microsoft.com/office/drawing/2014/main" id="{F909E42A-0DBE-4B19-B258-2F64A3FACA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84325" y="6275388"/>
              <a:ext cx="198438" cy="204788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 11">
              <a:extLst>
                <a:ext uri="{FF2B5EF4-FFF2-40B4-BE49-F238E27FC236}">
                  <a16:creationId xmlns:a16="http://schemas.microsoft.com/office/drawing/2014/main" id="{B613FBED-1D02-444C-9C4F-E7AE0470E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149975"/>
              <a:ext cx="284163" cy="179388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 12">
              <a:extLst>
                <a:ext uri="{FF2B5EF4-FFF2-40B4-BE49-F238E27FC236}">
                  <a16:creationId xmlns:a16="http://schemas.microsoft.com/office/drawing/2014/main" id="{A6E8EFD0-7000-46D8-B036-513E8EFBB51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12900" y="6149975"/>
              <a:ext cx="176213" cy="173038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 13">
              <a:extLst>
                <a:ext uri="{FF2B5EF4-FFF2-40B4-BE49-F238E27FC236}">
                  <a16:creationId xmlns:a16="http://schemas.microsoft.com/office/drawing/2014/main" id="{D3DD282E-1560-4480-97F8-A88ACEC950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4325" y="6269038"/>
              <a:ext cx="111125" cy="65088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Freeform 14">
              <a:extLst>
                <a:ext uri="{FF2B5EF4-FFF2-40B4-BE49-F238E27FC236}">
                  <a16:creationId xmlns:a16="http://schemas.microsoft.com/office/drawing/2014/main" id="{1C5F880C-923A-4BAF-96E8-83E8314007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261100"/>
              <a:ext cx="111125" cy="698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Freeform 15">
              <a:extLst>
                <a:ext uri="{FF2B5EF4-FFF2-40B4-BE49-F238E27FC236}">
                  <a16:creationId xmlns:a16="http://schemas.microsoft.com/office/drawing/2014/main" id="{90E8BB3E-F85E-404F-BC5D-111C153517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5438" y="6192838"/>
              <a:ext cx="201613" cy="11588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Freeform 16">
              <a:extLst>
                <a:ext uri="{FF2B5EF4-FFF2-40B4-BE49-F238E27FC236}">
                  <a16:creationId xmlns:a16="http://schemas.microsoft.com/office/drawing/2014/main" id="{B73DAA27-0FD6-4C2C-AFBD-E22BB757A4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0038" y="6308725"/>
              <a:ext cx="122238" cy="96838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Freeform 17">
              <a:extLst>
                <a:ext uri="{FF2B5EF4-FFF2-40B4-BE49-F238E27FC236}">
                  <a16:creationId xmlns:a16="http://schemas.microsoft.com/office/drawing/2014/main" id="{89F304D5-8C78-4492-9745-048FE2436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00775"/>
              <a:ext cx="133350" cy="85725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Freeform 18">
              <a:extLst>
                <a:ext uri="{FF2B5EF4-FFF2-40B4-BE49-F238E27FC236}">
                  <a16:creationId xmlns:a16="http://schemas.microsoft.com/office/drawing/2014/main" id="{104B498C-542C-44FD-A60D-48B45DD23A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563" y="6291263"/>
              <a:ext cx="123825" cy="13493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Freeform 19">
              <a:extLst>
                <a:ext uri="{FF2B5EF4-FFF2-40B4-BE49-F238E27FC236}">
                  <a16:creationId xmlns:a16="http://schemas.microsoft.com/office/drawing/2014/main" id="{BC0A6A11-0686-42E4-9957-E092CA4C37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94438"/>
              <a:ext cx="128588" cy="93663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Freeform 20">
              <a:extLst>
                <a:ext uri="{FF2B5EF4-FFF2-40B4-BE49-F238E27FC236}">
                  <a16:creationId xmlns:a16="http://schemas.microsoft.com/office/drawing/2014/main" id="{6276CE7D-1A41-43B7-B549-CE35D98587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40463"/>
              <a:ext cx="104775" cy="74613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Freeform 21">
              <a:extLst>
                <a:ext uri="{FF2B5EF4-FFF2-40B4-BE49-F238E27FC236}">
                  <a16:creationId xmlns:a16="http://schemas.microsoft.com/office/drawing/2014/main" id="{E47DF4BC-4BC9-4B2D-8171-DFD8E11B0C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51575"/>
              <a:ext cx="107950" cy="714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Freeform 22">
              <a:extLst>
                <a:ext uri="{FF2B5EF4-FFF2-40B4-BE49-F238E27FC236}">
                  <a16:creationId xmlns:a16="http://schemas.microsoft.com/office/drawing/2014/main" id="{066128E0-6FD3-4996-8C51-7451E98702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8613" y="6262688"/>
              <a:ext cx="90488" cy="889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Freeform 23">
              <a:extLst>
                <a:ext uri="{FF2B5EF4-FFF2-40B4-BE49-F238E27FC236}">
                  <a16:creationId xmlns:a16="http://schemas.microsoft.com/office/drawing/2014/main" id="{B033386E-5A5F-4F28-8E74-AA9C1A3D4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100763"/>
              <a:ext cx="266700" cy="3905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Freeform 24">
              <a:extLst>
                <a:ext uri="{FF2B5EF4-FFF2-40B4-BE49-F238E27FC236}">
                  <a16:creationId xmlns:a16="http://schemas.microsoft.com/office/drawing/2014/main" id="{CB0258C1-9291-42E1-82BB-8815764D14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6063" y="6172200"/>
              <a:ext cx="119063" cy="179388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25">
              <a:extLst>
                <a:ext uri="{FF2B5EF4-FFF2-40B4-BE49-F238E27FC236}">
                  <a16:creationId xmlns:a16="http://schemas.microsoft.com/office/drawing/2014/main" id="{636037F3-3B15-4D39-A462-2CD17B4A455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60550" y="6186488"/>
              <a:ext cx="11113" cy="857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Freeform 26">
              <a:extLst>
                <a:ext uri="{FF2B5EF4-FFF2-40B4-BE49-F238E27FC236}">
                  <a16:creationId xmlns:a16="http://schemas.microsoft.com/office/drawing/2014/main" id="{644F9A05-6AD8-413A-8E5A-61DB5D7FF40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06575" y="6172200"/>
              <a:ext cx="76200" cy="11112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Freeform 27">
              <a:extLst>
                <a:ext uri="{FF2B5EF4-FFF2-40B4-BE49-F238E27FC236}">
                  <a16:creationId xmlns:a16="http://schemas.microsoft.com/office/drawing/2014/main" id="{201EDEA5-F5D2-4236-90CE-77A90E92E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8625" y="6380163"/>
              <a:ext cx="104775" cy="130175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Freeform 28">
              <a:extLst>
                <a:ext uri="{FF2B5EF4-FFF2-40B4-BE49-F238E27FC236}">
                  <a16:creationId xmlns:a16="http://schemas.microsoft.com/office/drawing/2014/main" id="{FA46E7DE-3013-4825-873E-EC6B8CDAB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499225"/>
              <a:ext cx="93663" cy="7143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Freeform 29">
              <a:extLst>
                <a:ext uri="{FF2B5EF4-FFF2-40B4-BE49-F238E27FC236}">
                  <a16:creationId xmlns:a16="http://schemas.microsoft.com/office/drawing/2014/main" id="{2E21F3D9-73AB-4611-9FDF-E6AB3FE7D6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357938"/>
              <a:ext cx="46038" cy="984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Freeform 30">
              <a:extLst>
                <a:ext uri="{FF2B5EF4-FFF2-40B4-BE49-F238E27FC236}">
                  <a16:creationId xmlns:a16="http://schemas.microsoft.com/office/drawing/2014/main" id="{AB21C52C-DD2E-4DF5-A7B8-B08FFC8220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5763" y="6110288"/>
              <a:ext cx="82550" cy="4762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Freeform 31">
              <a:extLst>
                <a:ext uri="{FF2B5EF4-FFF2-40B4-BE49-F238E27FC236}">
                  <a16:creationId xmlns:a16="http://schemas.microsoft.com/office/drawing/2014/main" id="{31CDF5CE-C5E6-4B0C-9949-243FC5C387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6203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32">
              <a:extLst>
                <a:ext uri="{FF2B5EF4-FFF2-40B4-BE49-F238E27FC236}">
                  <a16:creationId xmlns:a16="http://schemas.microsoft.com/office/drawing/2014/main" id="{A3093D58-093D-4532-A280-D7CE03401B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58963" y="6203950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Freeform 33">
              <a:extLst>
                <a:ext uri="{FF2B5EF4-FFF2-40B4-BE49-F238E27FC236}">
                  <a16:creationId xmlns:a16="http://schemas.microsoft.com/office/drawing/2014/main" id="{8C654F99-0CF7-433A-86A6-01785FD2BA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3" y="6207125"/>
              <a:ext cx="42863" cy="14288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Freeform 34">
              <a:extLst>
                <a:ext uri="{FF2B5EF4-FFF2-40B4-BE49-F238E27FC236}">
                  <a16:creationId xmlns:a16="http://schemas.microsoft.com/office/drawing/2014/main" id="{F0E5CEB0-4B9B-4B09-A1FE-E74EA8A58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06575" y="6203950"/>
              <a:ext cx="53975" cy="22225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Freeform 35">
              <a:extLst>
                <a:ext uri="{FF2B5EF4-FFF2-40B4-BE49-F238E27FC236}">
                  <a16:creationId xmlns:a16="http://schemas.microsoft.com/office/drawing/2014/main" id="{4BAC23DE-9F9A-44E6-815B-C542D15811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Freeform 36">
              <a:extLst>
                <a:ext uri="{FF2B5EF4-FFF2-40B4-BE49-F238E27FC236}">
                  <a16:creationId xmlns:a16="http://schemas.microsoft.com/office/drawing/2014/main" id="{AABD7AE6-7FC2-4C6B-955F-2F71E2281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37">
              <a:extLst>
                <a:ext uri="{FF2B5EF4-FFF2-40B4-BE49-F238E27FC236}">
                  <a16:creationId xmlns:a16="http://schemas.microsoft.com/office/drawing/2014/main" id="{657BE447-FABF-44C7-9CC4-5395EB50EE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651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Freeform 38">
              <a:extLst>
                <a:ext uri="{FF2B5EF4-FFF2-40B4-BE49-F238E27FC236}">
                  <a16:creationId xmlns:a16="http://schemas.microsoft.com/office/drawing/2014/main" id="{18CA2518-0D3B-480E-932B-104D05C751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968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39">
              <a:extLst>
                <a:ext uri="{FF2B5EF4-FFF2-40B4-BE49-F238E27FC236}">
                  <a16:creationId xmlns:a16="http://schemas.microsoft.com/office/drawing/2014/main" id="{50F79E36-0695-4D28-A723-8EC3C0992D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6738" y="6261100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40">
              <a:extLst>
                <a:ext uri="{FF2B5EF4-FFF2-40B4-BE49-F238E27FC236}">
                  <a16:creationId xmlns:a16="http://schemas.microsoft.com/office/drawing/2014/main" id="{516F9CE1-E6CA-42D6-8430-5DA27A6301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251575"/>
              <a:ext cx="41275" cy="20638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41">
              <a:extLst>
                <a:ext uri="{FF2B5EF4-FFF2-40B4-BE49-F238E27FC236}">
                  <a16:creationId xmlns:a16="http://schemas.microsoft.com/office/drawing/2014/main" id="{CEDBCD40-555E-4A36-A552-334AE91EEC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4163" y="6229350"/>
              <a:ext cx="44450" cy="68263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42">
              <a:extLst>
                <a:ext uri="{FF2B5EF4-FFF2-40B4-BE49-F238E27FC236}">
                  <a16:creationId xmlns:a16="http://schemas.microsoft.com/office/drawing/2014/main" id="{A733E670-E5D7-4678-96CC-25B99AF440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8925" y="6246813"/>
              <a:ext cx="17463" cy="25400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43">
              <a:extLst>
                <a:ext uri="{FF2B5EF4-FFF2-40B4-BE49-F238E27FC236}">
                  <a16:creationId xmlns:a16="http://schemas.microsoft.com/office/drawing/2014/main" id="{1DAC38DA-B585-4794-A176-E9F8AFDEE7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6086475"/>
              <a:ext cx="217488" cy="17462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Freeform 44">
              <a:extLst>
                <a:ext uri="{FF2B5EF4-FFF2-40B4-BE49-F238E27FC236}">
                  <a16:creationId xmlns:a16="http://schemas.microsoft.com/office/drawing/2014/main" id="{CD6E7422-E18A-4863-B6CB-DEDAB616C6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200" y="5988050"/>
              <a:ext cx="403225" cy="3984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Freeform 45">
              <a:extLst>
                <a:ext uri="{FF2B5EF4-FFF2-40B4-BE49-F238E27FC236}">
                  <a16:creationId xmlns:a16="http://schemas.microsoft.com/office/drawing/2014/main" id="{F4F009B5-3D30-4102-B392-F4FE169F6C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85825" y="6096000"/>
              <a:ext cx="290513" cy="58738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46">
              <a:extLst>
                <a:ext uri="{FF2B5EF4-FFF2-40B4-BE49-F238E27FC236}">
                  <a16:creationId xmlns:a16="http://schemas.microsoft.com/office/drawing/2014/main" id="{A72239A5-DFDF-4ED7-85F7-4E4818B513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825" y="6021388"/>
              <a:ext cx="312738" cy="33337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47">
              <a:extLst>
                <a:ext uri="{FF2B5EF4-FFF2-40B4-BE49-F238E27FC236}">
                  <a16:creationId xmlns:a16="http://schemas.microsoft.com/office/drawing/2014/main" id="{37BA2150-D224-4636-9D73-1291BAB73C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438" y="6078538"/>
              <a:ext cx="179388" cy="19050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48">
              <a:extLst>
                <a:ext uri="{FF2B5EF4-FFF2-40B4-BE49-F238E27FC236}">
                  <a16:creationId xmlns:a16="http://schemas.microsoft.com/office/drawing/2014/main" id="{2792C55B-064C-4603-A4F2-0DE6DEAA77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49">
              <a:extLst>
                <a:ext uri="{FF2B5EF4-FFF2-40B4-BE49-F238E27FC236}">
                  <a16:creationId xmlns:a16="http://schemas.microsoft.com/office/drawing/2014/main" id="{DCB26696-61E2-48E3-B70C-60096ED33F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50">
              <a:extLst>
                <a:ext uri="{FF2B5EF4-FFF2-40B4-BE49-F238E27FC236}">
                  <a16:creationId xmlns:a16="http://schemas.microsoft.com/office/drawing/2014/main" id="{14CAFE9C-3DE2-4EA6-BEF4-602962620F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300" y="6021388"/>
              <a:ext cx="71438" cy="762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Freeform 51">
              <a:extLst>
                <a:ext uri="{FF2B5EF4-FFF2-40B4-BE49-F238E27FC236}">
                  <a16:creationId xmlns:a16="http://schemas.microsoft.com/office/drawing/2014/main" id="{8719FEE5-8B8F-471F-9873-F0CEC11238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2813" y="5989638"/>
              <a:ext cx="84138" cy="68263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52">
              <a:extLst>
                <a:ext uri="{FF2B5EF4-FFF2-40B4-BE49-F238E27FC236}">
                  <a16:creationId xmlns:a16="http://schemas.microsoft.com/office/drawing/2014/main" id="{308AC7D6-84DA-4360-8AA1-78C080D81C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550" y="6161088"/>
              <a:ext cx="58738" cy="104775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53">
              <a:extLst>
                <a:ext uri="{FF2B5EF4-FFF2-40B4-BE49-F238E27FC236}">
                  <a16:creationId xmlns:a16="http://schemas.microsoft.com/office/drawing/2014/main" id="{EBB8A663-381D-438B-BBC2-7964D33E8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500" y="6319838"/>
              <a:ext cx="90488" cy="635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54">
              <a:extLst>
                <a:ext uri="{FF2B5EF4-FFF2-40B4-BE49-F238E27FC236}">
                  <a16:creationId xmlns:a16="http://schemas.microsoft.com/office/drawing/2014/main" id="{C3B19231-1D05-4788-99A6-D037FEAF8E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6813" y="6261100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55">
              <a:extLst>
                <a:ext uri="{FF2B5EF4-FFF2-40B4-BE49-F238E27FC236}">
                  <a16:creationId xmlns:a16="http://schemas.microsoft.com/office/drawing/2014/main" id="{0E1B4B20-724F-4B73-BB95-7E6F09218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25" y="6189663"/>
              <a:ext cx="69850" cy="104775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56">
              <a:extLst>
                <a:ext uri="{FF2B5EF4-FFF2-40B4-BE49-F238E27FC236}">
                  <a16:creationId xmlns:a16="http://schemas.microsoft.com/office/drawing/2014/main" id="{EBB55492-9600-4025-80DC-FFC681CC13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1538" y="6124575"/>
              <a:ext cx="217488" cy="1381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Freeform 57">
              <a:extLst>
                <a:ext uri="{FF2B5EF4-FFF2-40B4-BE49-F238E27FC236}">
                  <a16:creationId xmlns:a16="http://schemas.microsoft.com/office/drawing/2014/main" id="{7A4C4924-205F-4938-98F4-3A47BF55CB1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271713" y="6138863"/>
              <a:ext cx="84138" cy="107950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1" name="Freeform 58">
              <a:extLst>
                <a:ext uri="{FF2B5EF4-FFF2-40B4-BE49-F238E27FC236}">
                  <a16:creationId xmlns:a16="http://schemas.microsoft.com/office/drawing/2014/main" id="{5819BB69-F5C3-4B91-BFE8-CC2548C9ED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8675" y="6297613"/>
              <a:ext cx="201613" cy="19050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9">
              <a:extLst>
                <a:ext uri="{FF2B5EF4-FFF2-40B4-BE49-F238E27FC236}">
                  <a16:creationId xmlns:a16="http://schemas.microsoft.com/office/drawing/2014/main" id="{32EC3F6C-9B85-4073-AD78-EB42742B156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85988" y="6372225"/>
              <a:ext cx="111125" cy="10953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Freeform 60">
              <a:extLst>
                <a:ext uri="{FF2B5EF4-FFF2-40B4-BE49-F238E27FC236}">
                  <a16:creationId xmlns:a16="http://schemas.microsoft.com/office/drawing/2014/main" id="{45912DD7-55FB-44B6-9257-A5CCA2C65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23000"/>
              <a:ext cx="233363" cy="12541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Freeform 61">
              <a:extLst>
                <a:ext uri="{FF2B5EF4-FFF2-40B4-BE49-F238E27FC236}">
                  <a16:creationId xmlns:a16="http://schemas.microsoft.com/office/drawing/2014/main" id="{01ECB059-DC7A-4C29-A63E-33093468D0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075" y="6183313"/>
              <a:ext cx="263525" cy="13493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Freeform 62">
              <a:extLst>
                <a:ext uri="{FF2B5EF4-FFF2-40B4-BE49-F238E27FC236}">
                  <a16:creationId xmlns:a16="http://schemas.microsoft.com/office/drawing/2014/main" id="{75A16012-4DFC-4697-8C4C-B27CE96B55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029325"/>
              <a:ext cx="414338" cy="2222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Freeform 63">
              <a:extLst>
                <a:ext uri="{FF2B5EF4-FFF2-40B4-BE49-F238E27FC236}">
                  <a16:creationId xmlns:a16="http://schemas.microsoft.com/office/drawing/2014/main" id="{9704175D-4B9C-4ADD-B185-64A3459280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6925" y="6075363"/>
              <a:ext cx="395288" cy="250825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Freeform 64">
              <a:extLst>
                <a:ext uri="{FF2B5EF4-FFF2-40B4-BE49-F238E27FC236}">
                  <a16:creationId xmlns:a16="http://schemas.microsoft.com/office/drawing/2014/main" id="{A1CF4F86-C524-4043-805A-8E55D3B3E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3588" y="6229350"/>
              <a:ext cx="393700" cy="2651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Freeform 65">
              <a:extLst>
                <a:ext uri="{FF2B5EF4-FFF2-40B4-BE49-F238E27FC236}">
                  <a16:creationId xmlns:a16="http://schemas.microsoft.com/office/drawing/2014/main" id="{5C19C505-83BA-4E0B-AD20-64E64F3C94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5500" y="6300788"/>
              <a:ext cx="258763" cy="18732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Freeform 66">
              <a:extLst>
                <a:ext uri="{FF2B5EF4-FFF2-40B4-BE49-F238E27FC236}">
                  <a16:creationId xmlns:a16="http://schemas.microsoft.com/office/drawing/2014/main" id="{9C554F4B-E957-48C5-B2AE-06229A702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056313"/>
              <a:ext cx="274638" cy="165100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 67">
              <a:extLst>
                <a:ext uri="{FF2B5EF4-FFF2-40B4-BE49-F238E27FC236}">
                  <a16:creationId xmlns:a16="http://schemas.microsoft.com/office/drawing/2014/main" id="{EEFCD21D-1949-4A59-ABDA-7A58669424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3" y="6262688"/>
              <a:ext cx="277813" cy="260350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68">
              <a:extLst>
                <a:ext uri="{FF2B5EF4-FFF2-40B4-BE49-F238E27FC236}">
                  <a16:creationId xmlns:a16="http://schemas.microsoft.com/office/drawing/2014/main" id="{373A67A4-A189-4A01-BF9A-721913FA0F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72213"/>
              <a:ext cx="266700" cy="179388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 69">
              <a:extLst>
                <a:ext uri="{FF2B5EF4-FFF2-40B4-BE49-F238E27FC236}">
                  <a16:creationId xmlns:a16="http://schemas.microsoft.com/office/drawing/2014/main" id="{139DF455-3EB5-4FF8-9E53-D59CC2D8DC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140450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70">
              <a:extLst>
                <a:ext uri="{FF2B5EF4-FFF2-40B4-BE49-F238E27FC236}">
                  <a16:creationId xmlns:a16="http://schemas.microsoft.com/office/drawing/2014/main" id="{DDC9C5C8-892D-4EDB-AEE7-B6BDDA7612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788" y="6157913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71">
              <a:extLst>
                <a:ext uri="{FF2B5EF4-FFF2-40B4-BE49-F238E27FC236}">
                  <a16:creationId xmlns:a16="http://schemas.microsoft.com/office/drawing/2014/main" id="{371182AB-2D8A-4F28-8020-EF1080D84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3125" y="6149975"/>
              <a:ext cx="219075" cy="1476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 72">
              <a:extLst>
                <a:ext uri="{FF2B5EF4-FFF2-40B4-BE49-F238E27FC236}">
                  <a16:creationId xmlns:a16="http://schemas.microsoft.com/office/drawing/2014/main" id="{748BE78D-75FA-4CD8-9CEB-1B68A72981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3" y="6124575"/>
              <a:ext cx="219075" cy="147638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Freeform 73">
              <a:extLst>
                <a:ext uri="{FF2B5EF4-FFF2-40B4-BE49-F238E27FC236}">
                  <a16:creationId xmlns:a16="http://schemas.microsoft.com/office/drawing/2014/main" id="{EA127258-1A5A-403E-8B31-41E7FF4685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189663"/>
              <a:ext cx="209550" cy="16986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 74">
              <a:extLst>
                <a:ext uri="{FF2B5EF4-FFF2-40B4-BE49-F238E27FC236}">
                  <a16:creationId xmlns:a16="http://schemas.microsoft.com/office/drawing/2014/main" id="{1E2A9C5B-EE8F-4F81-95ED-8A576830E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240463"/>
              <a:ext cx="161925" cy="33337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reeform 75">
              <a:extLst>
                <a:ext uri="{FF2B5EF4-FFF2-40B4-BE49-F238E27FC236}">
                  <a16:creationId xmlns:a16="http://schemas.microsoft.com/office/drawing/2014/main" id="{E7DFA95B-777F-4FE6-BBD1-AA9FB21B272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20888" y="6246813"/>
              <a:ext cx="133350" cy="234950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76">
              <a:extLst>
                <a:ext uri="{FF2B5EF4-FFF2-40B4-BE49-F238E27FC236}">
                  <a16:creationId xmlns:a16="http://schemas.microsoft.com/office/drawing/2014/main" id="{7375F291-E50B-49A2-89F7-555938D058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42025"/>
              <a:ext cx="319088" cy="176213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Freeform 77">
              <a:extLst>
                <a:ext uri="{FF2B5EF4-FFF2-40B4-BE49-F238E27FC236}">
                  <a16:creationId xmlns:a16="http://schemas.microsoft.com/office/drawing/2014/main" id="{1918DF08-2BCF-4FDB-AB6A-5D07884B5E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57900"/>
              <a:ext cx="207963" cy="146050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Freeform 78">
              <a:extLst>
                <a:ext uri="{FF2B5EF4-FFF2-40B4-BE49-F238E27FC236}">
                  <a16:creationId xmlns:a16="http://schemas.microsoft.com/office/drawing/2014/main" id="{87D15475-A968-4EDF-8520-0040E72E96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89663"/>
              <a:ext cx="327025" cy="165100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reeform 79">
              <a:extLst>
                <a:ext uri="{FF2B5EF4-FFF2-40B4-BE49-F238E27FC236}">
                  <a16:creationId xmlns:a16="http://schemas.microsoft.com/office/drawing/2014/main" id="{BEB1070A-D23E-4EB6-9488-1815A0A0DF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97600"/>
              <a:ext cx="193675" cy="1571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Freeform 80">
              <a:extLst>
                <a:ext uri="{FF2B5EF4-FFF2-40B4-BE49-F238E27FC236}">
                  <a16:creationId xmlns:a16="http://schemas.microsoft.com/office/drawing/2014/main" id="{E264A1E3-F5AD-4FCB-8874-5EDBB8D425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3750" y="6427788"/>
              <a:ext cx="107950" cy="136525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reeform 81">
              <a:extLst>
                <a:ext uri="{FF2B5EF4-FFF2-40B4-BE49-F238E27FC236}">
                  <a16:creationId xmlns:a16="http://schemas.microsoft.com/office/drawing/2014/main" id="{9AE89C2F-A42B-4E94-9085-6C57C8AB9C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4250" y="6272213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reeform 82">
              <a:extLst>
                <a:ext uri="{FF2B5EF4-FFF2-40B4-BE49-F238E27FC236}">
                  <a16:creationId xmlns:a16="http://schemas.microsoft.com/office/drawing/2014/main" id="{D9740972-BB18-439E-B187-43D99F2DC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6229350"/>
              <a:ext cx="7938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Freeform 83">
              <a:extLst>
                <a:ext uri="{FF2B5EF4-FFF2-40B4-BE49-F238E27FC236}">
                  <a16:creationId xmlns:a16="http://schemas.microsoft.com/office/drawing/2014/main" id="{D0816DDE-4328-4329-B6ED-CE7387101C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3138" y="6237288"/>
              <a:ext cx="101600" cy="114300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Freeform 84">
              <a:extLst>
                <a:ext uri="{FF2B5EF4-FFF2-40B4-BE49-F238E27FC236}">
                  <a16:creationId xmlns:a16="http://schemas.microsoft.com/office/drawing/2014/main" id="{DF95838C-6CAA-449D-BB4C-E597069E89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2825" y="6178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Freeform 85">
              <a:extLst>
                <a:ext uri="{FF2B5EF4-FFF2-40B4-BE49-F238E27FC236}">
                  <a16:creationId xmlns:a16="http://schemas.microsoft.com/office/drawing/2014/main" id="{291E4F8C-6B53-4925-8E1E-AE25A9C372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5200" y="6042025"/>
              <a:ext cx="115888" cy="155575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 86">
              <a:extLst>
                <a:ext uri="{FF2B5EF4-FFF2-40B4-BE49-F238E27FC236}">
                  <a16:creationId xmlns:a16="http://schemas.microsoft.com/office/drawing/2014/main" id="{543BC363-9AD9-4A73-9AD0-47146145C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6164263"/>
              <a:ext cx="106363" cy="133350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 87">
              <a:extLst>
                <a:ext uri="{FF2B5EF4-FFF2-40B4-BE49-F238E27FC236}">
                  <a16:creationId xmlns:a16="http://schemas.microsoft.com/office/drawing/2014/main" id="{DE91D213-1BA6-461C-8D2F-F1380AA7C7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6035675"/>
              <a:ext cx="290513" cy="20002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 88">
              <a:extLst>
                <a:ext uri="{FF2B5EF4-FFF2-40B4-BE49-F238E27FC236}">
                  <a16:creationId xmlns:a16="http://schemas.microsoft.com/office/drawing/2014/main" id="{860683A4-F892-425A-B554-9A01977C3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0850" y="5468938"/>
              <a:ext cx="193675" cy="171450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 89">
              <a:extLst>
                <a:ext uri="{FF2B5EF4-FFF2-40B4-BE49-F238E27FC236}">
                  <a16:creationId xmlns:a16="http://schemas.microsoft.com/office/drawing/2014/main" id="{0574FF06-92EC-45BA-A79D-8161E4399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18150"/>
              <a:ext cx="119063" cy="11112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 90">
              <a:extLst>
                <a:ext uri="{FF2B5EF4-FFF2-40B4-BE49-F238E27FC236}">
                  <a16:creationId xmlns:a16="http://schemas.microsoft.com/office/drawing/2014/main" id="{A3FF6E1B-A056-4CE8-BD3B-4B2BE7289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03863"/>
              <a:ext cx="180975" cy="16986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 91">
              <a:extLst>
                <a:ext uri="{FF2B5EF4-FFF2-40B4-BE49-F238E27FC236}">
                  <a16:creationId xmlns:a16="http://schemas.microsoft.com/office/drawing/2014/main" id="{FDDB9EDA-7468-4213-8FAA-1485E02CD5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605463"/>
              <a:ext cx="98425" cy="68263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92">
              <a:extLst>
                <a:ext uri="{FF2B5EF4-FFF2-40B4-BE49-F238E27FC236}">
                  <a16:creationId xmlns:a16="http://schemas.microsoft.com/office/drawing/2014/main" id="{10DA2789-AA8C-4C74-9C5F-2ACFDD3875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449888"/>
              <a:ext cx="133350" cy="19367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93">
              <a:extLst>
                <a:ext uri="{FF2B5EF4-FFF2-40B4-BE49-F238E27FC236}">
                  <a16:creationId xmlns:a16="http://schemas.microsoft.com/office/drawing/2014/main" id="{B3C05191-27A0-4E7F-8D1F-ABA34B1DC8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6563" y="5586413"/>
              <a:ext cx="96838" cy="93663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94">
              <a:extLst>
                <a:ext uri="{FF2B5EF4-FFF2-40B4-BE49-F238E27FC236}">
                  <a16:creationId xmlns:a16="http://schemas.microsoft.com/office/drawing/2014/main" id="{8F126371-5940-4A3D-9B8D-576E34CB7B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8750" y="5651500"/>
              <a:ext cx="306388" cy="2301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 95">
              <a:extLst>
                <a:ext uri="{FF2B5EF4-FFF2-40B4-BE49-F238E27FC236}">
                  <a16:creationId xmlns:a16="http://schemas.microsoft.com/office/drawing/2014/main" id="{B99C2DAA-76DE-4B49-9263-E2CD29466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532438"/>
              <a:ext cx="60325" cy="11112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96">
              <a:extLst>
                <a:ext uri="{FF2B5EF4-FFF2-40B4-BE49-F238E27FC236}">
                  <a16:creationId xmlns:a16="http://schemas.microsoft.com/office/drawing/2014/main" id="{F1E2C7B8-4F84-479E-A9EA-EB3D99E1AF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942013"/>
              <a:ext cx="209550" cy="155575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Freeform 97">
              <a:extLst>
                <a:ext uri="{FF2B5EF4-FFF2-40B4-BE49-F238E27FC236}">
                  <a16:creationId xmlns:a16="http://schemas.microsoft.com/office/drawing/2014/main" id="{04DCA0D5-4B57-454C-8035-8A4C05C989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8513" y="5973763"/>
              <a:ext cx="127000" cy="84138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Freeform 98">
              <a:extLst>
                <a:ext uri="{FF2B5EF4-FFF2-40B4-BE49-F238E27FC236}">
                  <a16:creationId xmlns:a16="http://schemas.microsoft.com/office/drawing/2014/main" id="{C823AC1E-6ADD-444B-BD2F-A672D9EC68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2813"/>
              <a:ext cx="222250" cy="12541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B0A2A1F3-8922-4646-8229-2B79973463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5988"/>
              <a:ext cx="93663" cy="8731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Freeform 100">
              <a:extLst>
                <a:ext uri="{FF2B5EF4-FFF2-40B4-BE49-F238E27FC236}">
                  <a16:creationId xmlns:a16="http://schemas.microsoft.com/office/drawing/2014/main" id="{61F47984-2254-4986-8830-B14F8FA76C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220663" cy="88900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Freeform 101">
              <a:extLst>
                <a:ext uri="{FF2B5EF4-FFF2-40B4-BE49-F238E27FC236}">
                  <a16:creationId xmlns:a16="http://schemas.microsoft.com/office/drawing/2014/main" id="{99AEE9EC-19D1-4D9E-9ED5-40BB91EF11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5949950"/>
              <a:ext cx="74613" cy="1031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102">
              <a:extLst>
                <a:ext uri="{FF2B5EF4-FFF2-40B4-BE49-F238E27FC236}">
                  <a16:creationId xmlns:a16="http://schemas.microsoft.com/office/drawing/2014/main" id="{82F1BD4F-9155-4B82-8F8F-15F4E084B8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500" y="5794375"/>
              <a:ext cx="322263" cy="198438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103">
              <a:extLst>
                <a:ext uri="{FF2B5EF4-FFF2-40B4-BE49-F238E27FC236}">
                  <a16:creationId xmlns:a16="http://schemas.microsoft.com/office/drawing/2014/main" id="{38D9D2EE-7E30-4858-A40E-1E7F020D08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111125" cy="60325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Freeform 104">
              <a:extLst>
                <a:ext uri="{FF2B5EF4-FFF2-40B4-BE49-F238E27FC236}">
                  <a16:creationId xmlns:a16="http://schemas.microsoft.com/office/drawing/2014/main" id="{CB9637A5-AB90-43F2-AA65-418E47958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4963" y="6007100"/>
              <a:ext cx="219075" cy="1476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Freeform 105">
              <a:extLst>
                <a:ext uri="{FF2B5EF4-FFF2-40B4-BE49-F238E27FC236}">
                  <a16:creationId xmlns:a16="http://schemas.microsoft.com/office/drawing/2014/main" id="{AC56E68B-0263-41F5-A14C-9621CD1981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4488" y="6061075"/>
              <a:ext cx="141288" cy="603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Freeform 106">
              <a:extLst>
                <a:ext uri="{FF2B5EF4-FFF2-40B4-BE49-F238E27FC236}">
                  <a16:creationId xmlns:a16="http://schemas.microsoft.com/office/drawing/2014/main" id="{FC764BA1-BBDC-4805-952C-6A6555F66A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81713"/>
              <a:ext cx="236538" cy="10477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Freeform 107">
              <a:extLst>
                <a:ext uri="{FF2B5EF4-FFF2-40B4-BE49-F238E27FC236}">
                  <a16:creationId xmlns:a16="http://schemas.microsoft.com/office/drawing/2014/main" id="{7BA47015-E443-4CF3-B15C-14D1598AB5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92825"/>
              <a:ext cx="103188" cy="793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Freeform 108">
              <a:extLst>
                <a:ext uri="{FF2B5EF4-FFF2-40B4-BE49-F238E27FC236}">
                  <a16:creationId xmlns:a16="http://schemas.microsoft.com/office/drawing/2014/main" id="{C08D7559-5D39-4521-B001-77AB6E34FE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02338"/>
              <a:ext cx="223838" cy="762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Freeform 109">
              <a:extLst>
                <a:ext uri="{FF2B5EF4-FFF2-40B4-BE49-F238E27FC236}">
                  <a16:creationId xmlns:a16="http://schemas.microsoft.com/office/drawing/2014/main" id="{FB139F4D-CE18-415B-813C-0916061405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1625" y="6042025"/>
              <a:ext cx="73025" cy="104775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Freeform 110">
              <a:extLst>
                <a:ext uri="{FF2B5EF4-FFF2-40B4-BE49-F238E27FC236}">
                  <a16:creationId xmlns:a16="http://schemas.microsoft.com/office/drawing/2014/main" id="{18A7EE5F-D1A4-4F37-9580-30B3F4F6F0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1900" y="5973763"/>
              <a:ext cx="354013" cy="123825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Freeform 111">
              <a:extLst>
                <a:ext uri="{FF2B5EF4-FFF2-40B4-BE49-F238E27FC236}">
                  <a16:creationId xmlns:a16="http://schemas.microsoft.com/office/drawing/2014/main" id="{9F55C2E7-24B0-4961-9F80-0EAEE10DF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13450"/>
              <a:ext cx="104775" cy="65088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Freeform 112">
              <a:extLst>
                <a:ext uri="{FF2B5EF4-FFF2-40B4-BE49-F238E27FC236}">
                  <a16:creationId xmlns:a16="http://schemas.microsoft.com/office/drawing/2014/main" id="{10228248-7536-496C-842E-4402DB89C4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0875" y="5805488"/>
              <a:ext cx="158750" cy="11112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Freeform 113">
              <a:extLst>
                <a:ext uri="{FF2B5EF4-FFF2-40B4-BE49-F238E27FC236}">
                  <a16:creationId xmlns:a16="http://schemas.microsoft.com/office/drawing/2014/main" id="{D028DFA3-1D03-432E-BE0A-6D0CFF2183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5638" y="5849938"/>
              <a:ext cx="106363" cy="4127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Freeform 114">
              <a:extLst>
                <a:ext uri="{FF2B5EF4-FFF2-40B4-BE49-F238E27FC236}">
                  <a16:creationId xmlns:a16="http://schemas.microsoft.com/office/drawing/2014/main" id="{02669043-932D-4656-A92D-3D6C2C83D6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64225"/>
              <a:ext cx="166688" cy="7143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Freeform 115">
              <a:extLst>
                <a:ext uri="{FF2B5EF4-FFF2-40B4-BE49-F238E27FC236}">
                  <a16:creationId xmlns:a16="http://schemas.microsoft.com/office/drawing/2014/main" id="{58E8C31E-A1BF-4590-9D1A-F0F5BA0D3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88038"/>
              <a:ext cx="73025" cy="4762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Freeform 116">
              <a:extLst>
                <a:ext uri="{FF2B5EF4-FFF2-40B4-BE49-F238E27FC236}">
                  <a16:creationId xmlns:a16="http://schemas.microsoft.com/office/drawing/2014/main" id="{6C020B13-F80C-4235-A4BC-3A6F41C430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795963"/>
              <a:ext cx="144463" cy="857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Freeform 117">
              <a:extLst>
                <a:ext uri="{FF2B5EF4-FFF2-40B4-BE49-F238E27FC236}">
                  <a16:creationId xmlns:a16="http://schemas.microsoft.com/office/drawing/2014/main" id="{DC570AE2-2692-4C47-82D4-8B7184BBB8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8650" y="5848350"/>
              <a:ext cx="55563" cy="793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Freeform 118">
              <a:extLst>
                <a:ext uri="{FF2B5EF4-FFF2-40B4-BE49-F238E27FC236}">
                  <a16:creationId xmlns:a16="http://schemas.microsoft.com/office/drawing/2014/main" id="{CBA27CF8-3A03-41EA-8C20-CC117FB50C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4650" y="5884863"/>
              <a:ext cx="265113" cy="714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 119">
              <a:extLst>
                <a:ext uri="{FF2B5EF4-FFF2-40B4-BE49-F238E27FC236}">
                  <a16:creationId xmlns:a16="http://schemas.microsoft.com/office/drawing/2014/main" id="{AECBDC90-0916-414F-BBCA-2727B298C6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819775"/>
              <a:ext cx="61913" cy="61913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 120">
              <a:extLst>
                <a:ext uri="{FF2B5EF4-FFF2-40B4-BE49-F238E27FC236}">
                  <a16:creationId xmlns:a16="http://schemas.microsoft.com/office/drawing/2014/main" id="{7B0A2013-35B7-4B28-86F3-F2333F20F0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0488" y="5370513"/>
              <a:ext cx="101600" cy="19050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Freeform 121">
              <a:extLst>
                <a:ext uri="{FF2B5EF4-FFF2-40B4-BE49-F238E27FC236}">
                  <a16:creationId xmlns:a16="http://schemas.microsoft.com/office/drawing/2014/main" id="{02C551E0-EFD7-4B70-9261-4EE170A4C00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82713" y="5372100"/>
              <a:ext cx="77788" cy="74613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Freeform 122">
              <a:extLst>
                <a:ext uri="{FF2B5EF4-FFF2-40B4-BE49-F238E27FC236}">
                  <a16:creationId xmlns:a16="http://schemas.microsoft.com/office/drawing/2014/main" id="{6B9933F2-BF27-4456-99EF-C0EAA548B5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8438" y="5478463"/>
              <a:ext cx="165100" cy="1476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Freeform 123">
              <a:extLst>
                <a:ext uri="{FF2B5EF4-FFF2-40B4-BE49-F238E27FC236}">
                  <a16:creationId xmlns:a16="http://schemas.microsoft.com/office/drawing/2014/main" id="{5651123F-14BE-409E-B395-E69BDBD9280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55750" y="5480050"/>
              <a:ext cx="74613" cy="106363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Freeform 124">
              <a:extLst>
                <a:ext uri="{FF2B5EF4-FFF2-40B4-BE49-F238E27FC236}">
                  <a16:creationId xmlns:a16="http://schemas.microsoft.com/office/drawing/2014/main" id="{35747D07-30BC-4A3B-AFA0-FABC1EA84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888" y="5418138"/>
              <a:ext cx="147638" cy="161925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 125">
              <a:extLst>
                <a:ext uri="{FF2B5EF4-FFF2-40B4-BE49-F238E27FC236}">
                  <a16:creationId xmlns:a16="http://schemas.microsoft.com/office/drawing/2014/main" id="{AEC0F21E-8531-474C-A05F-D18B5755D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7313" y="5383213"/>
              <a:ext cx="179388" cy="177800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Freeform 126">
              <a:extLst>
                <a:ext uri="{FF2B5EF4-FFF2-40B4-BE49-F238E27FC236}">
                  <a16:creationId xmlns:a16="http://schemas.microsoft.com/office/drawing/2014/main" id="{82072080-529F-41D7-930D-A659C7B476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12863" y="5232400"/>
              <a:ext cx="220663" cy="3190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Freeform 127">
              <a:extLst>
                <a:ext uri="{FF2B5EF4-FFF2-40B4-BE49-F238E27FC236}">
                  <a16:creationId xmlns:a16="http://schemas.microsoft.com/office/drawing/2014/main" id="{4BBBA3D8-918D-4D97-9CB4-E5C9A7F197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8" y="5324475"/>
              <a:ext cx="231775" cy="27622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 128">
              <a:extLst>
                <a:ext uri="{FF2B5EF4-FFF2-40B4-BE49-F238E27FC236}">
                  <a16:creationId xmlns:a16="http://schemas.microsoft.com/office/drawing/2014/main" id="{0369DEB3-39F5-4C0F-A4D1-70A83F7062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425" y="5367338"/>
              <a:ext cx="255588" cy="27622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Freeform 129">
              <a:extLst>
                <a:ext uri="{FF2B5EF4-FFF2-40B4-BE49-F238E27FC236}">
                  <a16:creationId xmlns:a16="http://schemas.microsoft.com/office/drawing/2014/main" id="{62A4249C-2BB1-4DF6-BC45-FCC4BB4BE4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43038" y="5440363"/>
              <a:ext cx="176213" cy="174625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Freeform 130">
              <a:extLst>
                <a:ext uri="{FF2B5EF4-FFF2-40B4-BE49-F238E27FC236}">
                  <a16:creationId xmlns:a16="http://schemas.microsoft.com/office/drawing/2014/main" id="{7FAE85DD-871E-478B-8F4D-945E414D8D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3975" y="5310188"/>
              <a:ext cx="152400" cy="201613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Freeform 131">
              <a:extLst>
                <a:ext uri="{FF2B5EF4-FFF2-40B4-BE49-F238E27FC236}">
                  <a16:creationId xmlns:a16="http://schemas.microsoft.com/office/drawing/2014/main" id="{965AB6FD-7162-43D8-B0E8-B6FBC394E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7638" y="5438775"/>
              <a:ext cx="269875" cy="192088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 132">
              <a:extLst>
                <a:ext uri="{FF2B5EF4-FFF2-40B4-BE49-F238E27FC236}">
                  <a16:creationId xmlns:a16="http://schemas.microsoft.com/office/drawing/2014/main" id="{C4650194-E11F-4EFB-91A1-4F66C2474B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5575" y="5403850"/>
              <a:ext cx="173038" cy="18732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133">
              <a:extLst>
                <a:ext uri="{FF2B5EF4-FFF2-40B4-BE49-F238E27FC236}">
                  <a16:creationId xmlns:a16="http://schemas.microsoft.com/office/drawing/2014/main" id="{68D9CCD8-9CB3-4DC8-927F-52549043B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72100"/>
              <a:ext cx="157163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Freeform 134">
              <a:extLst>
                <a:ext uri="{FF2B5EF4-FFF2-40B4-BE49-F238E27FC236}">
                  <a16:creationId xmlns:a16="http://schemas.microsoft.com/office/drawing/2014/main" id="{D6EECB6E-1562-45CC-ABDB-B1C11FA3EC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5421313"/>
              <a:ext cx="155575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135">
              <a:extLst>
                <a:ext uri="{FF2B5EF4-FFF2-40B4-BE49-F238E27FC236}">
                  <a16:creationId xmlns:a16="http://schemas.microsoft.com/office/drawing/2014/main" id="{2E275A08-BDED-4A67-A4A2-C295586557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397500"/>
              <a:ext cx="166688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 136">
              <a:extLst>
                <a:ext uri="{FF2B5EF4-FFF2-40B4-BE49-F238E27FC236}">
                  <a16:creationId xmlns:a16="http://schemas.microsoft.com/office/drawing/2014/main" id="{BF75A4C4-7ED3-41B6-ABD5-9A3DB890C0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13363"/>
              <a:ext cx="168275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 137">
              <a:extLst>
                <a:ext uri="{FF2B5EF4-FFF2-40B4-BE49-F238E27FC236}">
                  <a16:creationId xmlns:a16="http://schemas.microsoft.com/office/drawing/2014/main" id="{B9651A55-69BF-4312-A5C1-9372066B9A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8" y="5429250"/>
              <a:ext cx="195263" cy="133350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 138">
              <a:extLst>
                <a:ext uri="{FF2B5EF4-FFF2-40B4-BE49-F238E27FC236}">
                  <a16:creationId xmlns:a16="http://schemas.microsoft.com/office/drawing/2014/main" id="{2DF727AE-162E-4C83-9ADA-4FC6C95218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75300"/>
              <a:ext cx="285750" cy="1222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Freeform 139">
              <a:extLst>
                <a:ext uri="{FF2B5EF4-FFF2-40B4-BE49-F238E27FC236}">
                  <a16:creationId xmlns:a16="http://schemas.microsoft.com/office/drawing/2014/main" id="{750784C5-B837-4342-A065-D31DC0CA79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86413"/>
              <a:ext cx="198438" cy="11112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Freeform 140">
              <a:extLst>
                <a:ext uri="{FF2B5EF4-FFF2-40B4-BE49-F238E27FC236}">
                  <a16:creationId xmlns:a16="http://schemas.microsoft.com/office/drawing/2014/main" id="{62EDD3AB-31B4-4A25-9BE5-15305C8A24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1938"/>
              <a:ext cx="125413" cy="28892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Freeform 141">
              <a:extLst>
                <a:ext uri="{FF2B5EF4-FFF2-40B4-BE49-F238E27FC236}">
                  <a16:creationId xmlns:a16="http://schemas.microsoft.com/office/drawing/2014/main" id="{B0464807-3AE9-4912-9115-78FEDCDEE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438775"/>
              <a:ext cx="96838" cy="192088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Freeform 142">
              <a:extLst>
                <a:ext uri="{FF2B5EF4-FFF2-40B4-BE49-F238E27FC236}">
                  <a16:creationId xmlns:a16="http://schemas.microsoft.com/office/drawing/2014/main" id="{A87C0C25-FA5B-4CE0-9715-5654BBC9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411788"/>
              <a:ext cx="195263" cy="2460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Freeform 143">
              <a:extLst>
                <a:ext uri="{FF2B5EF4-FFF2-40B4-BE49-F238E27FC236}">
                  <a16:creationId xmlns:a16="http://schemas.microsoft.com/office/drawing/2014/main" id="{41DA2D5D-7AFB-44D8-A6F1-9D31E7F00D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508625"/>
              <a:ext cx="169863" cy="149225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Rectangle 144">
              <a:extLst>
                <a:ext uri="{FF2B5EF4-FFF2-40B4-BE49-F238E27FC236}">
                  <a16:creationId xmlns:a16="http://schemas.microsoft.com/office/drawing/2014/main" id="{628B1AB1-8F94-480F-A85B-8AB9B4B858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44638" y="5605463"/>
              <a:ext cx="104775" cy="746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 145">
              <a:extLst>
                <a:ext uri="{FF2B5EF4-FFF2-40B4-BE49-F238E27FC236}">
                  <a16:creationId xmlns:a16="http://schemas.microsoft.com/office/drawing/2014/main" id="{9F2798CA-5319-4A8C-9271-FF46949177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5263" y="54721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 146">
              <a:extLst>
                <a:ext uri="{FF2B5EF4-FFF2-40B4-BE49-F238E27FC236}">
                  <a16:creationId xmlns:a16="http://schemas.microsoft.com/office/drawing/2014/main" id="{B73104F6-E3C6-43F6-A57B-805CE46A7A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9863" y="5435600"/>
              <a:ext cx="6350" cy="4763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Freeform 147">
              <a:extLst>
                <a:ext uri="{FF2B5EF4-FFF2-40B4-BE49-F238E27FC236}">
                  <a16:creationId xmlns:a16="http://schemas.microsoft.com/office/drawing/2014/main" id="{E556932C-0270-47EA-81B4-C765AC0B32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50975" y="5414963"/>
              <a:ext cx="88900" cy="96838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Freeform 148">
              <a:extLst>
                <a:ext uri="{FF2B5EF4-FFF2-40B4-BE49-F238E27FC236}">
                  <a16:creationId xmlns:a16="http://schemas.microsoft.com/office/drawing/2014/main" id="{915253B9-5B57-4BB7-B742-EC566CDB26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7000" y="5429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Freeform 149">
              <a:extLst>
                <a:ext uri="{FF2B5EF4-FFF2-40B4-BE49-F238E27FC236}">
                  <a16:creationId xmlns:a16="http://schemas.microsoft.com/office/drawing/2014/main" id="{0F4820F7-55EF-4576-9FD1-3F4940C454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3525"/>
              <a:ext cx="125413" cy="96838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Freeform 150">
              <a:extLst>
                <a:ext uri="{FF2B5EF4-FFF2-40B4-BE49-F238E27FC236}">
                  <a16:creationId xmlns:a16="http://schemas.microsoft.com/office/drawing/2014/main" id="{F6C2D3DE-48D2-41B0-A26F-B012CEE3E1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0800" y="5580063"/>
              <a:ext cx="100013" cy="92075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Freeform 151">
              <a:extLst>
                <a:ext uri="{FF2B5EF4-FFF2-40B4-BE49-F238E27FC236}">
                  <a16:creationId xmlns:a16="http://schemas.microsoft.com/office/drawing/2014/main" id="{FE87078F-889C-4069-865A-6B353BC49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2363" y="5659438"/>
              <a:ext cx="241300" cy="179388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Freeform 152">
              <a:extLst>
                <a:ext uri="{FF2B5EF4-FFF2-40B4-BE49-F238E27FC236}">
                  <a16:creationId xmlns:a16="http://schemas.microsoft.com/office/drawing/2014/main" id="{A6CDCB87-DD8D-40B4-A72C-5418A61C46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3263" y="5834063"/>
              <a:ext cx="314325" cy="125413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Freeform 153">
              <a:extLst>
                <a:ext uri="{FF2B5EF4-FFF2-40B4-BE49-F238E27FC236}">
                  <a16:creationId xmlns:a16="http://schemas.microsoft.com/office/drawing/2014/main" id="{D1A8F66F-6DA9-4B22-A756-FD67DA1EA96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9775" y="5859463"/>
              <a:ext cx="190500" cy="96838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 154">
              <a:extLst>
                <a:ext uri="{FF2B5EF4-FFF2-40B4-BE49-F238E27FC236}">
                  <a16:creationId xmlns:a16="http://schemas.microsoft.com/office/drawing/2014/main" id="{9FA3055C-8046-458A-A1E4-B2E0E1FB1E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688013"/>
              <a:ext cx="280988" cy="207963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 155">
              <a:extLst>
                <a:ext uri="{FF2B5EF4-FFF2-40B4-BE49-F238E27FC236}">
                  <a16:creationId xmlns:a16="http://schemas.microsoft.com/office/drawing/2014/main" id="{EDA315AE-1C30-40A0-83EC-FA0237FB15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0100" y="5697538"/>
              <a:ext cx="44450" cy="19050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Freeform 156">
              <a:extLst>
                <a:ext uri="{FF2B5EF4-FFF2-40B4-BE49-F238E27FC236}">
                  <a16:creationId xmlns:a16="http://schemas.microsoft.com/office/drawing/2014/main" id="{6945DE71-AC57-4BE7-94AE-B90DB5EBE10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84375" y="5691188"/>
              <a:ext cx="215900" cy="1857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Freeform 157">
              <a:extLst>
                <a:ext uri="{FF2B5EF4-FFF2-40B4-BE49-F238E27FC236}">
                  <a16:creationId xmlns:a16="http://schemas.microsoft.com/office/drawing/2014/main" id="{470CAF81-FC21-48B3-9EB8-5D99F1826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0238" y="5546725"/>
              <a:ext cx="177800" cy="287338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 158">
              <a:extLst>
                <a:ext uri="{FF2B5EF4-FFF2-40B4-BE49-F238E27FC236}">
                  <a16:creationId xmlns:a16="http://schemas.microsoft.com/office/drawing/2014/main" id="{E9F917B8-A89B-43C6-A403-4E47767B962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00238" y="5637213"/>
              <a:ext cx="177800" cy="18732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 159">
              <a:extLst>
                <a:ext uri="{FF2B5EF4-FFF2-40B4-BE49-F238E27FC236}">
                  <a16:creationId xmlns:a16="http://schemas.microsoft.com/office/drawing/2014/main" id="{84754842-5461-45A8-9269-769D62634D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62625"/>
              <a:ext cx="90488" cy="9048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160">
              <a:extLst>
                <a:ext uri="{FF2B5EF4-FFF2-40B4-BE49-F238E27FC236}">
                  <a16:creationId xmlns:a16="http://schemas.microsoft.com/office/drawing/2014/main" id="{E9BB769B-E2CD-490C-9D18-E3C1154879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745163"/>
              <a:ext cx="103188" cy="88900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Freeform 161">
              <a:extLst>
                <a:ext uri="{FF2B5EF4-FFF2-40B4-BE49-F238E27FC236}">
                  <a16:creationId xmlns:a16="http://schemas.microsoft.com/office/drawing/2014/main" id="{A11C9FE4-99FD-4E92-8E5A-A8F6D3E8F1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9925" y="5651500"/>
              <a:ext cx="133350" cy="18732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 162">
              <a:extLst>
                <a:ext uri="{FF2B5EF4-FFF2-40B4-BE49-F238E27FC236}">
                  <a16:creationId xmlns:a16="http://schemas.microsoft.com/office/drawing/2014/main" id="{D41C64AD-588E-4A66-AFA8-185AAE501A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8188" y="5780088"/>
              <a:ext cx="106363" cy="984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163">
              <a:extLst>
                <a:ext uri="{FF2B5EF4-FFF2-40B4-BE49-F238E27FC236}">
                  <a16:creationId xmlns:a16="http://schemas.microsoft.com/office/drawing/2014/main" id="{2CCD3160-2A2A-464B-AF0F-3F161C6DE0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1513" y="5697538"/>
              <a:ext cx="93663" cy="11588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 164">
              <a:extLst>
                <a:ext uri="{FF2B5EF4-FFF2-40B4-BE49-F238E27FC236}">
                  <a16:creationId xmlns:a16="http://schemas.microsoft.com/office/drawing/2014/main" id="{0E350F07-AB51-4747-B028-0FF2239754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5780088"/>
              <a:ext cx="163513" cy="112713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 165">
              <a:extLst>
                <a:ext uri="{FF2B5EF4-FFF2-40B4-BE49-F238E27FC236}">
                  <a16:creationId xmlns:a16="http://schemas.microsoft.com/office/drawing/2014/main" id="{330BE935-87BD-402C-89CC-D8D3CFD957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8663" y="5756275"/>
              <a:ext cx="101600" cy="106363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166">
              <a:extLst>
                <a:ext uri="{FF2B5EF4-FFF2-40B4-BE49-F238E27FC236}">
                  <a16:creationId xmlns:a16="http://schemas.microsoft.com/office/drawing/2014/main" id="{55A77D80-CBDE-4092-AF7B-B8E75AAEFF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34050"/>
              <a:ext cx="100013" cy="857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167">
              <a:extLst>
                <a:ext uri="{FF2B5EF4-FFF2-40B4-BE49-F238E27FC236}">
                  <a16:creationId xmlns:a16="http://schemas.microsoft.com/office/drawing/2014/main" id="{4C4AA545-6B32-41CA-B1CA-52DC868833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65800"/>
              <a:ext cx="100013" cy="84138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 168">
              <a:extLst>
                <a:ext uri="{FF2B5EF4-FFF2-40B4-BE49-F238E27FC236}">
                  <a16:creationId xmlns:a16="http://schemas.microsoft.com/office/drawing/2014/main" id="{DB012455-97B1-471E-AB5F-4A5F719054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70563"/>
              <a:ext cx="114300" cy="74613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169">
              <a:extLst>
                <a:ext uri="{FF2B5EF4-FFF2-40B4-BE49-F238E27FC236}">
                  <a16:creationId xmlns:a16="http://schemas.microsoft.com/office/drawing/2014/main" id="{3274F75E-7E94-4A7A-A3F0-A4BC54C16B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5622925"/>
              <a:ext cx="309563" cy="3651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Freeform 170">
              <a:extLst>
                <a:ext uri="{FF2B5EF4-FFF2-40B4-BE49-F238E27FC236}">
                  <a16:creationId xmlns:a16="http://schemas.microsoft.com/office/drawing/2014/main" id="{71434C88-4333-470B-B1EC-A67CF938C8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87538" y="5784850"/>
              <a:ext cx="146050" cy="1603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Freeform 171">
              <a:extLst>
                <a:ext uri="{FF2B5EF4-FFF2-40B4-BE49-F238E27FC236}">
                  <a16:creationId xmlns:a16="http://schemas.microsoft.com/office/drawing/2014/main" id="{D33346DB-810F-475F-B4C6-E6C207686A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48313"/>
              <a:ext cx="82550" cy="31750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Freeform 172">
              <a:extLst>
                <a:ext uri="{FF2B5EF4-FFF2-40B4-BE49-F238E27FC236}">
                  <a16:creationId xmlns:a16="http://schemas.microsoft.com/office/drawing/2014/main" id="{3419D930-5320-4ACC-A02F-8C67915D8F3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47863" y="5548313"/>
              <a:ext cx="112713" cy="746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73">
              <a:extLst>
                <a:ext uri="{FF2B5EF4-FFF2-40B4-BE49-F238E27FC236}">
                  <a16:creationId xmlns:a16="http://schemas.microsoft.com/office/drawing/2014/main" id="{22D52B49-4A39-4742-BC46-059CD03C31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5188" y="5688013"/>
              <a:ext cx="122238" cy="117475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74">
              <a:extLst>
                <a:ext uri="{FF2B5EF4-FFF2-40B4-BE49-F238E27FC236}">
                  <a16:creationId xmlns:a16="http://schemas.microsoft.com/office/drawing/2014/main" id="{87F80B33-2959-4482-8ED1-4A9D75229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6625" y="5849938"/>
              <a:ext cx="79375" cy="82550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75">
              <a:extLst>
                <a:ext uri="{FF2B5EF4-FFF2-40B4-BE49-F238E27FC236}">
                  <a16:creationId xmlns:a16="http://schemas.microsoft.com/office/drawing/2014/main" id="{5A789D04-5283-4EE2-B79C-D1E09BD591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1525" y="5919788"/>
              <a:ext cx="90488" cy="61913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76">
              <a:extLst>
                <a:ext uri="{FF2B5EF4-FFF2-40B4-BE49-F238E27FC236}">
                  <a16:creationId xmlns:a16="http://schemas.microsoft.com/office/drawing/2014/main" id="{8469BA79-4BE0-419D-A749-4243093263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5654675"/>
              <a:ext cx="36513" cy="93663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77">
              <a:extLst>
                <a:ext uri="{FF2B5EF4-FFF2-40B4-BE49-F238E27FC236}">
                  <a16:creationId xmlns:a16="http://schemas.microsoft.com/office/drawing/2014/main" id="{2F9AAE2B-428B-4295-A0C7-BD0F23617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 178">
              <a:extLst>
                <a:ext uri="{FF2B5EF4-FFF2-40B4-BE49-F238E27FC236}">
                  <a16:creationId xmlns:a16="http://schemas.microsoft.com/office/drawing/2014/main" id="{A4803CC1-C281-41A0-9C9A-4ADC1E0CD1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Freeform 179">
              <a:extLst>
                <a:ext uri="{FF2B5EF4-FFF2-40B4-BE49-F238E27FC236}">
                  <a16:creationId xmlns:a16="http://schemas.microsoft.com/office/drawing/2014/main" id="{AAF8C8A4-2380-4AF6-A0CB-29903312D5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7550" y="5565775"/>
              <a:ext cx="6350" cy="4921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80">
              <a:extLst>
                <a:ext uri="{FF2B5EF4-FFF2-40B4-BE49-F238E27FC236}">
                  <a16:creationId xmlns:a16="http://schemas.microsoft.com/office/drawing/2014/main" id="{1D18F988-D768-4249-92A9-5E932EE46F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11113" cy="60325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81">
              <a:extLst>
                <a:ext uri="{FF2B5EF4-FFF2-40B4-BE49-F238E27FC236}">
                  <a16:creationId xmlns:a16="http://schemas.microsoft.com/office/drawing/2014/main" id="{947B943E-542D-482B-B601-1146A100FE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82">
              <a:extLst>
                <a:ext uri="{FF2B5EF4-FFF2-40B4-BE49-F238E27FC236}">
                  <a16:creationId xmlns:a16="http://schemas.microsoft.com/office/drawing/2014/main" id="{B651AC20-20B8-4D47-AD70-FF69413D2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83">
              <a:extLst>
                <a:ext uri="{FF2B5EF4-FFF2-40B4-BE49-F238E27FC236}">
                  <a16:creationId xmlns:a16="http://schemas.microsoft.com/office/drawing/2014/main" id="{4E20DB8C-225D-4B42-A007-F8E465587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562600"/>
              <a:ext cx="14288" cy="38100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84">
              <a:extLst>
                <a:ext uri="{FF2B5EF4-FFF2-40B4-BE49-F238E27FC236}">
                  <a16:creationId xmlns:a16="http://schemas.microsoft.com/office/drawing/2014/main" id="{BAB90A6B-603F-4B8A-8E69-30F895D41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562600"/>
              <a:ext cx="20638" cy="38100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Freeform 185">
              <a:extLst>
                <a:ext uri="{FF2B5EF4-FFF2-40B4-BE49-F238E27FC236}">
                  <a16:creationId xmlns:a16="http://schemas.microsoft.com/office/drawing/2014/main" id="{4BC243ED-2B2F-45E5-A675-AC7E88237E0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7875" y="5580063"/>
              <a:ext cx="0" cy="25400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Freeform 186">
              <a:extLst>
                <a:ext uri="{FF2B5EF4-FFF2-40B4-BE49-F238E27FC236}">
                  <a16:creationId xmlns:a16="http://schemas.microsoft.com/office/drawing/2014/main" id="{47A642BC-12DB-4D9C-853B-D7EB1EE406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8350" y="5575300"/>
              <a:ext cx="11113" cy="47625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Freeform 187">
              <a:extLst>
                <a:ext uri="{FF2B5EF4-FFF2-40B4-BE49-F238E27FC236}">
                  <a16:creationId xmlns:a16="http://schemas.microsoft.com/office/drawing/2014/main" id="{D06A4BE7-5E21-432C-9076-B5BF360261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0400" y="5837238"/>
              <a:ext cx="68263" cy="53975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Freeform 188">
              <a:extLst>
                <a:ext uri="{FF2B5EF4-FFF2-40B4-BE49-F238E27FC236}">
                  <a16:creationId xmlns:a16="http://schemas.microsoft.com/office/drawing/2014/main" id="{FB3AA611-FAAC-4497-BBA3-F124691472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7863" y="5856288"/>
              <a:ext cx="19050" cy="20638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Freeform 189">
              <a:extLst>
                <a:ext uri="{FF2B5EF4-FFF2-40B4-BE49-F238E27FC236}">
                  <a16:creationId xmlns:a16="http://schemas.microsoft.com/office/drawing/2014/main" id="{400CF97C-3FA3-4B3A-A0D2-F99D30E652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788" y="5862638"/>
              <a:ext cx="227013" cy="165100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 190">
              <a:extLst>
                <a:ext uri="{FF2B5EF4-FFF2-40B4-BE49-F238E27FC236}">
                  <a16:creationId xmlns:a16="http://schemas.microsoft.com/office/drawing/2014/main" id="{799D1037-5756-4F37-BB73-0E5ADD8846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597525"/>
              <a:ext cx="536575" cy="2809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 191">
              <a:extLst>
                <a:ext uri="{FF2B5EF4-FFF2-40B4-BE49-F238E27FC236}">
                  <a16:creationId xmlns:a16="http://schemas.microsoft.com/office/drawing/2014/main" id="{9B797BA5-80D1-42AE-9CD1-4CCFA8F8322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7400" y="5659438"/>
              <a:ext cx="312738" cy="204788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Freeform 192">
              <a:extLst>
                <a:ext uri="{FF2B5EF4-FFF2-40B4-BE49-F238E27FC236}">
                  <a16:creationId xmlns:a16="http://schemas.microsoft.com/office/drawing/2014/main" id="{CCB0DD39-7A2A-470E-A6EB-A7F2C3DF19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375275"/>
              <a:ext cx="420688" cy="43338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Freeform 193">
              <a:extLst>
                <a:ext uri="{FF2B5EF4-FFF2-40B4-BE49-F238E27FC236}">
                  <a16:creationId xmlns:a16="http://schemas.microsoft.com/office/drawing/2014/main" id="{60D403DC-3A29-4326-ADAF-9FACCD7470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450" y="5432425"/>
              <a:ext cx="66675" cy="57150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Freeform 194">
              <a:extLst>
                <a:ext uri="{FF2B5EF4-FFF2-40B4-BE49-F238E27FC236}">
                  <a16:creationId xmlns:a16="http://schemas.microsoft.com/office/drawing/2014/main" id="{3DB7135F-4AAC-4B32-9CD6-BAB0BBA6FDA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25488" y="5414963"/>
              <a:ext cx="360363" cy="355600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Freeform 195">
              <a:extLst>
                <a:ext uri="{FF2B5EF4-FFF2-40B4-BE49-F238E27FC236}">
                  <a16:creationId xmlns:a16="http://schemas.microsoft.com/office/drawing/2014/main" id="{016B17D4-4947-4BC6-A928-1DC8EC4F05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8475" y="5232400"/>
              <a:ext cx="320675" cy="5080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196">
              <a:extLst>
                <a:ext uri="{FF2B5EF4-FFF2-40B4-BE49-F238E27FC236}">
                  <a16:creationId xmlns:a16="http://schemas.microsoft.com/office/drawing/2014/main" id="{851A5D47-F6E5-4478-8652-650F1C3A824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00063" y="5407025"/>
              <a:ext cx="306388" cy="3095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Freeform 197">
              <a:extLst>
                <a:ext uri="{FF2B5EF4-FFF2-40B4-BE49-F238E27FC236}">
                  <a16:creationId xmlns:a16="http://schemas.microsoft.com/office/drawing/2014/main" id="{57A1543B-0C07-4908-87CF-95F0B7683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5963" y="5572125"/>
              <a:ext cx="114300" cy="19685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9" name="Freeform 198">
              <a:extLst>
                <a:ext uri="{FF2B5EF4-FFF2-40B4-BE49-F238E27FC236}">
                  <a16:creationId xmlns:a16="http://schemas.microsoft.com/office/drawing/2014/main" id="{E23AA4AB-D2DC-4B0D-B9E3-3249F0FA98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8500" y="5537200"/>
              <a:ext cx="125413" cy="20002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Freeform 199">
              <a:extLst>
                <a:ext uri="{FF2B5EF4-FFF2-40B4-BE49-F238E27FC236}">
                  <a16:creationId xmlns:a16="http://schemas.microsoft.com/office/drawing/2014/main" id="{7454F88E-3846-4835-91F7-5939B43E0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389563"/>
              <a:ext cx="204788" cy="35877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1" name="Freeform 200">
              <a:extLst>
                <a:ext uri="{FF2B5EF4-FFF2-40B4-BE49-F238E27FC236}">
                  <a16:creationId xmlns:a16="http://schemas.microsoft.com/office/drawing/2014/main" id="{E6490B68-AFE7-4D1C-A98E-79B3A41129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575300"/>
              <a:ext cx="169863" cy="215900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Freeform 201">
              <a:extLst>
                <a:ext uri="{FF2B5EF4-FFF2-40B4-BE49-F238E27FC236}">
                  <a16:creationId xmlns:a16="http://schemas.microsoft.com/office/drawing/2014/main" id="{3AB108E6-C17E-4054-AF72-34B18DD879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483225"/>
              <a:ext cx="147638" cy="2333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3" name="Freeform 202">
              <a:extLst>
                <a:ext uri="{FF2B5EF4-FFF2-40B4-BE49-F238E27FC236}">
                  <a16:creationId xmlns:a16="http://schemas.microsoft.com/office/drawing/2014/main" id="{89E30430-9A66-4776-8DB8-4BF37CFA1D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551488"/>
              <a:ext cx="233363" cy="225425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4" name="Freeform 203">
              <a:extLst>
                <a:ext uri="{FF2B5EF4-FFF2-40B4-BE49-F238E27FC236}">
                  <a16:creationId xmlns:a16="http://schemas.microsoft.com/office/drawing/2014/main" id="{94A29E40-F93F-459C-9544-C14CA1BE0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5175" y="5543550"/>
              <a:ext cx="160338" cy="2270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Freeform 204">
              <a:extLst>
                <a:ext uri="{FF2B5EF4-FFF2-40B4-BE49-F238E27FC236}">
                  <a16:creationId xmlns:a16="http://schemas.microsoft.com/office/drawing/2014/main" id="{828099E3-06AC-4614-9569-866101DB39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5163" y="55292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6" name="Freeform 206">
              <a:extLst>
                <a:ext uri="{FF2B5EF4-FFF2-40B4-BE49-F238E27FC236}">
                  <a16:creationId xmlns:a16="http://schemas.microsoft.com/office/drawing/2014/main" id="{E9D09E4A-C906-44EA-9D95-9A167ADB55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625" y="55800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7" name="Freeform 207">
              <a:extLst>
                <a:ext uri="{FF2B5EF4-FFF2-40B4-BE49-F238E27FC236}">
                  <a16:creationId xmlns:a16="http://schemas.microsoft.com/office/drawing/2014/main" id="{5F4574EB-D88B-4BE6-8EDE-341499DC2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4849" y="5580063"/>
              <a:ext cx="153988" cy="1619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208">
              <a:extLst>
                <a:ext uri="{FF2B5EF4-FFF2-40B4-BE49-F238E27FC236}">
                  <a16:creationId xmlns:a16="http://schemas.microsoft.com/office/drawing/2014/main" id="{21564BC4-C3D7-4542-A231-F5A7150D96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925" y="5446713"/>
              <a:ext cx="692150" cy="4667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9" name="Freeform 209">
              <a:extLst>
                <a:ext uri="{FF2B5EF4-FFF2-40B4-BE49-F238E27FC236}">
                  <a16:creationId xmlns:a16="http://schemas.microsoft.com/office/drawing/2014/main" id="{C3540F39-4CE3-4496-8025-D72D119017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925" y="5683250"/>
              <a:ext cx="327025" cy="207963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0" name="Freeform 210">
              <a:extLst>
                <a:ext uri="{FF2B5EF4-FFF2-40B4-BE49-F238E27FC236}">
                  <a16:creationId xmlns:a16="http://schemas.microsoft.com/office/drawing/2014/main" id="{6F682941-31F5-4277-AD4E-8AAB389FD1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149" y="5238750"/>
              <a:ext cx="147638" cy="396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1" name="Freeform 211">
              <a:extLst>
                <a:ext uri="{FF2B5EF4-FFF2-40B4-BE49-F238E27FC236}">
                  <a16:creationId xmlns:a16="http://schemas.microsoft.com/office/drawing/2014/main" id="{3F633E83-994C-4A9E-B0E2-ACFEF535396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31812" y="5238750"/>
              <a:ext cx="204788" cy="136525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2" name="Freeform 212">
              <a:extLst>
                <a:ext uri="{FF2B5EF4-FFF2-40B4-BE49-F238E27FC236}">
                  <a16:creationId xmlns:a16="http://schemas.microsoft.com/office/drawing/2014/main" id="{9D5EF1FE-BC83-4FE1-A69D-CC412D35BD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6462" y="5378450"/>
              <a:ext cx="234950" cy="1825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3" name="Freeform 213">
              <a:extLst>
                <a:ext uri="{FF2B5EF4-FFF2-40B4-BE49-F238E27FC236}">
                  <a16:creationId xmlns:a16="http://schemas.microsoft.com/office/drawing/2014/main" id="{B9E00105-0B09-4C89-ADDE-BC16DD5EBB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187" y="5603875"/>
              <a:ext cx="127000" cy="166688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4" name="Freeform 214">
              <a:extLst>
                <a:ext uri="{FF2B5EF4-FFF2-40B4-BE49-F238E27FC236}">
                  <a16:creationId xmlns:a16="http://schemas.microsoft.com/office/drawing/2014/main" id="{A82D6772-D684-461F-8E67-BA69693A1C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125" y="5834063"/>
              <a:ext cx="174625" cy="793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Freeform 215">
              <a:extLst>
                <a:ext uri="{FF2B5EF4-FFF2-40B4-BE49-F238E27FC236}">
                  <a16:creationId xmlns:a16="http://schemas.microsoft.com/office/drawing/2014/main" id="{E56843A0-1BF7-4E17-9BB2-30FDDFAB24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1800" y="5497513"/>
              <a:ext cx="88900" cy="147638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Freeform 216">
              <a:extLst>
                <a:ext uri="{FF2B5EF4-FFF2-40B4-BE49-F238E27FC236}">
                  <a16:creationId xmlns:a16="http://schemas.microsoft.com/office/drawing/2014/main" id="{56D9DAE8-9F63-4F07-8FAF-A029AACF26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075" y="5287963"/>
              <a:ext cx="25400" cy="730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Freeform 217">
              <a:extLst>
                <a:ext uri="{FF2B5EF4-FFF2-40B4-BE49-F238E27FC236}">
                  <a16:creationId xmlns:a16="http://schemas.microsoft.com/office/drawing/2014/main" id="{BB8F85AF-510C-4068-82FC-B93E959C13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4" y="5278438"/>
              <a:ext cx="42863" cy="96838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Freeform 218">
              <a:extLst>
                <a:ext uri="{FF2B5EF4-FFF2-40B4-BE49-F238E27FC236}">
                  <a16:creationId xmlns:a16="http://schemas.microsoft.com/office/drawing/2014/main" id="{F8CD76E3-5D7C-4FEE-919D-1735FC4F7B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Freeform 219">
              <a:extLst>
                <a:ext uri="{FF2B5EF4-FFF2-40B4-BE49-F238E27FC236}">
                  <a16:creationId xmlns:a16="http://schemas.microsoft.com/office/drawing/2014/main" id="{FCA5CBE8-B81A-45C8-B21F-A3AA02DB0D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Freeform 220">
              <a:extLst>
                <a:ext uri="{FF2B5EF4-FFF2-40B4-BE49-F238E27FC236}">
                  <a16:creationId xmlns:a16="http://schemas.microsoft.com/office/drawing/2014/main" id="{BA9F29B4-6CE8-4E5E-96C2-6B73925116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499" y="5284788"/>
              <a:ext cx="11113" cy="68263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Freeform 221">
              <a:extLst>
                <a:ext uri="{FF2B5EF4-FFF2-40B4-BE49-F238E27FC236}">
                  <a16:creationId xmlns:a16="http://schemas.microsoft.com/office/drawing/2014/main" id="{CDC7F593-7036-4F79-89BB-EFE48408F2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281613"/>
              <a:ext cx="19050" cy="7143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Freeform 222">
              <a:extLst>
                <a:ext uri="{FF2B5EF4-FFF2-40B4-BE49-F238E27FC236}">
                  <a16:creationId xmlns:a16="http://schemas.microsoft.com/office/drawing/2014/main" id="{E379727B-20DD-4EDA-B68B-FF2D5AAE6E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Freeform 223">
              <a:extLst>
                <a:ext uri="{FF2B5EF4-FFF2-40B4-BE49-F238E27FC236}">
                  <a16:creationId xmlns:a16="http://schemas.microsoft.com/office/drawing/2014/main" id="{80ABAC80-1A3F-4E95-8396-5CE638A0F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Freeform 224">
              <a:extLst>
                <a:ext uri="{FF2B5EF4-FFF2-40B4-BE49-F238E27FC236}">
                  <a16:creationId xmlns:a16="http://schemas.microsoft.com/office/drawing/2014/main" id="{0EEA1571-B495-4CB4-BDC4-A1F42117C1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912" y="5287963"/>
              <a:ext cx="15875" cy="30163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Freeform 225">
              <a:extLst>
                <a:ext uri="{FF2B5EF4-FFF2-40B4-BE49-F238E27FC236}">
                  <a16:creationId xmlns:a16="http://schemas.microsoft.com/office/drawing/2014/main" id="{07EFBB53-EB3E-4866-A292-DDBB6B4C2F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449" y="5273675"/>
              <a:ext cx="39688" cy="730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Freeform 226">
              <a:extLst>
                <a:ext uri="{FF2B5EF4-FFF2-40B4-BE49-F238E27FC236}">
                  <a16:creationId xmlns:a16="http://schemas.microsoft.com/office/drawing/2014/main" id="{AF6F006C-9151-4CB4-9FE7-F85CCD13F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7762" y="5597525"/>
              <a:ext cx="655638" cy="649288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Rectangle 227">
              <a:extLst>
                <a:ext uri="{FF2B5EF4-FFF2-40B4-BE49-F238E27FC236}">
                  <a16:creationId xmlns:a16="http://schemas.microsoft.com/office/drawing/2014/main" id="{E72A0E43-99B0-4E44-B1CA-F4C6B4A7F9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Rectangle 228">
              <a:extLst>
                <a:ext uri="{FF2B5EF4-FFF2-40B4-BE49-F238E27FC236}">
                  <a16:creationId xmlns:a16="http://schemas.microsoft.com/office/drawing/2014/main" id="{6C7D6053-F60B-4FBB-9D2B-595C9A322C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9" name="Freeform 229">
              <a:extLst>
                <a:ext uri="{FF2B5EF4-FFF2-40B4-BE49-F238E27FC236}">
                  <a16:creationId xmlns:a16="http://schemas.microsoft.com/office/drawing/2014/main" id="{B80C8D77-808E-4F70-94A0-0CAFA52669B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227137" y="5819775"/>
              <a:ext cx="471488" cy="50800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0" name="Freeform 230">
              <a:extLst>
                <a:ext uri="{FF2B5EF4-FFF2-40B4-BE49-F238E27FC236}">
                  <a16:creationId xmlns:a16="http://schemas.microsoft.com/office/drawing/2014/main" id="{FB7F1EE8-6E7B-47CA-8046-702C1AC466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27137" y="5651500"/>
              <a:ext cx="504825" cy="5461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1" name="Freeform 231">
              <a:extLst>
                <a:ext uri="{FF2B5EF4-FFF2-40B4-BE49-F238E27FC236}">
                  <a16:creationId xmlns:a16="http://schemas.microsoft.com/office/drawing/2014/main" id="{8FCF467B-BDFB-43D8-A4C7-B1DBDED821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741988"/>
              <a:ext cx="292100" cy="315913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2" name="Freeform 232">
              <a:extLst>
                <a:ext uri="{FF2B5EF4-FFF2-40B4-BE49-F238E27FC236}">
                  <a16:creationId xmlns:a16="http://schemas.microsoft.com/office/drawing/2014/main" id="{528AD0C8-9162-4E21-B574-1525392849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568325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3" name="Freeform 233">
              <a:extLst>
                <a:ext uri="{FF2B5EF4-FFF2-40B4-BE49-F238E27FC236}">
                  <a16:creationId xmlns:a16="http://schemas.microsoft.com/office/drawing/2014/main" id="{099EFD74-5EFC-4F9C-AD05-04122DE948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4012" y="5651500"/>
              <a:ext cx="115888" cy="125413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4" name="Freeform 234">
              <a:extLst>
                <a:ext uri="{FF2B5EF4-FFF2-40B4-BE49-F238E27FC236}">
                  <a16:creationId xmlns:a16="http://schemas.microsoft.com/office/drawing/2014/main" id="{FB7B5E2F-1090-44A7-B0F5-D298532B25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70000" y="5600700"/>
              <a:ext cx="136525" cy="11112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5" name="Freeform 235">
              <a:extLst>
                <a:ext uri="{FF2B5EF4-FFF2-40B4-BE49-F238E27FC236}">
                  <a16:creationId xmlns:a16="http://schemas.microsoft.com/office/drawing/2014/main" id="{F87B6CE3-69DB-4693-9670-C455386768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5699" y="5878513"/>
              <a:ext cx="96838" cy="17462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6" name="Freeform 236">
              <a:extLst>
                <a:ext uri="{FF2B5EF4-FFF2-40B4-BE49-F238E27FC236}">
                  <a16:creationId xmlns:a16="http://schemas.microsoft.com/office/drawing/2014/main" id="{25C845FC-4A91-4889-84C0-5E0BD9AC37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1912" y="6140450"/>
              <a:ext cx="150813" cy="100013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7" name="Freeform 237">
              <a:extLst>
                <a:ext uri="{FF2B5EF4-FFF2-40B4-BE49-F238E27FC236}">
                  <a16:creationId xmlns:a16="http://schemas.microsoft.com/office/drawing/2014/main" id="{CEE3614F-41BE-4495-B628-5471E51700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4337" y="6038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8" name="Freeform 238">
              <a:extLst>
                <a:ext uri="{FF2B5EF4-FFF2-40B4-BE49-F238E27FC236}">
                  <a16:creationId xmlns:a16="http://schemas.microsoft.com/office/drawing/2014/main" id="{FC2731E9-AB38-40A7-9250-8DAEF623F2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5924550"/>
              <a:ext cx="112713" cy="173038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9" name="Freeform 239">
              <a:extLst>
                <a:ext uri="{FF2B5EF4-FFF2-40B4-BE49-F238E27FC236}">
                  <a16:creationId xmlns:a16="http://schemas.microsoft.com/office/drawing/2014/main" id="{D0B0A19C-704E-4D6C-9DFC-CEFB121F07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848350"/>
              <a:ext cx="195263" cy="18415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0" name="Freeform 240">
              <a:extLst>
                <a:ext uri="{FF2B5EF4-FFF2-40B4-BE49-F238E27FC236}">
                  <a16:creationId xmlns:a16="http://schemas.microsoft.com/office/drawing/2014/main" id="{8B6F10DD-CEE4-4D3E-97E1-6296DC6D2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5362" y="5873750"/>
              <a:ext cx="173038" cy="155575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1" name="Freeform 241">
              <a:extLst>
                <a:ext uri="{FF2B5EF4-FFF2-40B4-BE49-F238E27FC236}">
                  <a16:creationId xmlns:a16="http://schemas.microsoft.com/office/drawing/2014/main" id="{2A2144AB-E79E-4C03-B03D-CB4928E3C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973763"/>
              <a:ext cx="65088" cy="6191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2" name="Freeform 242">
              <a:extLst>
                <a:ext uri="{FF2B5EF4-FFF2-40B4-BE49-F238E27FC236}">
                  <a16:creationId xmlns:a16="http://schemas.microsoft.com/office/drawing/2014/main" id="{5AC45F29-39A4-417D-AE95-943B926D4C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2" y="6018213"/>
              <a:ext cx="36513" cy="23813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3" name="Freeform 243">
              <a:extLst>
                <a:ext uri="{FF2B5EF4-FFF2-40B4-BE49-F238E27FC236}">
                  <a16:creationId xmlns:a16="http://schemas.microsoft.com/office/drawing/2014/main" id="{B07B7EB5-F890-470E-8C92-8575B96B4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716588"/>
              <a:ext cx="195263" cy="188913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4" name="Freeform 244">
              <a:extLst>
                <a:ext uri="{FF2B5EF4-FFF2-40B4-BE49-F238E27FC236}">
                  <a16:creationId xmlns:a16="http://schemas.microsoft.com/office/drawing/2014/main" id="{84F71785-03CF-41BB-98E2-7B9D0D8DF6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9712" y="5741988"/>
              <a:ext cx="173038" cy="1603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5" name="Freeform 245">
              <a:extLst>
                <a:ext uri="{FF2B5EF4-FFF2-40B4-BE49-F238E27FC236}">
                  <a16:creationId xmlns:a16="http://schemas.microsoft.com/office/drawing/2014/main" id="{C2674412-1773-44C8-8610-F8103CF8D9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842000"/>
              <a:ext cx="65088" cy="65088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6" name="Freeform 246">
              <a:extLst>
                <a:ext uri="{FF2B5EF4-FFF2-40B4-BE49-F238E27FC236}">
                  <a16:creationId xmlns:a16="http://schemas.microsoft.com/office/drawing/2014/main" id="{77BD3DEB-8EC7-4E08-872D-2160E157CB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4312" y="5891213"/>
              <a:ext cx="36513" cy="190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7" name="Freeform 247">
              <a:extLst>
                <a:ext uri="{FF2B5EF4-FFF2-40B4-BE49-F238E27FC236}">
                  <a16:creationId xmlns:a16="http://schemas.microsoft.com/office/drawing/2014/main" id="{3E7C7231-0AF2-436D-832E-92152F2DDD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4925" y="5770563"/>
              <a:ext cx="187325" cy="1508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8" name="Freeform 248">
              <a:extLst>
                <a:ext uri="{FF2B5EF4-FFF2-40B4-BE49-F238E27FC236}">
                  <a16:creationId xmlns:a16="http://schemas.microsoft.com/office/drawing/2014/main" id="{9FE23AA5-280A-4BC9-AD55-E3B5774CB1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8262" y="5776913"/>
              <a:ext cx="150813" cy="136525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9" name="Freeform 249">
              <a:extLst>
                <a:ext uri="{FF2B5EF4-FFF2-40B4-BE49-F238E27FC236}">
                  <a16:creationId xmlns:a16="http://schemas.microsoft.com/office/drawing/2014/main" id="{9697CB35-AC22-47FD-B003-4D9D193DAC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9387" y="5848350"/>
              <a:ext cx="49213" cy="61913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0" name="Freeform 250">
              <a:extLst>
                <a:ext uri="{FF2B5EF4-FFF2-40B4-BE49-F238E27FC236}">
                  <a16:creationId xmlns:a16="http://schemas.microsoft.com/office/drawing/2014/main" id="{1FD3F9DE-ED8A-41F7-B75E-75CB5E88E9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9075" y="5888038"/>
              <a:ext cx="31750" cy="17463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A7892C4E-73FE-4C19-8BE4-905683150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70" y="3823229"/>
            <a:ext cx="6554258" cy="14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27709-319C-4AB1-9D37-E0E7173ABBD9}"/>
              </a:ext>
            </a:extLst>
          </p:cNvPr>
          <p:cNvGrpSpPr/>
          <p:nvPr/>
        </p:nvGrpSpPr>
        <p:grpSpPr>
          <a:xfrm>
            <a:off x="5149424" y="1"/>
            <a:ext cx="7042576" cy="6858000"/>
            <a:chOff x="5149424" y="1"/>
            <a:chExt cx="7042576" cy="6858000"/>
          </a:xfrm>
        </p:grpSpPr>
        <p:sp>
          <p:nvSpPr>
            <p:cNvPr id="4" name="Freeform 567">
              <a:extLst>
                <a:ext uri="{FF2B5EF4-FFF2-40B4-BE49-F238E27FC236}">
                  <a16:creationId xmlns:a16="http://schemas.microsoft.com/office/drawing/2014/main" id="{2DC9253D-9563-40BA-ADC6-5D9132273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24" y="1"/>
              <a:ext cx="7042576" cy="6858000"/>
            </a:xfrm>
            <a:custGeom>
              <a:avLst/>
              <a:gdLst>
                <a:gd name="T0" fmla="*/ 1075 w 1075"/>
                <a:gd name="T1" fmla="*/ 484 h 1048"/>
                <a:gd name="T2" fmla="*/ 1075 w 1075"/>
                <a:gd name="T3" fmla="*/ 1048 h 1048"/>
                <a:gd name="T4" fmla="*/ 912 w 1075"/>
                <a:gd name="T5" fmla="*/ 1048 h 1048"/>
                <a:gd name="T6" fmla="*/ 889 w 1075"/>
                <a:gd name="T7" fmla="*/ 940 h 1048"/>
                <a:gd name="T8" fmla="*/ 760 w 1075"/>
                <a:gd name="T9" fmla="*/ 845 h 1048"/>
                <a:gd name="T10" fmla="*/ 586 w 1075"/>
                <a:gd name="T11" fmla="*/ 815 h 1048"/>
                <a:gd name="T12" fmla="*/ 535 w 1075"/>
                <a:gd name="T13" fmla="*/ 762 h 1048"/>
                <a:gd name="T14" fmla="*/ 537 w 1075"/>
                <a:gd name="T15" fmla="*/ 692 h 1048"/>
                <a:gd name="T16" fmla="*/ 517 w 1075"/>
                <a:gd name="T17" fmla="*/ 628 h 1048"/>
                <a:gd name="T18" fmla="*/ 447 w 1075"/>
                <a:gd name="T19" fmla="*/ 625 h 1048"/>
                <a:gd name="T20" fmla="*/ 300 w 1075"/>
                <a:gd name="T21" fmla="*/ 624 h 1048"/>
                <a:gd name="T22" fmla="*/ 335 w 1075"/>
                <a:gd name="T23" fmla="*/ 514 h 1048"/>
                <a:gd name="T24" fmla="*/ 293 w 1075"/>
                <a:gd name="T25" fmla="*/ 402 h 1048"/>
                <a:gd name="T26" fmla="*/ 173 w 1075"/>
                <a:gd name="T27" fmla="*/ 362 h 1048"/>
                <a:gd name="T28" fmla="*/ 78 w 1075"/>
                <a:gd name="T29" fmla="*/ 347 h 1048"/>
                <a:gd name="T30" fmla="*/ 13 w 1075"/>
                <a:gd name="T31" fmla="*/ 282 h 1048"/>
                <a:gd name="T32" fmla="*/ 94 w 1075"/>
                <a:gd name="T33" fmla="*/ 109 h 1048"/>
                <a:gd name="T34" fmla="*/ 55 w 1075"/>
                <a:gd name="T35" fmla="*/ 0 h 1048"/>
                <a:gd name="T36" fmla="*/ 247 w 1075"/>
                <a:gd name="T37" fmla="*/ 0 h 1048"/>
                <a:gd name="T38" fmla="*/ 320 w 1075"/>
                <a:gd name="T39" fmla="*/ 168 h 1048"/>
                <a:gd name="T40" fmla="*/ 564 w 1075"/>
                <a:gd name="T41" fmla="*/ 176 h 1048"/>
                <a:gd name="T42" fmla="*/ 628 w 1075"/>
                <a:gd name="T43" fmla="*/ 364 h 1048"/>
                <a:gd name="T44" fmla="*/ 904 w 1075"/>
                <a:gd name="T45" fmla="*/ 360 h 1048"/>
                <a:gd name="T46" fmla="*/ 905 w 1075"/>
                <a:gd name="T47" fmla="*/ 360 h 1048"/>
                <a:gd name="T48" fmla="*/ 972 w 1075"/>
                <a:gd name="T49" fmla="*/ 410 h 1048"/>
                <a:gd name="T50" fmla="*/ 1075 w 1075"/>
                <a:gd name="T51" fmla="*/ 484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5" h="1048">
                  <a:moveTo>
                    <a:pt x="1075" y="484"/>
                  </a:moveTo>
                  <a:cubicBezTo>
                    <a:pt x="1075" y="1048"/>
                    <a:pt x="1075" y="1048"/>
                    <a:pt x="1075" y="1048"/>
                  </a:cubicBezTo>
                  <a:cubicBezTo>
                    <a:pt x="912" y="1048"/>
                    <a:pt x="912" y="1048"/>
                    <a:pt x="912" y="1048"/>
                  </a:cubicBezTo>
                  <a:cubicBezTo>
                    <a:pt x="915" y="1010"/>
                    <a:pt x="908" y="973"/>
                    <a:pt x="889" y="940"/>
                  </a:cubicBezTo>
                  <a:cubicBezTo>
                    <a:pt x="861" y="892"/>
                    <a:pt x="812" y="862"/>
                    <a:pt x="760" y="845"/>
                  </a:cubicBezTo>
                  <a:cubicBezTo>
                    <a:pt x="703" y="827"/>
                    <a:pt x="640" y="837"/>
                    <a:pt x="586" y="815"/>
                  </a:cubicBezTo>
                  <a:cubicBezTo>
                    <a:pt x="563" y="805"/>
                    <a:pt x="542" y="787"/>
                    <a:pt x="535" y="762"/>
                  </a:cubicBezTo>
                  <a:cubicBezTo>
                    <a:pt x="528" y="740"/>
                    <a:pt x="534" y="716"/>
                    <a:pt x="537" y="692"/>
                  </a:cubicBezTo>
                  <a:cubicBezTo>
                    <a:pt x="539" y="669"/>
                    <a:pt x="536" y="642"/>
                    <a:pt x="517" y="628"/>
                  </a:cubicBezTo>
                  <a:cubicBezTo>
                    <a:pt x="498" y="614"/>
                    <a:pt x="470" y="619"/>
                    <a:pt x="447" y="625"/>
                  </a:cubicBezTo>
                  <a:cubicBezTo>
                    <a:pt x="408" y="636"/>
                    <a:pt x="327" y="676"/>
                    <a:pt x="300" y="624"/>
                  </a:cubicBezTo>
                  <a:cubicBezTo>
                    <a:pt x="282" y="589"/>
                    <a:pt x="322" y="552"/>
                    <a:pt x="335" y="514"/>
                  </a:cubicBezTo>
                  <a:cubicBezTo>
                    <a:pt x="348" y="474"/>
                    <a:pt x="327" y="428"/>
                    <a:pt x="293" y="402"/>
                  </a:cubicBezTo>
                  <a:cubicBezTo>
                    <a:pt x="259" y="376"/>
                    <a:pt x="216" y="366"/>
                    <a:pt x="173" y="362"/>
                  </a:cubicBezTo>
                  <a:cubicBezTo>
                    <a:pt x="141" y="358"/>
                    <a:pt x="108" y="358"/>
                    <a:pt x="78" y="347"/>
                  </a:cubicBezTo>
                  <a:cubicBezTo>
                    <a:pt x="47" y="337"/>
                    <a:pt x="19" y="313"/>
                    <a:pt x="13" y="282"/>
                  </a:cubicBezTo>
                  <a:cubicBezTo>
                    <a:pt x="0" y="218"/>
                    <a:pt x="79" y="172"/>
                    <a:pt x="94" y="109"/>
                  </a:cubicBezTo>
                  <a:cubicBezTo>
                    <a:pt x="103" y="69"/>
                    <a:pt x="85" y="27"/>
                    <a:pt x="55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26" y="67"/>
                    <a:pt x="239" y="157"/>
                    <a:pt x="320" y="168"/>
                  </a:cubicBezTo>
                  <a:cubicBezTo>
                    <a:pt x="404" y="180"/>
                    <a:pt x="500" y="100"/>
                    <a:pt x="564" y="176"/>
                  </a:cubicBezTo>
                  <a:cubicBezTo>
                    <a:pt x="612" y="232"/>
                    <a:pt x="552" y="324"/>
                    <a:pt x="628" y="364"/>
                  </a:cubicBezTo>
                  <a:cubicBezTo>
                    <a:pt x="720" y="408"/>
                    <a:pt x="812" y="356"/>
                    <a:pt x="904" y="360"/>
                  </a:cubicBezTo>
                  <a:cubicBezTo>
                    <a:pt x="905" y="360"/>
                    <a:pt x="905" y="360"/>
                    <a:pt x="905" y="360"/>
                  </a:cubicBezTo>
                  <a:cubicBezTo>
                    <a:pt x="936" y="360"/>
                    <a:pt x="963" y="381"/>
                    <a:pt x="972" y="410"/>
                  </a:cubicBezTo>
                  <a:cubicBezTo>
                    <a:pt x="995" y="489"/>
                    <a:pt x="1036" y="465"/>
                    <a:pt x="1075" y="484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60000"/>
                    <a:lumOff val="40000"/>
                  </a:schemeClr>
                </a:gs>
                <a:gs pos="65000">
                  <a:srgbClr val="95CECF"/>
                </a:gs>
                <a:gs pos="7000">
                  <a:schemeClr val="accent4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68">
              <a:extLst>
                <a:ext uri="{FF2B5EF4-FFF2-40B4-BE49-F238E27FC236}">
                  <a16:creationId xmlns:a16="http://schemas.microsoft.com/office/drawing/2014/main" id="{3F25CA2A-F407-47FD-932B-41E1EDF72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424" y="1"/>
              <a:ext cx="7042576" cy="6858000"/>
            </a:xfrm>
            <a:custGeom>
              <a:avLst/>
              <a:gdLst>
                <a:gd name="T0" fmla="*/ 1075 w 1075"/>
                <a:gd name="T1" fmla="*/ 803 h 1048"/>
                <a:gd name="T2" fmla="*/ 1075 w 1075"/>
                <a:gd name="T3" fmla="*/ 1048 h 1048"/>
                <a:gd name="T4" fmla="*/ 912 w 1075"/>
                <a:gd name="T5" fmla="*/ 1048 h 1048"/>
                <a:gd name="T6" fmla="*/ 889 w 1075"/>
                <a:gd name="T7" fmla="*/ 940 h 1048"/>
                <a:gd name="T8" fmla="*/ 760 w 1075"/>
                <a:gd name="T9" fmla="*/ 845 h 1048"/>
                <a:gd name="T10" fmla="*/ 586 w 1075"/>
                <a:gd name="T11" fmla="*/ 815 h 1048"/>
                <a:gd name="T12" fmla="*/ 535 w 1075"/>
                <a:gd name="T13" fmla="*/ 762 h 1048"/>
                <a:gd name="T14" fmla="*/ 537 w 1075"/>
                <a:gd name="T15" fmla="*/ 692 h 1048"/>
                <a:gd name="T16" fmla="*/ 517 w 1075"/>
                <a:gd name="T17" fmla="*/ 628 h 1048"/>
                <a:gd name="T18" fmla="*/ 447 w 1075"/>
                <a:gd name="T19" fmla="*/ 625 h 1048"/>
                <a:gd name="T20" fmla="*/ 300 w 1075"/>
                <a:gd name="T21" fmla="*/ 624 h 1048"/>
                <a:gd name="T22" fmla="*/ 335 w 1075"/>
                <a:gd name="T23" fmla="*/ 514 h 1048"/>
                <a:gd name="T24" fmla="*/ 293 w 1075"/>
                <a:gd name="T25" fmla="*/ 402 h 1048"/>
                <a:gd name="T26" fmla="*/ 173 w 1075"/>
                <a:gd name="T27" fmla="*/ 362 h 1048"/>
                <a:gd name="T28" fmla="*/ 78 w 1075"/>
                <a:gd name="T29" fmla="*/ 347 h 1048"/>
                <a:gd name="T30" fmla="*/ 13 w 1075"/>
                <a:gd name="T31" fmla="*/ 282 h 1048"/>
                <a:gd name="T32" fmla="*/ 94 w 1075"/>
                <a:gd name="T33" fmla="*/ 109 h 1048"/>
                <a:gd name="T34" fmla="*/ 55 w 1075"/>
                <a:gd name="T35" fmla="*/ 0 h 1048"/>
                <a:gd name="T36" fmla="*/ 163 w 1075"/>
                <a:gd name="T37" fmla="*/ 0 h 1048"/>
                <a:gd name="T38" fmla="*/ 159 w 1075"/>
                <a:gd name="T39" fmla="*/ 106 h 1048"/>
                <a:gd name="T40" fmla="*/ 131 w 1075"/>
                <a:gd name="T41" fmla="*/ 233 h 1048"/>
                <a:gd name="T42" fmla="*/ 248 w 1075"/>
                <a:gd name="T43" fmla="*/ 305 h 1048"/>
                <a:gd name="T44" fmla="*/ 396 w 1075"/>
                <a:gd name="T45" fmla="*/ 288 h 1048"/>
                <a:gd name="T46" fmla="*/ 496 w 1075"/>
                <a:gd name="T47" fmla="*/ 338 h 1048"/>
                <a:gd name="T48" fmla="*/ 465 w 1075"/>
                <a:gd name="T49" fmla="*/ 531 h 1048"/>
                <a:gd name="T50" fmla="*/ 608 w 1075"/>
                <a:gd name="T51" fmla="*/ 634 h 1048"/>
                <a:gd name="T52" fmla="*/ 798 w 1075"/>
                <a:gd name="T53" fmla="*/ 611 h 1048"/>
                <a:gd name="T54" fmla="*/ 921 w 1075"/>
                <a:gd name="T55" fmla="*/ 671 h 1048"/>
                <a:gd name="T56" fmla="*/ 938 w 1075"/>
                <a:gd name="T57" fmla="*/ 730 h 1048"/>
                <a:gd name="T58" fmla="*/ 1031 w 1075"/>
                <a:gd name="T59" fmla="*/ 795 h 1048"/>
                <a:gd name="T60" fmla="*/ 1075 w 1075"/>
                <a:gd name="T61" fmla="*/ 803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5" h="1048">
                  <a:moveTo>
                    <a:pt x="1075" y="803"/>
                  </a:moveTo>
                  <a:cubicBezTo>
                    <a:pt x="1075" y="1048"/>
                    <a:pt x="1075" y="1048"/>
                    <a:pt x="1075" y="1048"/>
                  </a:cubicBezTo>
                  <a:cubicBezTo>
                    <a:pt x="912" y="1048"/>
                    <a:pt x="912" y="1048"/>
                    <a:pt x="912" y="1048"/>
                  </a:cubicBezTo>
                  <a:cubicBezTo>
                    <a:pt x="915" y="1010"/>
                    <a:pt x="908" y="973"/>
                    <a:pt x="889" y="940"/>
                  </a:cubicBezTo>
                  <a:cubicBezTo>
                    <a:pt x="861" y="892"/>
                    <a:pt x="812" y="862"/>
                    <a:pt x="760" y="845"/>
                  </a:cubicBezTo>
                  <a:cubicBezTo>
                    <a:pt x="703" y="827"/>
                    <a:pt x="640" y="837"/>
                    <a:pt x="586" y="815"/>
                  </a:cubicBezTo>
                  <a:cubicBezTo>
                    <a:pt x="563" y="805"/>
                    <a:pt x="542" y="787"/>
                    <a:pt x="535" y="762"/>
                  </a:cubicBezTo>
                  <a:cubicBezTo>
                    <a:pt x="528" y="740"/>
                    <a:pt x="534" y="716"/>
                    <a:pt x="537" y="692"/>
                  </a:cubicBezTo>
                  <a:cubicBezTo>
                    <a:pt x="539" y="669"/>
                    <a:pt x="536" y="642"/>
                    <a:pt x="517" y="628"/>
                  </a:cubicBezTo>
                  <a:cubicBezTo>
                    <a:pt x="498" y="614"/>
                    <a:pt x="470" y="619"/>
                    <a:pt x="447" y="625"/>
                  </a:cubicBezTo>
                  <a:cubicBezTo>
                    <a:pt x="408" y="636"/>
                    <a:pt x="327" y="676"/>
                    <a:pt x="300" y="624"/>
                  </a:cubicBezTo>
                  <a:cubicBezTo>
                    <a:pt x="282" y="589"/>
                    <a:pt x="322" y="552"/>
                    <a:pt x="335" y="514"/>
                  </a:cubicBezTo>
                  <a:cubicBezTo>
                    <a:pt x="348" y="474"/>
                    <a:pt x="327" y="428"/>
                    <a:pt x="293" y="402"/>
                  </a:cubicBezTo>
                  <a:cubicBezTo>
                    <a:pt x="259" y="376"/>
                    <a:pt x="216" y="366"/>
                    <a:pt x="173" y="362"/>
                  </a:cubicBezTo>
                  <a:cubicBezTo>
                    <a:pt x="141" y="358"/>
                    <a:pt x="108" y="358"/>
                    <a:pt x="78" y="347"/>
                  </a:cubicBezTo>
                  <a:cubicBezTo>
                    <a:pt x="47" y="337"/>
                    <a:pt x="19" y="313"/>
                    <a:pt x="13" y="282"/>
                  </a:cubicBezTo>
                  <a:cubicBezTo>
                    <a:pt x="0" y="218"/>
                    <a:pt x="79" y="172"/>
                    <a:pt x="94" y="109"/>
                  </a:cubicBezTo>
                  <a:cubicBezTo>
                    <a:pt x="103" y="69"/>
                    <a:pt x="85" y="27"/>
                    <a:pt x="55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8" y="40"/>
                    <a:pt x="166" y="83"/>
                    <a:pt x="159" y="106"/>
                  </a:cubicBezTo>
                  <a:cubicBezTo>
                    <a:pt x="148" y="149"/>
                    <a:pt x="120" y="191"/>
                    <a:pt x="131" y="233"/>
                  </a:cubicBezTo>
                  <a:cubicBezTo>
                    <a:pt x="143" y="282"/>
                    <a:pt x="199" y="305"/>
                    <a:pt x="248" y="305"/>
                  </a:cubicBezTo>
                  <a:cubicBezTo>
                    <a:pt x="298" y="305"/>
                    <a:pt x="347" y="288"/>
                    <a:pt x="396" y="288"/>
                  </a:cubicBezTo>
                  <a:cubicBezTo>
                    <a:pt x="435" y="288"/>
                    <a:pt x="479" y="303"/>
                    <a:pt x="496" y="338"/>
                  </a:cubicBezTo>
                  <a:cubicBezTo>
                    <a:pt x="525" y="398"/>
                    <a:pt x="458" y="465"/>
                    <a:pt x="465" y="531"/>
                  </a:cubicBezTo>
                  <a:cubicBezTo>
                    <a:pt x="471" y="595"/>
                    <a:pt x="543" y="632"/>
                    <a:pt x="608" y="634"/>
                  </a:cubicBezTo>
                  <a:cubicBezTo>
                    <a:pt x="672" y="635"/>
                    <a:pt x="734" y="612"/>
                    <a:pt x="798" y="611"/>
                  </a:cubicBezTo>
                  <a:cubicBezTo>
                    <a:pt x="846" y="610"/>
                    <a:pt x="901" y="627"/>
                    <a:pt x="921" y="671"/>
                  </a:cubicBezTo>
                  <a:cubicBezTo>
                    <a:pt x="929" y="690"/>
                    <a:pt x="930" y="711"/>
                    <a:pt x="938" y="730"/>
                  </a:cubicBezTo>
                  <a:cubicBezTo>
                    <a:pt x="954" y="766"/>
                    <a:pt x="993" y="785"/>
                    <a:pt x="1031" y="795"/>
                  </a:cubicBezTo>
                  <a:cubicBezTo>
                    <a:pt x="1045" y="798"/>
                    <a:pt x="1060" y="801"/>
                    <a:pt x="1075" y="803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052" name="TextBox 14051">
            <a:extLst>
              <a:ext uri="{FF2B5EF4-FFF2-40B4-BE49-F238E27FC236}">
                <a16:creationId xmlns:a16="http://schemas.microsoft.com/office/drawing/2014/main" id="{211FE51F-1217-468C-84DB-B25892BDDC76}"/>
              </a:ext>
            </a:extLst>
          </p:cNvPr>
          <p:cNvSpPr txBox="1"/>
          <p:nvPr/>
        </p:nvSpPr>
        <p:spPr>
          <a:xfrm>
            <a:off x="852080" y="1792999"/>
            <a:ext cx="4737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ts val="200"/>
              </a:spcBef>
            </a:pPr>
            <a:r>
              <a:rPr lang="en-US" sz="3600" b="1" dirty="0">
                <a:solidFill>
                  <a:schemeClr val="accent1"/>
                </a:solidFill>
                <a:latin typeface="Segoe UI"/>
                <a:cs typeface="Segoe UI"/>
              </a:rPr>
              <a:t>Collapse of Japanese Bubble</a:t>
            </a:r>
            <a:endParaRPr lang="en-US" sz="36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053" name="Group 14052">
            <a:extLst>
              <a:ext uri="{FF2B5EF4-FFF2-40B4-BE49-F238E27FC236}">
                <a16:creationId xmlns:a16="http://schemas.microsoft.com/office/drawing/2014/main" id="{AE022D3F-5DA0-4671-AE16-291773F5E521}"/>
              </a:ext>
            </a:extLst>
          </p:cNvPr>
          <p:cNvGrpSpPr/>
          <p:nvPr/>
        </p:nvGrpSpPr>
        <p:grpSpPr>
          <a:xfrm>
            <a:off x="918756" y="1543622"/>
            <a:ext cx="663302" cy="122470"/>
            <a:chOff x="881109" y="865483"/>
            <a:chExt cx="852780" cy="157455"/>
          </a:xfrm>
          <a:solidFill>
            <a:schemeClr val="accent4"/>
          </a:solidFill>
        </p:grpSpPr>
        <p:sp>
          <p:nvSpPr>
            <p:cNvPr id="14054" name="Oval 14053">
              <a:extLst>
                <a:ext uri="{FF2B5EF4-FFF2-40B4-BE49-F238E27FC236}">
                  <a16:creationId xmlns:a16="http://schemas.microsoft.com/office/drawing/2014/main" id="{D8803C33-0209-4417-9DA2-8349A775754D}"/>
                </a:ext>
              </a:extLst>
            </p:cNvPr>
            <p:cNvSpPr/>
            <p:nvPr/>
          </p:nvSpPr>
          <p:spPr>
            <a:xfrm>
              <a:off x="881109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5" name="Oval 14054">
              <a:extLst>
                <a:ext uri="{FF2B5EF4-FFF2-40B4-BE49-F238E27FC236}">
                  <a16:creationId xmlns:a16="http://schemas.microsoft.com/office/drawing/2014/main" id="{3F619AEA-6CBB-41BF-8F4A-7343B79DD01B}"/>
                </a:ext>
              </a:extLst>
            </p:cNvPr>
            <p:cNvSpPr/>
            <p:nvPr/>
          </p:nvSpPr>
          <p:spPr>
            <a:xfrm>
              <a:off x="1247822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6" name="Oval 14055">
              <a:extLst>
                <a:ext uri="{FF2B5EF4-FFF2-40B4-BE49-F238E27FC236}">
                  <a16:creationId xmlns:a16="http://schemas.microsoft.com/office/drawing/2014/main" id="{B31F0A92-750B-4EB8-8B2B-7C6C54860B3B}"/>
                </a:ext>
              </a:extLst>
            </p:cNvPr>
            <p:cNvSpPr/>
            <p:nvPr/>
          </p:nvSpPr>
          <p:spPr>
            <a:xfrm>
              <a:off x="1576434" y="865483"/>
              <a:ext cx="157455" cy="157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62" name="Picture 14061">
            <a:extLst>
              <a:ext uri="{FF2B5EF4-FFF2-40B4-BE49-F238E27FC236}">
                <a16:creationId xmlns:a16="http://schemas.microsoft.com/office/drawing/2014/main" id="{51B8264C-8A80-460E-8BCC-AAC4CE77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58" y="119021"/>
            <a:ext cx="4238036" cy="1557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DCFE1-309D-46AD-9FA8-868891154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9" y="187640"/>
            <a:ext cx="6957418" cy="64827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319BAE-F46A-41E1-9CB3-5C28E55179E4}"/>
              </a:ext>
            </a:extLst>
          </p:cNvPr>
          <p:cNvGrpSpPr/>
          <p:nvPr/>
        </p:nvGrpSpPr>
        <p:grpSpPr>
          <a:xfrm>
            <a:off x="575814" y="3109440"/>
            <a:ext cx="2767154" cy="2821477"/>
            <a:chOff x="575814" y="3109440"/>
            <a:chExt cx="2767154" cy="28214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6AA767-0483-4111-8E5C-2EBC9CA160E5}"/>
                </a:ext>
              </a:extLst>
            </p:cNvPr>
            <p:cNvSpPr/>
            <p:nvPr/>
          </p:nvSpPr>
          <p:spPr>
            <a:xfrm>
              <a:off x="695946" y="3109440"/>
              <a:ext cx="2526891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Savings Rate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E75BAA-CD48-47D7-BBE5-10B670AA3E02}"/>
                </a:ext>
              </a:extLst>
            </p:cNvPr>
            <p:cNvSpPr/>
            <p:nvPr/>
          </p:nvSpPr>
          <p:spPr>
            <a:xfrm>
              <a:off x="695946" y="3870490"/>
              <a:ext cx="2526891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Tax Cut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AB9BD1-79AF-4311-B74E-0D34A20EF1E0}"/>
                </a:ext>
              </a:extLst>
            </p:cNvPr>
            <p:cNvSpPr/>
            <p:nvPr/>
          </p:nvSpPr>
          <p:spPr>
            <a:xfrm>
              <a:off x="575814" y="4631540"/>
              <a:ext cx="2767154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Overinvestments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5AF151-5C6D-4398-864C-62C922DF24A0}"/>
                </a:ext>
              </a:extLst>
            </p:cNvPr>
            <p:cNvSpPr/>
            <p:nvPr/>
          </p:nvSpPr>
          <p:spPr>
            <a:xfrm>
              <a:off x="575814" y="5392589"/>
              <a:ext cx="2767154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Bad Loans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CA937-492D-4D6F-BD79-FE1122123012}"/>
              </a:ext>
            </a:extLst>
          </p:cNvPr>
          <p:cNvGrpSpPr/>
          <p:nvPr/>
        </p:nvGrpSpPr>
        <p:grpSpPr>
          <a:xfrm>
            <a:off x="3594430" y="3137188"/>
            <a:ext cx="2767154" cy="3302507"/>
            <a:chOff x="3584678" y="2628410"/>
            <a:chExt cx="2767154" cy="33025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6ADA60-A218-43C2-966E-5F6D024D6CAB}"/>
                </a:ext>
              </a:extLst>
            </p:cNvPr>
            <p:cNvSpPr/>
            <p:nvPr/>
          </p:nvSpPr>
          <p:spPr>
            <a:xfrm>
              <a:off x="3644469" y="2628410"/>
              <a:ext cx="2647572" cy="10216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Non-tradable Goods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53EFB6-6ABC-478D-988C-0181B267628D}"/>
                </a:ext>
              </a:extLst>
            </p:cNvPr>
            <p:cNvSpPr/>
            <p:nvPr/>
          </p:nvSpPr>
          <p:spPr>
            <a:xfrm>
              <a:off x="3584678" y="5392589"/>
              <a:ext cx="2767154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Work Ethics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A0FF1B-0831-4B62-8CEC-2A9FEF5B1C99}"/>
                </a:ext>
              </a:extLst>
            </p:cNvPr>
            <p:cNvSpPr/>
            <p:nvPr/>
          </p:nvSpPr>
          <p:spPr>
            <a:xfrm>
              <a:off x="3584678" y="4632314"/>
              <a:ext cx="2767154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Capital Leakage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FE715F-5BB1-464E-A58D-122C4E79BC82}"/>
                </a:ext>
              </a:extLst>
            </p:cNvPr>
            <p:cNvSpPr/>
            <p:nvPr/>
          </p:nvSpPr>
          <p:spPr>
            <a:xfrm>
              <a:off x="3584678" y="3872039"/>
              <a:ext cx="2767154" cy="538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Financial Markets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26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60CC8F62-3BDA-4863-A0DF-00616832BC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658813"/>
            <a:ext cx="12192000" cy="61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41AF6E22-54F9-4B21-84F7-42549EACE767}"/>
              </a:ext>
            </a:extLst>
          </p:cNvPr>
          <p:cNvSpPr>
            <a:spLocks/>
          </p:cNvSpPr>
          <p:nvPr/>
        </p:nvSpPr>
        <p:spPr bwMode="auto">
          <a:xfrm>
            <a:off x="0" y="4695369"/>
            <a:ext cx="12192000" cy="2162631"/>
          </a:xfrm>
          <a:custGeom>
            <a:avLst/>
            <a:gdLst>
              <a:gd name="T0" fmla="*/ 2147 w 2148"/>
              <a:gd name="T1" fmla="*/ 0 h 441"/>
              <a:gd name="T2" fmla="*/ 2106 w 2148"/>
              <a:gd name="T3" fmla="*/ 17 h 441"/>
              <a:gd name="T4" fmla="*/ 2100 w 2148"/>
              <a:gd name="T5" fmla="*/ 17 h 441"/>
              <a:gd name="T6" fmla="*/ 2089 w 2148"/>
              <a:gd name="T7" fmla="*/ 16 h 441"/>
              <a:gd name="T8" fmla="*/ 2078 w 2148"/>
              <a:gd name="T9" fmla="*/ 15 h 441"/>
              <a:gd name="T10" fmla="*/ 2054 w 2148"/>
              <a:gd name="T11" fmla="*/ 20 h 441"/>
              <a:gd name="T12" fmla="*/ 2001 w 2148"/>
              <a:gd name="T13" fmla="*/ 88 h 441"/>
              <a:gd name="T14" fmla="*/ 1984 w 2148"/>
              <a:gd name="T15" fmla="*/ 90 h 441"/>
              <a:gd name="T16" fmla="*/ 1968 w 2148"/>
              <a:gd name="T17" fmla="*/ 88 h 441"/>
              <a:gd name="T18" fmla="*/ 1955 w 2148"/>
              <a:gd name="T19" fmla="*/ 87 h 441"/>
              <a:gd name="T20" fmla="*/ 1946 w 2148"/>
              <a:gd name="T21" fmla="*/ 88 h 441"/>
              <a:gd name="T22" fmla="*/ 1896 w 2148"/>
              <a:gd name="T23" fmla="*/ 131 h 441"/>
              <a:gd name="T24" fmla="*/ 1815 w 2148"/>
              <a:gd name="T25" fmla="*/ 171 h 441"/>
              <a:gd name="T26" fmla="*/ 1715 w 2148"/>
              <a:gd name="T27" fmla="*/ 201 h 441"/>
              <a:gd name="T28" fmla="*/ 1621 w 2148"/>
              <a:gd name="T29" fmla="*/ 197 h 441"/>
              <a:gd name="T30" fmla="*/ 1615 w 2148"/>
              <a:gd name="T31" fmla="*/ 197 h 441"/>
              <a:gd name="T32" fmla="*/ 1473 w 2148"/>
              <a:gd name="T33" fmla="*/ 233 h 441"/>
              <a:gd name="T34" fmla="*/ 1298 w 2148"/>
              <a:gd name="T35" fmla="*/ 269 h 441"/>
              <a:gd name="T36" fmla="*/ 1173 w 2148"/>
              <a:gd name="T37" fmla="*/ 248 h 441"/>
              <a:gd name="T38" fmla="*/ 983 w 2148"/>
              <a:gd name="T39" fmla="*/ 211 h 441"/>
              <a:gd name="T40" fmla="*/ 871 w 2148"/>
              <a:gd name="T41" fmla="*/ 230 h 441"/>
              <a:gd name="T42" fmla="*/ 859 w 2148"/>
              <a:gd name="T43" fmla="*/ 231 h 441"/>
              <a:gd name="T44" fmla="*/ 768 w 2148"/>
              <a:gd name="T45" fmla="*/ 196 h 441"/>
              <a:gd name="T46" fmla="*/ 732 w 2148"/>
              <a:gd name="T47" fmla="*/ 183 h 441"/>
              <a:gd name="T48" fmla="*/ 688 w 2148"/>
              <a:gd name="T49" fmla="*/ 191 h 441"/>
              <a:gd name="T50" fmla="*/ 642 w 2148"/>
              <a:gd name="T51" fmla="*/ 167 h 441"/>
              <a:gd name="T52" fmla="*/ 635 w 2148"/>
              <a:gd name="T53" fmla="*/ 166 h 441"/>
              <a:gd name="T54" fmla="*/ 604 w 2148"/>
              <a:gd name="T55" fmla="*/ 173 h 441"/>
              <a:gd name="T56" fmla="*/ 573 w 2148"/>
              <a:gd name="T57" fmla="*/ 179 h 441"/>
              <a:gd name="T58" fmla="*/ 570 w 2148"/>
              <a:gd name="T59" fmla="*/ 179 h 441"/>
              <a:gd name="T60" fmla="*/ 529 w 2148"/>
              <a:gd name="T61" fmla="*/ 143 h 441"/>
              <a:gd name="T62" fmla="*/ 523 w 2148"/>
              <a:gd name="T63" fmla="*/ 142 h 441"/>
              <a:gd name="T64" fmla="*/ 501 w 2148"/>
              <a:gd name="T65" fmla="*/ 149 h 441"/>
              <a:gd name="T66" fmla="*/ 464 w 2148"/>
              <a:gd name="T67" fmla="*/ 125 h 441"/>
              <a:gd name="T68" fmla="*/ 455 w 2148"/>
              <a:gd name="T69" fmla="*/ 123 h 441"/>
              <a:gd name="T70" fmla="*/ 425 w 2148"/>
              <a:gd name="T71" fmla="*/ 133 h 441"/>
              <a:gd name="T72" fmla="*/ 399 w 2148"/>
              <a:gd name="T73" fmla="*/ 143 h 441"/>
              <a:gd name="T74" fmla="*/ 399 w 2148"/>
              <a:gd name="T75" fmla="*/ 143 h 441"/>
              <a:gd name="T76" fmla="*/ 338 w 2148"/>
              <a:gd name="T77" fmla="*/ 129 h 441"/>
              <a:gd name="T78" fmla="*/ 319 w 2148"/>
              <a:gd name="T79" fmla="*/ 130 h 441"/>
              <a:gd name="T80" fmla="*/ 218 w 2148"/>
              <a:gd name="T81" fmla="*/ 195 h 441"/>
              <a:gd name="T82" fmla="*/ 212 w 2148"/>
              <a:gd name="T83" fmla="*/ 196 h 441"/>
              <a:gd name="T84" fmla="*/ 161 w 2148"/>
              <a:gd name="T85" fmla="*/ 174 h 441"/>
              <a:gd name="T86" fmla="*/ 153 w 2148"/>
              <a:gd name="T87" fmla="*/ 174 h 441"/>
              <a:gd name="T88" fmla="*/ 111 w 2148"/>
              <a:gd name="T89" fmla="*/ 187 h 441"/>
              <a:gd name="T90" fmla="*/ 60 w 2148"/>
              <a:gd name="T91" fmla="*/ 143 h 441"/>
              <a:gd name="T92" fmla="*/ 34 w 2148"/>
              <a:gd name="T93" fmla="*/ 136 h 441"/>
              <a:gd name="T94" fmla="*/ 0 w 2148"/>
              <a:gd name="T95" fmla="*/ 147 h 441"/>
              <a:gd name="T96" fmla="*/ 0 w 2148"/>
              <a:gd name="T97" fmla="*/ 441 h 441"/>
              <a:gd name="T98" fmla="*/ 2148 w 2148"/>
              <a:gd name="T99" fmla="*/ 441 h 441"/>
              <a:gd name="T100" fmla="*/ 2148 w 2148"/>
              <a:gd name="T101" fmla="*/ 0 h 441"/>
              <a:gd name="T102" fmla="*/ 2147 w 2148"/>
              <a:gd name="T103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48" h="441">
                <a:moveTo>
                  <a:pt x="2147" y="0"/>
                </a:moveTo>
                <a:cubicBezTo>
                  <a:pt x="2128" y="0"/>
                  <a:pt x="2125" y="14"/>
                  <a:pt x="2106" y="17"/>
                </a:cubicBezTo>
                <a:cubicBezTo>
                  <a:pt x="2104" y="17"/>
                  <a:pt x="2102" y="17"/>
                  <a:pt x="2100" y="17"/>
                </a:cubicBezTo>
                <a:cubicBezTo>
                  <a:pt x="2096" y="17"/>
                  <a:pt x="2092" y="17"/>
                  <a:pt x="2089" y="16"/>
                </a:cubicBezTo>
                <a:cubicBezTo>
                  <a:pt x="2085" y="16"/>
                  <a:pt x="2082" y="15"/>
                  <a:pt x="2078" y="15"/>
                </a:cubicBezTo>
                <a:cubicBezTo>
                  <a:pt x="2072" y="15"/>
                  <a:pt x="2065" y="16"/>
                  <a:pt x="2054" y="20"/>
                </a:cubicBezTo>
                <a:cubicBezTo>
                  <a:pt x="2027" y="31"/>
                  <a:pt x="2032" y="83"/>
                  <a:pt x="2001" y="88"/>
                </a:cubicBezTo>
                <a:cubicBezTo>
                  <a:pt x="1994" y="89"/>
                  <a:pt x="1989" y="90"/>
                  <a:pt x="1984" y="90"/>
                </a:cubicBezTo>
                <a:cubicBezTo>
                  <a:pt x="1977" y="90"/>
                  <a:pt x="1972" y="89"/>
                  <a:pt x="1968" y="88"/>
                </a:cubicBezTo>
                <a:cubicBezTo>
                  <a:pt x="1963" y="88"/>
                  <a:pt x="1959" y="87"/>
                  <a:pt x="1955" y="87"/>
                </a:cubicBezTo>
                <a:cubicBezTo>
                  <a:pt x="1952" y="87"/>
                  <a:pt x="1949" y="87"/>
                  <a:pt x="1946" y="88"/>
                </a:cubicBezTo>
                <a:cubicBezTo>
                  <a:pt x="1929" y="92"/>
                  <a:pt x="1920" y="130"/>
                  <a:pt x="1896" y="131"/>
                </a:cubicBezTo>
                <a:cubicBezTo>
                  <a:pt x="1871" y="132"/>
                  <a:pt x="1863" y="135"/>
                  <a:pt x="1815" y="171"/>
                </a:cubicBezTo>
                <a:cubicBezTo>
                  <a:pt x="1784" y="195"/>
                  <a:pt x="1760" y="201"/>
                  <a:pt x="1715" y="201"/>
                </a:cubicBezTo>
                <a:cubicBezTo>
                  <a:pt x="1691" y="201"/>
                  <a:pt x="1661" y="199"/>
                  <a:pt x="1621" y="197"/>
                </a:cubicBezTo>
                <a:cubicBezTo>
                  <a:pt x="1619" y="197"/>
                  <a:pt x="1617" y="197"/>
                  <a:pt x="1615" y="197"/>
                </a:cubicBezTo>
                <a:cubicBezTo>
                  <a:pt x="1570" y="197"/>
                  <a:pt x="1524" y="215"/>
                  <a:pt x="1473" y="233"/>
                </a:cubicBezTo>
                <a:cubicBezTo>
                  <a:pt x="1422" y="251"/>
                  <a:pt x="1365" y="269"/>
                  <a:pt x="1298" y="269"/>
                </a:cubicBezTo>
                <a:cubicBezTo>
                  <a:pt x="1260" y="269"/>
                  <a:pt x="1218" y="263"/>
                  <a:pt x="1173" y="248"/>
                </a:cubicBezTo>
                <a:cubicBezTo>
                  <a:pt x="1087" y="220"/>
                  <a:pt x="1027" y="211"/>
                  <a:pt x="983" y="211"/>
                </a:cubicBezTo>
                <a:cubicBezTo>
                  <a:pt x="921" y="211"/>
                  <a:pt x="893" y="229"/>
                  <a:pt x="871" y="230"/>
                </a:cubicBezTo>
                <a:cubicBezTo>
                  <a:pt x="867" y="231"/>
                  <a:pt x="863" y="231"/>
                  <a:pt x="859" y="231"/>
                </a:cubicBezTo>
                <a:cubicBezTo>
                  <a:pt x="825" y="231"/>
                  <a:pt x="796" y="219"/>
                  <a:pt x="768" y="196"/>
                </a:cubicBezTo>
                <a:cubicBezTo>
                  <a:pt x="756" y="186"/>
                  <a:pt x="743" y="183"/>
                  <a:pt x="732" y="183"/>
                </a:cubicBezTo>
                <a:cubicBezTo>
                  <a:pt x="712" y="183"/>
                  <a:pt x="695" y="191"/>
                  <a:pt x="688" y="191"/>
                </a:cubicBezTo>
                <a:cubicBezTo>
                  <a:pt x="677" y="191"/>
                  <a:pt x="664" y="171"/>
                  <a:pt x="642" y="167"/>
                </a:cubicBezTo>
                <a:cubicBezTo>
                  <a:pt x="640" y="166"/>
                  <a:pt x="638" y="166"/>
                  <a:pt x="635" y="166"/>
                </a:cubicBezTo>
                <a:cubicBezTo>
                  <a:pt x="626" y="166"/>
                  <a:pt x="615" y="169"/>
                  <a:pt x="604" y="173"/>
                </a:cubicBezTo>
                <a:cubicBezTo>
                  <a:pt x="593" y="176"/>
                  <a:pt x="582" y="179"/>
                  <a:pt x="573" y="179"/>
                </a:cubicBezTo>
                <a:cubicBezTo>
                  <a:pt x="572" y="179"/>
                  <a:pt x="571" y="179"/>
                  <a:pt x="570" y="179"/>
                </a:cubicBezTo>
                <a:cubicBezTo>
                  <a:pt x="550" y="177"/>
                  <a:pt x="541" y="147"/>
                  <a:pt x="529" y="143"/>
                </a:cubicBezTo>
                <a:cubicBezTo>
                  <a:pt x="527" y="143"/>
                  <a:pt x="525" y="142"/>
                  <a:pt x="523" y="142"/>
                </a:cubicBezTo>
                <a:cubicBezTo>
                  <a:pt x="514" y="142"/>
                  <a:pt x="508" y="149"/>
                  <a:pt x="501" y="149"/>
                </a:cubicBezTo>
                <a:cubicBezTo>
                  <a:pt x="492" y="149"/>
                  <a:pt x="486" y="133"/>
                  <a:pt x="464" y="125"/>
                </a:cubicBezTo>
                <a:cubicBezTo>
                  <a:pt x="461" y="124"/>
                  <a:pt x="458" y="123"/>
                  <a:pt x="455" y="123"/>
                </a:cubicBezTo>
                <a:cubicBezTo>
                  <a:pt x="445" y="123"/>
                  <a:pt x="434" y="128"/>
                  <a:pt x="425" y="133"/>
                </a:cubicBezTo>
                <a:cubicBezTo>
                  <a:pt x="415" y="138"/>
                  <a:pt x="406" y="143"/>
                  <a:pt x="399" y="143"/>
                </a:cubicBezTo>
                <a:cubicBezTo>
                  <a:pt x="399" y="143"/>
                  <a:pt x="399" y="143"/>
                  <a:pt x="399" y="143"/>
                </a:cubicBezTo>
                <a:cubicBezTo>
                  <a:pt x="385" y="143"/>
                  <a:pt x="372" y="129"/>
                  <a:pt x="338" y="129"/>
                </a:cubicBezTo>
                <a:cubicBezTo>
                  <a:pt x="332" y="129"/>
                  <a:pt x="326" y="129"/>
                  <a:pt x="319" y="130"/>
                </a:cubicBezTo>
                <a:cubicBezTo>
                  <a:pt x="272" y="136"/>
                  <a:pt x="243" y="191"/>
                  <a:pt x="218" y="195"/>
                </a:cubicBezTo>
                <a:cubicBezTo>
                  <a:pt x="216" y="195"/>
                  <a:pt x="214" y="196"/>
                  <a:pt x="212" y="196"/>
                </a:cubicBezTo>
                <a:cubicBezTo>
                  <a:pt x="191" y="196"/>
                  <a:pt x="186" y="178"/>
                  <a:pt x="161" y="174"/>
                </a:cubicBezTo>
                <a:cubicBezTo>
                  <a:pt x="158" y="174"/>
                  <a:pt x="155" y="174"/>
                  <a:pt x="153" y="174"/>
                </a:cubicBezTo>
                <a:cubicBezTo>
                  <a:pt x="133" y="174"/>
                  <a:pt x="130" y="187"/>
                  <a:pt x="111" y="187"/>
                </a:cubicBezTo>
                <a:cubicBezTo>
                  <a:pt x="91" y="187"/>
                  <a:pt x="90" y="161"/>
                  <a:pt x="60" y="143"/>
                </a:cubicBezTo>
                <a:cubicBezTo>
                  <a:pt x="51" y="138"/>
                  <a:pt x="42" y="136"/>
                  <a:pt x="34" y="136"/>
                </a:cubicBezTo>
                <a:cubicBezTo>
                  <a:pt x="15" y="136"/>
                  <a:pt x="0" y="147"/>
                  <a:pt x="0" y="147"/>
                </a:cubicBezTo>
                <a:cubicBezTo>
                  <a:pt x="0" y="441"/>
                  <a:pt x="0" y="441"/>
                  <a:pt x="0" y="441"/>
                </a:cubicBezTo>
                <a:cubicBezTo>
                  <a:pt x="2148" y="441"/>
                  <a:pt x="2148" y="441"/>
                  <a:pt x="2148" y="441"/>
                </a:cubicBezTo>
                <a:cubicBezTo>
                  <a:pt x="2148" y="0"/>
                  <a:pt x="2148" y="0"/>
                  <a:pt x="2148" y="0"/>
                </a:cubicBezTo>
                <a:cubicBezTo>
                  <a:pt x="2147" y="0"/>
                  <a:pt x="2147" y="0"/>
                  <a:pt x="2147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893C9A8-BAD6-4AB1-84E5-0711A7C68ED9}"/>
              </a:ext>
            </a:extLst>
          </p:cNvPr>
          <p:cNvSpPr>
            <a:spLocks/>
          </p:cNvSpPr>
          <p:nvPr/>
        </p:nvSpPr>
        <p:spPr bwMode="auto">
          <a:xfrm>
            <a:off x="10447338" y="1346683"/>
            <a:ext cx="1744662" cy="677977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25D2ED-60C8-4A81-A74F-6990C78D344B}"/>
              </a:ext>
            </a:extLst>
          </p:cNvPr>
          <p:cNvGrpSpPr/>
          <p:nvPr/>
        </p:nvGrpSpPr>
        <p:grpSpPr>
          <a:xfrm>
            <a:off x="3805000" y="1616976"/>
            <a:ext cx="4582001" cy="3536950"/>
            <a:chOff x="5055712" y="652463"/>
            <a:chExt cx="4582001" cy="353695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BC7FDD66-A603-42BB-8EB1-D7008D8A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56" y="652463"/>
              <a:ext cx="3541713" cy="3536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0BF2C-C116-4062-AE63-66D02D05E751}"/>
                </a:ext>
              </a:extLst>
            </p:cNvPr>
            <p:cNvSpPr txBox="1"/>
            <p:nvPr/>
          </p:nvSpPr>
          <p:spPr>
            <a:xfrm>
              <a:off x="5055712" y="2222461"/>
              <a:ext cx="4582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Thank You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C9A7E5-79C5-4FB1-8376-F4A702F07AFF}"/>
                </a:ext>
              </a:extLst>
            </p:cNvPr>
            <p:cNvGrpSpPr/>
            <p:nvPr/>
          </p:nvGrpSpPr>
          <p:grpSpPr>
            <a:xfrm>
              <a:off x="7015061" y="1973084"/>
              <a:ext cx="663302" cy="122470"/>
              <a:chOff x="881109" y="865483"/>
              <a:chExt cx="852780" cy="1574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AB49E34-DEAF-4DFD-A589-3FEE7FC022E0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E5D0348-0029-4606-9E7F-301F6EF50B78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9610067-FD90-47D5-8BE7-1EC0AFBA6388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6CEDDD69-820E-49FD-9A53-82BB86057679}"/>
              </a:ext>
            </a:extLst>
          </p:cNvPr>
          <p:cNvSpPr>
            <a:spLocks/>
          </p:cNvSpPr>
          <p:nvPr/>
        </p:nvSpPr>
        <p:spPr bwMode="auto">
          <a:xfrm flipH="1">
            <a:off x="-2" y="3788270"/>
            <a:ext cx="1774483" cy="689566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E7C72-20F6-455B-B8D7-7CE9434DC45D}"/>
              </a:ext>
            </a:extLst>
          </p:cNvPr>
          <p:cNvGrpSpPr/>
          <p:nvPr/>
        </p:nvGrpSpPr>
        <p:grpSpPr>
          <a:xfrm>
            <a:off x="8046735" y="2500911"/>
            <a:ext cx="4145265" cy="1769080"/>
            <a:chOff x="8539163" y="407988"/>
            <a:chExt cx="3652837" cy="15589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A1C40B-A9E8-4A0C-A629-6E6B19FC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054" y="800235"/>
              <a:ext cx="3430946" cy="651606"/>
            </a:xfrm>
            <a:custGeom>
              <a:avLst/>
              <a:gdLst>
                <a:gd name="connsiteX0" fmla="*/ 3430946 w 3430946"/>
                <a:gd name="connsiteY0" fmla="*/ 0 h 651606"/>
                <a:gd name="connsiteX1" fmla="*/ 3430946 w 3430946"/>
                <a:gd name="connsiteY1" fmla="*/ 167358 h 651606"/>
                <a:gd name="connsiteX2" fmla="*/ 3287654 w 3430946"/>
                <a:gd name="connsiteY2" fmla="*/ 227989 h 651606"/>
                <a:gd name="connsiteX3" fmla="*/ 3191598 w 3430946"/>
                <a:gd name="connsiteY3" fmla="*/ 272373 h 651606"/>
                <a:gd name="connsiteX4" fmla="*/ 3013312 w 3430946"/>
                <a:gd name="connsiteY4" fmla="*/ 282305 h 651606"/>
                <a:gd name="connsiteX5" fmla="*/ 2369502 w 3430946"/>
                <a:gd name="connsiteY5" fmla="*/ 388247 h 651606"/>
                <a:gd name="connsiteX6" fmla="*/ 2026136 w 3430946"/>
                <a:gd name="connsiteY6" fmla="*/ 368383 h 651606"/>
                <a:gd name="connsiteX7" fmla="*/ 1837945 w 3430946"/>
                <a:gd name="connsiteY7" fmla="*/ 411422 h 651606"/>
                <a:gd name="connsiteX8" fmla="*/ 1653055 w 3430946"/>
                <a:gd name="connsiteY8" fmla="*/ 583578 h 651606"/>
                <a:gd name="connsiteX9" fmla="*/ 1425245 w 3430946"/>
                <a:gd name="connsiteY9" fmla="*/ 646481 h 651606"/>
                <a:gd name="connsiteX10" fmla="*/ 1005943 w 3430946"/>
                <a:gd name="connsiteY10" fmla="*/ 586888 h 651606"/>
                <a:gd name="connsiteX11" fmla="*/ 953117 w 3430946"/>
                <a:gd name="connsiteY11" fmla="*/ 567024 h 651606"/>
                <a:gd name="connsiteX12" fmla="*/ 289497 w 3430946"/>
                <a:gd name="connsiteY12" fmla="*/ 394869 h 651606"/>
                <a:gd name="connsiteX13" fmla="*/ 8861 w 3430946"/>
                <a:gd name="connsiteY13" fmla="*/ 331966 h 651606"/>
                <a:gd name="connsiteX14" fmla="*/ 414957 w 3430946"/>
                <a:gd name="connsiteY14" fmla="*/ 381626 h 651606"/>
                <a:gd name="connsiteX15" fmla="*/ 457878 w 3430946"/>
                <a:gd name="connsiteY15" fmla="*/ 384937 h 651606"/>
                <a:gd name="connsiteX16" fmla="*/ 1081880 w 3430946"/>
                <a:gd name="connsiteY16" fmla="*/ 543849 h 651606"/>
                <a:gd name="connsiteX17" fmla="*/ 1511087 w 3430946"/>
                <a:gd name="connsiteY17" fmla="*/ 573646 h 651606"/>
                <a:gd name="connsiteX18" fmla="*/ 1785119 w 3430946"/>
                <a:gd name="connsiteY18" fmla="*/ 348519 h 651606"/>
                <a:gd name="connsiteX19" fmla="*/ 1375721 w 3430946"/>
                <a:gd name="connsiteY19" fmla="*/ 216092 h 651606"/>
                <a:gd name="connsiteX20" fmla="*/ 1593627 w 3430946"/>
                <a:gd name="connsiteY20" fmla="*/ 239266 h 651606"/>
                <a:gd name="connsiteX21" fmla="*/ 2237438 w 3430946"/>
                <a:gd name="connsiteY21" fmla="*/ 288927 h 651606"/>
                <a:gd name="connsiteX22" fmla="*/ 2811915 w 3430946"/>
                <a:gd name="connsiteY22" fmla="*/ 196228 h 651606"/>
                <a:gd name="connsiteX23" fmla="*/ 3290646 w 3430946"/>
                <a:gd name="connsiteY23" fmla="*/ 50557 h 65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0946" h="651606">
                  <a:moveTo>
                    <a:pt x="3430946" y="0"/>
                  </a:moveTo>
                  <a:lnTo>
                    <a:pt x="3430946" y="167358"/>
                  </a:lnTo>
                  <a:lnTo>
                    <a:pt x="3287654" y="227989"/>
                  </a:lnTo>
                  <a:cubicBezTo>
                    <a:pt x="3244836" y="246716"/>
                    <a:pt x="3210582" y="262441"/>
                    <a:pt x="3191598" y="272373"/>
                  </a:cubicBezTo>
                  <a:cubicBezTo>
                    <a:pt x="3118964" y="308791"/>
                    <a:pt x="3102456" y="285616"/>
                    <a:pt x="3013312" y="282305"/>
                  </a:cubicBezTo>
                  <a:cubicBezTo>
                    <a:pt x="2920868" y="278995"/>
                    <a:pt x="2488359" y="384937"/>
                    <a:pt x="2369502" y="388247"/>
                  </a:cubicBezTo>
                  <a:cubicBezTo>
                    <a:pt x="2296866" y="391558"/>
                    <a:pt x="2131787" y="378315"/>
                    <a:pt x="2026136" y="368383"/>
                  </a:cubicBezTo>
                  <a:cubicBezTo>
                    <a:pt x="1960104" y="365072"/>
                    <a:pt x="1880865" y="365072"/>
                    <a:pt x="1837945" y="411422"/>
                  </a:cubicBezTo>
                  <a:cubicBezTo>
                    <a:pt x="1785119" y="474325"/>
                    <a:pt x="1728992" y="530607"/>
                    <a:pt x="1653055" y="583578"/>
                  </a:cubicBezTo>
                  <a:cubicBezTo>
                    <a:pt x="1524293" y="672966"/>
                    <a:pt x="1544103" y="649791"/>
                    <a:pt x="1425245" y="646481"/>
                  </a:cubicBezTo>
                  <a:cubicBezTo>
                    <a:pt x="1309690" y="646481"/>
                    <a:pt x="1005943" y="586888"/>
                    <a:pt x="1005943" y="586888"/>
                  </a:cubicBezTo>
                  <a:cubicBezTo>
                    <a:pt x="1005943" y="586888"/>
                    <a:pt x="1005943" y="586888"/>
                    <a:pt x="953117" y="567024"/>
                  </a:cubicBezTo>
                  <a:cubicBezTo>
                    <a:pt x="797942" y="510743"/>
                    <a:pt x="405052" y="418043"/>
                    <a:pt x="289497" y="394869"/>
                  </a:cubicBezTo>
                  <a:cubicBezTo>
                    <a:pt x="177242" y="375005"/>
                    <a:pt x="-47266" y="345208"/>
                    <a:pt x="8861" y="331966"/>
                  </a:cubicBezTo>
                  <a:cubicBezTo>
                    <a:pt x="64988" y="318723"/>
                    <a:pt x="414957" y="381626"/>
                    <a:pt x="414957" y="381626"/>
                  </a:cubicBezTo>
                  <a:cubicBezTo>
                    <a:pt x="414957" y="381626"/>
                    <a:pt x="438068" y="375005"/>
                    <a:pt x="457878" y="384937"/>
                  </a:cubicBezTo>
                  <a:cubicBezTo>
                    <a:pt x="474386" y="394869"/>
                    <a:pt x="943212" y="507432"/>
                    <a:pt x="1081880" y="543849"/>
                  </a:cubicBezTo>
                  <a:cubicBezTo>
                    <a:pt x="1246959" y="590199"/>
                    <a:pt x="1382325" y="600131"/>
                    <a:pt x="1511087" y="573646"/>
                  </a:cubicBezTo>
                  <a:cubicBezTo>
                    <a:pt x="1643151" y="547160"/>
                    <a:pt x="1785119" y="348519"/>
                    <a:pt x="1785119" y="348519"/>
                  </a:cubicBezTo>
                  <a:cubicBezTo>
                    <a:pt x="1785119" y="348519"/>
                    <a:pt x="1471468" y="255820"/>
                    <a:pt x="1375721" y="216092"/>
                  </a:cubicBezTo>
                  <a:cubicBezTo>
                    <a:pt x="1279975" y="173053"/>
                    <a:pt x="1484674" y="199538"/>
                    <a:pt x="1593627" y="239266"/>
                  </a:cubicBezTo>
                  <a:cubicBezTo>
                    <a:pt x="1894072" y="351830"/>
                    <a:pt x="1999723" y="292237"/>
                    <a:pt x="2237438" y="288927"/>
                  </a:cubicBezTo>
                  <a:cubicBezTo>
                    <a:pt x="2471851" y="288927"/>
                    <a:pt x="2534581" y="239266"/>
                    <a:pt x="2811915" y="196228"/>
                  </a:cubicBezTo>
                  <a:cubicBezTo>
                    <a:pt x="3092551" y="153189"/>
                    <a:pt x="3052932" y="149878"/>
                    <a:pt x="3290646" y="5055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41">
              <a:extLst>
                <a:ext uri="{FF2B5EF4-FFF2-40B4-BE49-F238E27FC236}">
                  <a16:creationId xmlns:a16="http://schemas.microsoft.com/office/drawing/2014/main" id="{1894A38C-5661-4D2E-9AF6-B8D454E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1" y="1616076"/>
              <a:ext cx="180975" cy="350838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842">
              <a:extLst>
                <a:ext uri="{FF2B5EF4-FFF2-40B4-BE49-F238E27FC236}">
                  <a16:creationId xmlns:a16="http://schemas.microsoft.com/office/drawing/2014/main" id="{D3A13FE7-DA2D-416A-B37E-03E623FEBA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3538" y="1658938"/>
              <a:ext cx="131763" cy="20955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843">
              <a:extLst>
                <a:ext uri="{FF2B5EF4-FFF2-40B4-BE49-F238E27FC236}">
                  <a16:creationId xmlns:a16="http://schemas.microsoft.com/office/drawing/2014/main" id="{FD0748D1-8686-46CA-9FF6-3CA4B17A6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616076"/>
              <a:ext cx="280988" cy="277813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844">
              <a:extLst>
                <a:ext uri="{FF2B5EF4-FFF2-40B4-BE49-F238E27FC236}">
                  <a16:creationId xmlns:a16="http://schemas.microsoft.com/office/drawing/2014/main" id="{45E2A653-E54D-4D63-B67B-2B053283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1676401"/>
              <a:ext cx="36513" cy="4286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845">
              <a:extLst>
                <a:ext uri="{FF2B5EF4-FFF2-40B4-BE49-F238E27FC236}">
                  <a16:creationId xmlns:a16="http://schemas.microsoft.com/office/drawing/2014/main" id="{99775B97-CA59-429B-8300-DF3C918AF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619251"/>
              <a:ext cx="230188" cy="238125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846">
              <a:extLst>
                <a:ext uri="{FF2B5EF4-FFF2-40B4-BE49-F238E27FC236}">
                  <a16:creationId xmlns:a16="http://schemas.microsoft.com/office/drawing/2014/main" id="{4C79D2FE-FCB2-4530-99DA-3880AA0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1" y="1473201"/>
              <a:ext cx="330200" cy="20955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847">
              <a:extLst>
                <a:ext uri="{FF2B5EF4-FFF2-40B4-BE49-F238E27FC236}">
                  <a16:creationId xmlns:a16="http://schemas.microsoft.com/office/drawing/2014/main" id="{E31B7C1B-AD8D-41CC-A113-620B63DA2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5263" y="1473201"/>
              <a:ext cx="204788" cy="203200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848">
              <a:extLst>
                <a:ext uri="{FF2B5EF4-FFF2-40B4-BE49-F238E27FC236}">
                  <a16:creationId xmlns:a16="http://schemas.microsoft.com/office/drawing/2014/main" id="{E833A1B2-34CC-46E1-8066-FF836B4F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1612901"/>
              <a:ext cx="128588" cy="7620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849">
              <a:extLst>
                <a:ext uri="{FF2B5EF4-FFF2-40B4-BE49-F238E27FC236}">
                  <a16:creationId xmlns:a16="http://schemas.microsoft.com/office/drawing/2014/main" id="{5342E7A4-38D3-428C-87E0-ADD95F6B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163" y="1603376"/>
              <a:ext cx="128588" cy="825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850">
              <a:extLst>
                <a:ext uri="{FF2B5EF4-FFF2-40B4-BE49-F238E27FC236}">
                  <a16:creationId xmlns:a16="http://schemas.microsoft.com/office/drawing/2014/main" id="{67F5EBD2-814B-4A1D-B2F0-28608BEF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1" y="1524001"/>
              <a:ext cx="234950" cy="13493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851">
              <a:extLst>
                <a:ext uri="{FF2B5EF4-FFF2-40B4-BE49-F238E27FC236}">
                  <a16:creationId xmlns:a16="http://schemas.microsoft.com/office/drawing/2014/main" id="{6A2859EB-D0D0-4A9D-BC17-AE45F70F2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658938"/>
              <a:ext cx="142875" cy="112713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852">
              <a:extLst>
                <a:ext uri="{FF2B5EF4-FFF2-40B4-BE49-F238E27FC236}">
                  <a16:creationId xmlns:a16="http://schemas.microsoft.com/office/drawing/2014/main" id="{CCA9D044-2108-4E61-813D-E4345E0E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476" y="1533526"/>
              <a:ext cx="155575" cy="100013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853">
              <a:extLst>
                <a:ext uri="{FF2B5EF4-FFF2-40B4-BE49-F238E27FC236}">
                  <a16:creationId xmlns:a16="http://schemas.microsoft.com/office/drawing/2014/main" id="{0FBAB8E1-8FC6-4DAD-8061-E3A4FCDE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639888"/>
              <a:ext cx="146050" cy="155575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854">
              <a:extLst>
                <a:ext uri="{FF2B5EF4-FFF2-40B4-BE49-F238E27FC236}">
                  <a16:creationId xmlns:a16="http://schemas.microsoft.com/office/drawing/2014/main" id="{1DDE9C73-7EF3-4433-B700-444E5A08A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7338" y="1643063"/>
              <a:ext cx="149225" cy="109538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855">
              <a:extLst>
                <a:ext uri="{FF2B5EF4-FFF2-40B4-BE49-F238E27FC236}">
                  <a16:creationId xmlns:a16="http://schemas.microsoft.com/office/drawing/2014/main" id="{1F324EF9-980A-4A0F-AF36-EF3858226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1579563"/>
              <a:ext cx="122238" cy="85725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856">
              <a:extLst>
                <a:ext uri="{FF2B5EF4-FFF2-40B4-BE49-F238E27FC236}">
                  <a16:creationId xmlns:a16="http://schemas.microsoft.com/office/drawing/2014/main" id="{95E08F0D-8717-485A-9A69-6102FF5B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592263"/>
              <a:ext cx="125413" cy="841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857">
              <a:extLst>
                <a:ext uri="{FF2B5EF4-FFF2-40B4-BE49-F238E27FC236}">
                  <a16:creationId xmlns:a16="http://schemas.microsoft.com/office/drawing/2014/main" id="{58EB5F5D-FA36-4EE8-B753-4AF3A2FF4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606551"/>
              <a:ext cx="104775" cy="1016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58">
              <a:extLst>
                <a:ext uri="{FF2B5EF4-FFF2-40B4-BE49-F238E27FC236}">
                  <a16:creationId xmlns:a16="http://schemas.microsoft.com/office/drawing/2014/main" id="{472B266F-6D36-4ACF-B452-6ADB736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488" y="1417638"/>
              <a:ext cx="311150" cy="4540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859">
              <a:extLst>
                <a:ext uri="{FF2B5EF4-FFF2-40B4-BE49-F238E27FC236}">
                  <a16:creationId xmlns:a16="http://schemas.microsoft.com/office/drawing/2014/main" id="{27B58199-C676-4CC6-8098-51E5123AB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1500188"/>
              <a:ext cx="138113" cy="207963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860">
              <a:extLst>
                <a:ext uri="{FF2B5EF4-FFF2-40B4-BE49-F238E27FC236}">
                  <a16:creationId xmlns:a16="http://schemas.microsoft.com/office/drawing/2014/main" id="{8315AD10-9086-4779-AF7D-CBA78169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6" y="1517651"/>
              <a:ext cx="14288" cy="984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861">
              <a:extLst>
                <a:ext uri="{FF2B5EF4-FFF2-40B4-BE49-F238E27FC236}">
                  <a16:creationId xmlns:a16="http://schemas.microsoft.com/office/drawing/2014/main" id="{C74694AC-95B4-49EB-AADD-2BB1BAA3D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5726" y="1500188"/>
              <a:ext cx="88900" cy="128588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862">
              <a:extLst>
                <a:ext uri="{FF2B5EF4-FFF2-40B4-BE49-F238E27FC236}">
                  <a16:creationId xmlns:a16="http://schemas.microsoft.com/office/drawing/2014/main" id="{ACE70D04-9340-4B82-9049-44F1EEAC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741488"/>
              <a:ext cx="122238" cy="152400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863">
              <a:extLst>
                <a:ext uri="{FF2B5EF4-FFF2-40B4-BE49-F238E27FC236}">
                  <a16:creationId xmlns:a16="http://schemas.microsoft.com/office/drawing/2014/main" id="{D4C4FC7E-BB71-4B27-B55E-B9AD38C97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6" y="1881188"/>
              <a:ext cx="109538" cy="82550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864">
              <a:extLst>
                <a:ext uri="{FF2B5EF4-FFF2-40B4-BE49-F238E27FC236}">
                  <a16:creationId xmlns:a16="http://schemas.microsoft.com/office/drawing/2014/main" id="{9C03BB77-EC9E-4EF7-9805-181D64860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663" y="1716088"/>
              <a:ext cx="53975" cy="115888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865">
              <a:extLst>
                <a:ext uri="{FF2B5EF4-FFF2-40B4-BE49-F238E27FC236}">
                  <a16:creationId xmlns:a16="http://schemas.microsoft.com/office/drawing/2014/main" id="{28A21876-A881-4EE6-B711-E7224DAB5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1" y="1427163"/>
              <a:ext cx="95250" cy="57150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866">
              <a:extLst>
                <a:ext uri="{FF2B5EF4-FFF2-40B4-BE49-F238E27FC236}">
                  <a16:creationId xmlns:a16="http://schemas.microsoft.com/office/drawing/2014/main" id="{15E6BC92-44C3-4C99-AA96-D50ACDCC6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867">
              <a:extLst>
                <a:ext uri="{FF2B5EF4-FFF2-40B4-BE49-F238E27FC236}">
                  <a16:creationId xmlns:a16="http://schemas.microsoft.com/office/drawing/2014/main" id="{9123D669-85F8-4A31-A205-480A0D2E9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2713" y="1536701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68">
              <a:extLst>
                <a:ext uri="{FF2B5EF4-FFF2-40B4-BE49-F238E27FC236}">
                  <a16:creationId xmlns:a16="http://schemas.microsoft.com/office/drawing/2014/main" id="{6124A2E4-536A-4801-B486-FADC47D0A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39876"/>
              <a:ext cx="49213" cy="1746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69">
              <a:extLst>
                <a:ext uri="{FF2B5EF4-FFF2-40B4-BE49-F238E27FC236}">
                  <a16:creationId xmlns:a16="http://schemas.microsoft.com/office/drawing/2014/main" id="{C29CBAF9-9B41-4ACE-B81C-FE5C16E2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61913" cy="26988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70">
              <a:extLst>
                <a:ext uri="{FF2B5EF4-FFF2-40B4-BE49-F238E27FC236}">
                  <a16:creationId xmlns:a16="http://schemas.microsoft.com/office/drawing/2014/main" id="{B84FF9BD-2097-4DBF-BABB-8AF000C8D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71">
              <a:extLst>
                <a:ext uri="{FF2B5EF4-FFF2-40B4-BE49-F238E27FC236}">
                  <a16:creationId xmlns:a16="http://schemas.microsoft.com/office/drawing/2014/main" id="{135E19E5-55D3-4283-8550-BF1E9B39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72">
              <a:extLst>
                <a:ext uri="{FF2B5EF4-FFF2-40B4-BE49-F238E27FC236}">
                  <a16:creationId xmlns:a16="http://schemas.microsoft.com/office/drawing/2014/main" id="{413B4DDF-956A-46D1-B3AB-05BA45A12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27176"/>
              <a:ext cx="4286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73">
              <a:extLst>
                <a:ext uri="{FF2B5EF4-FFF2-40B4-BE49-F238E27FC236}">
                  <a16:creationId xmlns:a16="http://schemas.microsoft.com/office/drawing/2014/main" id="{B3B20EB6-4656-4B63-8DBF-1D53D5666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7176"/>
              <a:ext cx="4603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4">
              <a:extLst>
                <a:ext uri="{FF2B5EF4-FFF2-40B4-BE49-F238E27FC236}">
                  <a16:creationId xmlns:a16="http://schemas.microsoft.com/office/drawing/2014/main" id="{DE8E67A5-5DDF-42EE-8E92-008E5FF7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603376"/>
              <a:ext cx="22225" cy="9525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75">
              <a:extLst>
                <a:ext uri="{FF2B5EF4-FFF2-40B4-BE49-F238E27FC236}">
                  <a16:creationId xmlns:a16="http://schemas.microsoft.com/office/drawing/2014/main" id="{03278495-34E9-4257-B5ED-AC8CF835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1592263"/>
              <a:ext cx="49213" cy="23813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76">
              <a:extLst>
                <a:ext uri="{FF2B5EF4-FFF2-40B4-BE49-F238E27FC236}">
                  <a16:creationId xmlns:a16="http://schemas.microsoft.com/office/drawing/2014/main" id="{8B9D6473-FC65-47F8-8A75-D68F877E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1566863"/>
              <a:ext cx="52388" cy="7937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877">
              <a:extLst>
                <a:ext uri="{FF2B5EF4-FFF2-40B4-BE49-F238E27FC236}">
                  <a16:creationId xmlns:a16="http://schemas.microsoft.com/office/drawing/2014/main" id="{6894A159-35FC-4E96-AAFD-0117429EB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1585913"/>
              <a:ext cx="19050" cy="30163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878">
              <a:extLst>
                <a:ext uri="{FF2B5EF4-FFF2-40B4-BE49-F238E27FC236}">
                  <a16:creationId xmlns:a16="http://schemas.microsoft.com/office/drawing/2014/main" id="{24A9CC1C-DACF-4A95-825D-23403BEB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63" y="1401763"/>
              <a:ext cx="254000" cy="201613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879">
              <a:extLst>
                <a:ext uri="{FF2B5EF4-FFF2-40B4-BE49-F238E27FC236}">
                  <a16:creationId xmlns:a16="http://schemas.microsoft.com/office/drawing/2014/main" id="{28B9B7E9-B317-460B-BBE9-73D0CFBF1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851" y="1285876"/>
              <a:ext cx="468313" cy="4619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880">
              <a:extLst>
                <a:ext uri="{FF2B5EF4-FFF2-40B4-BE49-F238E27FC236}">
                  <a16:creationId xmlns:a16="http://schemas.microsoft.com/office/drawing/2014/main" id="{418EAC0D-1B00-4D25-A4E6-125787EE2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8051" y="1411288"/>
              <a:ext cx="336550" cy="69850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881">
              <a:extLst>
                <a:ext uri="{FF2B5EF4-FFF2-40B4-BE49-F238E27FC236}">
                  <a16:creationId xmlns:a16="http://schemas.microsoft.com/office/drawing/2014/main" id="{5DA7A11B-B8D9-4BA0-B2B2-157E647C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325563"/>
              <a:ext cx="363538" cy="387350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882">
              <a:extLst>
                <a:ext uri="{FF2B5EF4-FFF2-40B4-BE49-F238E27FC236}">
                  <a16:creationId xmlns:a16="http://schemas.microsoft.com/office/drawing/2014/main" id="{170D182F-2240-4729-ACD0-9349AB262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1390651"/>
              <a:ext cx="207963" cy="22225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883">
              <a:extLst>
                <a:ext uri="{FF2B5EF4-FFF2-40B4-BE49-F238E27FC236}">
                  <a16:creationId xmlns:a16="http://schemas.microsoft.com/office/drawing/2014/main" id="{06C21591-0B6C-4B8D-A38E-4C98B2273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884">
              <a:extLst>
                <a:ext uri="{FF2B5EF4-FFF2-40B4-BE49-F238E27FC236}">
                  <a16:creationId xmlns:a16="http://schemas.microsoft.com/office/drawing/2014/main" id="{F7F5D820-1D0F-4396-9D81-435B377FA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885">
              <a:extLst>
                <a:ext uri="{FF2B5EF4-FFF2-40B4-BE49-F238E27FC236}">
                  <a16:creationId xmlns:a16="http://schemas.microsoft.com/office/drawing/2014/main" id="{90ADB654-4DEA-4F70-8CC5-02C05854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1325563"/>
              <a:ext cx="82550" cy="889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886">
              <a:extLst>
                <a:ext uri="{FF2B5EF4-FFF2-40B4-BE49-F238E27FC236}">
                  <a16:creationId xmlns:a16="http://schemas.microsoft.com/office/drawing/2014/main" id="{328DFF38-A43F-4CC1-A482-8893283F4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89051"/>
              <a:ext cx="98425" cy="7937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887">
              <a:extLst>
                <a:ext uri="{FF2B5EF4-FFF2-40B4-BE49-F238E27FC236}">
                  <a16:creationId xmlns:a16="http://schemas.microsoft.com/office/drawing/2014/main" id="{D7E2227F-E724-450E-BC98-95713EC26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51" y="1487488"/>
              <a:ext cx="68263" cy="1222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888">
              <a:extLst>
                <a:ext uri="{FF2B5EF4-FFF2-40B4-BE49-F238E27FC236}">
                  <a16:creationId xmlns:a16="http://schemas.microsoft.com/office/drawing/2014/main" id="{68ECFD01-F7AF-4A52-BBFA-E75CA45DD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6" y="1673226"/>
              <a:ext cx="104775" cy="71438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889">
              <a:extLst>
                <a:ext uri="{FF2B5EF4-FFF2-40B4-BE49-F238E27FC236}">
                  <a16:creationId xmlns:a16="http://schemas.microsoft.com/office/drawing/2014/main" id="{5C4A8191-8147-41E6-A330-E686D3804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1226" y="16033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890">
              <a:extLst>
                <a:ext uri="{FF2B5EF4-FFF2-40B4-BE49-F238E27FC236}">
                  <a16:creationId xmlns:a16="http://schemas.microsoft.com/office/drawing/2014/main" id="{94C4D8D6-4E76-447D-AA71-CFBE9872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201" y="1520826"/>
              <a:ext cx="82550" cy="122238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891">
              <a:extLst>
                <a:ext uri="{FF2B5EF4-FFF2-40B4-BE49-F238E27FC236}">
                  <a16:creationId xmlns:a16="http://schemas.microsoft.com/office/drawing/2014/main" id="{756DA872-6985-4C3D-AA89-9040DD29B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444626"/>
              <a:ext cx="254000" cy="161925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892">
              <a:extLst>
                <a:ext uri="{FF2B5EF4-FFF2-40B4-BE49-F238E27FC236}">
                  <a16:creationId xmlns:a16="http://schemas.microsoft.com/office/drawing/2014/main" id="{DC1AB4D6-18EC-4DE9-A6E1-BD6DC682E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863" y="1460501"/>
              <a:ext cx="98425" cy="1254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893">
              <a:extLst>
                <a:ext uri="{FF2B5EF4-FFF2-40B4-BE49-F238E27FC236}">
                  <a16:creationId xmlns:a16="http://schemas.microsoft.com/office/drawing/2014/main" id="{40187833-6C7C-4B0C-89A4-48A0F3C13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1" y="1646238"/>
              <a:ext cx="234950" cy="22225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894">
              <a:extLst>
                <a:ext uri="{FF2B5EF4-FFF2-40B4-BE49-F238E27FC236}">
                  <a16:creationId xmlns:a16="http://schemas.microsoft.com/office/drawing/2014/main" id="{9A2839CF-F5B7-493A-8C68-C199EC45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3126" y="1731963"/>
              <a:ext cx="130175" cy="12858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895">
              <a:extLst>
                <a:ext uri="{FF2B5EF4-FFF2-40B4-BE49-F238E27FC236}">
                  <a16:creationId xmlns:a16="http://schemas.microsoft.com/office/drawing/2014/main" id="{44876C42-45CD-4FC9-B6B0-FC850D5C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60513"/>
              <a:ext cx="271463" cy="14446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896">
              <a:extLst>
                <a:ext uri="{FF2B5EF4-FFF2-40B4-BE49-F238E27FC236}">
                  <a16:creationId xmlns:a16="http://schemas.microsoft.com/office/drawing/2014/main" id="{A370287A-8E70-4820-AC1B-F20579641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1" y="1512888"/>
              <a:ext cx="306388" cy="155575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897">
              <a:extLst>
                <a:ext uri="{FF2B5EF4-FFF2-40B4-BE49-F238E27FC236}">
                  <a16:creationId xmlns:a16="http://schemas.microsoft.com/office/drawing/2014/main" id="{7040EB79-3151-45D7-8637-EF8BF5D0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1335088"/>
              <a:ext cx="482600" cy="257175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898">
              <a:extLst>
                <a:ext uri="{FF2B5EF4-FFF2-40B4-BE49-F238E27FC236}">
                  <a16:creationId xmlns:a16="http://schemas.microsoft.com/office/drawing/2014/main" id="{47985E89-020B-4D06-9402-9564ADC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26" y="1387476"/>
              <a:ext cx="458788" cy="292100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899">
              <a:extLst>
                <a:ext uri="{FF2B5EF4-FFF2-40B4-BE49-F238E27FC236}">
                  <a16:creationId xmlns:a16="http://schemas.microsoft.com/office/drawing/2014/main" id="{A0E3DE6E-E74F-437B-A251-CE220D58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1566863"/>
              <a:ext cx="458788" cy="307975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900">
              <a:extLst>
                <a:ext uri="{FF2B5EF4-FFF2-40B4-BE49-F238E27FC236}">
                  <a16:creationId xmlns:a16="http://schemas.microsoft.com/office/drawing/2014/main" id="{32E271F5-1CA0-4C23-BAA6-22F6F09B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649413"/>
              <a:ext cx="300038" cy="21907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901">
              <a:extLst>
                <a:ext uri="{FF2B5EF4-FFF2-40B4-BE49-F238E27FC236}">
                  <a16:creationId xmlns:a16="http://schemas.microsoft.com/office/drawing/2014/main" id="{CA3BD967-B03E-49A4-AB8E-EFBA31E8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365251"/>
              <a:ext cx="319088" cy="192088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902">
              <a:extLst>
                <a:ext uri="{FF2B5EF4-FFF2-40B4-BE49-F238E27FC236}">
                  <a16:creationId xmlns:a16="http://schemas.microsoft.com/office/drawing/2014/main" id="{62136EFE-51DB-4308-956E-CD2EE0CB6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526" y="1606551"/>
              <a:ext cx="323850" cy="301625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903">
              <a:extLst>
                <a:ext uri="{FF2B5EF4-FFF2-40B4-BE49-F238E27FC236}">
                  <a16:creationId xmlns:a16="http://schemas.microsoft.com/office/drawing/2014/main" id="{A3F5F730-4E24-4777-8793-2965D8AC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701" y="1616076"/>
              <a:ext cx="311150" cy="207963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904">
              <a:extLst>
                <a:ext uri="{FF2B5EF4-FFF2-40B4-BE49-F238E27FC236}">
                  <a16:creationId xmlns:a16="http://schemas.microsoft.com/office/drawing/2014/main" id="{6D6ED988-9FFB-45F1-BC8F-42BCDA86D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176" y="1463676"/>
              <a:ext cx="263525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905">
              <a:extLst>
                <a:ext uri="{FF2B5EF4-FFF2-40B4-BE49-F238E27FC236}">
                  <a16:creationId xmlns:a16="http://schemas.microsoft.com/office/drawing/2014/main" id="{0A4307D4-0C0B-4E19-9059-DD35E7790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1484313"/>
              <a:ext cx="265113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906">
              <a:extLst>
                <a:ext uri="{FF2B5EF4-FFF2-40B4-BE49-F238E27FC236}">
                  <a16:creationId xmlns:a16="http://schemas.microsoft.com/office/drawing/2014/main" id="{2FC6ACA5-9FAE-4C25-BF93-23EE6CC5D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1473201"/>
              <a:ext cx="254000" cy="1730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907">
              <a:extLst>
                <a:ext uri="{FF2B5EF4-FFF2-40B4-BE49-F238E27FC236}">
                  <a16:creationId xmlns:a16="http://schemas.microsoft.com/office/drawing/2014/main" id="{3717C828-3589-4FDF-A0CA-514ADD13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5801" y="1444626"/>
              <a:ext cx="254000" cy="171450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908">
              <a:extLst>
                <a:ext uri="{FF2B5EF4-FFF2-40B4-BE49-F238E27FC236}">
                  <a16:creationId xmlns:a16="http://schemas.microsoft.com/office/drawing/2014/main" id="{DD4DF6DB-30C3-4842-BCA0-728BABA41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520826"/>
              <a:ext cx="244475" cy="198438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909">
              <a:extLst>
                <a:ext uri="{FF2B5EF4-FFF2-40B4-BE49-F238E27FC236}">
                  <a16:creationId xmlns:a16="http://schemas.microsoft.com/office/drawing/2014/main" id="{12D42274-35F3-4C4F-B787-86E8A18D0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6" y="1579563"/>
              <a:ext cx="187325" cy="387350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10">
              <a:extLst>
                <a:ext uri="{FF2B5EF4-FFF2-40B4-BE49-F238E27FC236}">
                  <a16:creationId xmlns:a16="http://schemas.microsoft.com/office/drawing/2014/main" id="{05FBC956-80C6-41B5-AD2B-63761E1A0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8226" y="1585913"/>
              <a:ext cx="155575" cy="274638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911">
              <a:extLst>
                <a:ext uri="{FF2B5EF4-FFF2-40B4-BE49-F238E27FC236}">
                  <a16:creationId xmlns:a16="http://schemas.microsoft.com/office/drawing/2014/main" id="{41554E71-86DF-4E43-BB0D-4FEFE7A4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347788"/>
              <a:ext cx="369888" cy="20478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912">
              <a:extLst>
                <a:ext uri="{FF2B5EF4-FFF2-40B4-BE49-F238E27FC236}">
                  <a16:creationId xmlns:a16="http://schemas.microsoft.com/office/drawing/2014/main" id="{210BFB37-EB56-4E9F-9EDF-E097FCD2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26" y="1368426"/>
              <a:ext cx="241300" cy="168275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913">
              <a:extLst>
                <a:ext uri="{FF2B5EF4-FFF2-40B4-BE49-F238E27FC236}">
                  <a16:creationId xmlns:a16="http://schemas.microsoft.com/office/drawing/2014/main" id="{4FE4D4B9-ADB3-4444-82CA-7DE11A9E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20826"/>
              <a:ext cx="379413" cy="1920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914">
              <a:extLst>
                <a:ext uri="{FF2B5EF4-FFF2-40B4-BE49-F238E27FC236}">
                  <a16:creationId xmlns:a16="http://schemas.microsoft.com/office/drawing/2014/main" id="{E56AB4F4-C179-4EE2-8A23-D8A6F9AD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1530351"/>
              <a:ext cx="223838" cy="1825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915">
              <a:extLst>
                <a:ext uri="{FF2B5EF4-FFF2-40B4-BE49-F238E27FC236}">
                  <a16:creationId xmlns:a16="http://schemas.microsoft.com/office/drawing/2014/main" id="{ABB3A76A-66DC-4263-9ABE-1BE77C6B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6" y="1798638"/>
              <a:ext cx="125413" cy="1587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916">
              <a:extLst>
                <a:ext uri="{FF2B5EF4-FFF2-40B4-BE49-F238E27FC236}">
                  <a16:creationId xmlns:a16="http://schemas.microsoft.com/office/drawing/2014/main" id="{B5EF7EFD-C8B2-4336-A093-56303685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616076"/>
              <a:ext cx="1111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917">
              <a:extLst>
                <a:ext uri="{FF2B5EF4-FFF2-40B4-BE49-F238E27FC236}">
                  <a16:creationId xmlns:a16="http://schemas.microsoft.com/office/drawing/2014/main" id="{BDDB7E9A-2D26-451C-83F4-A050C92E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888" y="1566863"/>
              <a:ext cx="9525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918">
              <a:extLst>
                <a:ext uri="{FF2B5EF4-FFF2-40B4-BE49-F238E27FC236}">
                  <a16:creationId xmlns:a16="http://schemas.microsoft.com/office/drawing/2014/main" id="{6E7384B5-6BCB-4DA9-8296-14BD6D7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576388"/>
              <a:ext cx="119063" cy="131763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919">
              <a:extLst>
                <a:ext uri="{FF2B5EF4-FFF2-40B4-BE49-F238E27FC236}">
                  <a16:creationId xmlns:a16="http://schemas.microsoft.com/office/drawing/2014/main" id="{1E5DB981-6CFC-43A8-8CAE-244FD9B4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588" y="1506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920">
              <a:extLst>
                <a:ext uri="{FF2B5EF4-FFF2-40B4-BE49-F238E27FC236}">
                  <a16:creationId xmlns:a16="http://schemas.microsoft.com/office/drawing/2014/main" id="{9CF64ABC-9D0E-4CB9-B051-0EDEDA72C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213" y="1347788"/>
              <a:ext cx="134938" cy="182563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921">
              <a:extLst>
                <a:ext uri="{FF2B5EF4-FFF2-40B4-BE49-F238E27FC236}">
                  <a16:creationId xmlns:a16="http://schemas.microsoft.com/office/drawing/2014/main" id="{7AC0B5D4-9318-4095-B7EA-676325E8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490663"/>
              <a:ext cx="125413" cy="1555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922">
              <a:extLst>
                <a:ext uri="{FF2B5EF4-FFF2-40B4-BE49-F238E27FC236}">
                  <a16:creationId xmlns:a16="http://schemas.microsoft.com/office/drawing/2014/main" id="{3F940BDE-5706-422A-A28D-C2005645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1341438"/>
              <a:ext cx="336550" cy="23177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923">
              <a:extLst>
                <a:ext uri="{FF2B5EF4-FFF2-40B4-BE49-F238E27FC236}">
                  <a16:creationId xmlns:a16="http://schemas.microsoft.com/office/drawing/2014/main" id="{8ED15298-1AEC-4D11-8952-FCC68E12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9213" y="682626"/>
              <a:ext cx="225425" cy="198438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924">
              <a:extLst>
                <a:ext uri="{FF2B5EF4-FFF2-40B4-BE49-F238E27FC236}">
                  <a16:creationId xmlns:a16="http://schemas.microsoft.com/office/drawing/2014/main" id="{B07BA39B-7982-4BA6-8E42-ACA402ADC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738188"/>
              <a:ext cx="138113" cy="1301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925">
              <a:extLst>
                <a:ext uri="{FF2B5EF4-FFF2-40B4-BE49-F238E27FC236}">
                  <a16:creationId xmlns:a16="http://schemas.microsoft.com/office/drawing/2014/main" id="{E9331291-4C0B-469B-A5C8-0EA716E0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63" y="722313"/>
              <a:ext cx="211138" cy="198438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926">
              <a:extLst>
                <a:ext uri="{FF2B5EF4-FFF2-40B4-BE49-F238E27FC236}">
                  <a16:creationId xmlns:a16="http://schemas.microsoft.com/office/drawing/2014/main" id="{B5AA8161-6F59-4585-A7BC-09EBD7507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841376"/>
              <a:ext cx="115888" cy="7937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927">
              <a:extLst>
                <a:ext uri="{FF2B5EF4-FFF2-40B4-BE49-F238E27FC236}">
                  <a16:creationId xmlns:a16="http://schemas.microsoft.com/office/drawing/2014/main" id="{9DA53854-8832-480F-BF0F-9C2A577C7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658813"/>
              <a:ext cx="155575" cy="22542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928">
              <a:extLst>
                <a:ext uri="{FF2B5EF4-FFF2-40B4-BE49-F238E27FC236}">
                  <a16:creationId xmlns:a16="http://schemas.microsoft.com/office/drawing/2014/main" id="{CC3769F7-81E8-4DF5-92B9-CFB28DAD3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17563"/>
              <a:ext cx="112713" cy="10953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929">
              <a:extLst>
                <a:ext uri="{FF2B5EF4-FFF2-40B4-BE49-F238E27FC236}">
                  <a16:creationId xmlns:a16="http://schemas.microsoft.com/office/drawing/2014/main" id="{0470053F-0024-4851-AA3F-61519F41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6" y="893763"/>
              <a:ext cx="357188" cy="2682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930">
              <a:extLst>
                <a:ext uri="{FF2B5EF4-FFF2-40B4-BE49-F238E27FC236}">
                  <a16:creationId xmlns:a16="http://schemas.microsoft.com/office/drawing/2014/main" id="{C94455BF-4422-4B2E-A486-E74C8DAA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755651"/>
              <a:ext cx="69850" cy="128588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931">
              <a:extLst>
                <a:ext uri="{FF2B5EF4-FFF2-40B4-BE49-F238E27FC236}">
                  <a16:creationId xmlns:a16="http://schemas.microsoft.com/office/drawing/2014/main" id="{7268FA96-D37C-40B5-8387-10AB6FC52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31901"/>
              <a:ext cx="244475" cy="182563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932">
              <a:extLst>
                <a:ext uri="{FF2B5EF4-FFF2-40B4-BE49-F238E27FC236}">
                  <a16:creationId xmlns:a16="http://schemas.microsoft.com/office/drawing/2014/main" id="{82CF1F9D-2D8D-4C77-AFDF-4069D0E8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1268413"/>
              <a:ext cx="147638" cy="1000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933">
              <a:extLst>
                <a:ext uri="{FF2B5EF4-FFF2-40B4-BE49-F238E27FC236}">
                  <a16:creationId xmlns:a16="http://schemas.microsoft.com/office/drawing/2014/main" id="{7424950F-A67A-4457-A946-30ECB647E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292226"/>
              <a:ext cx="258763" cy="14446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934">
              <a:extLst>
                <a:ext uri="{FF2B5EF4-FFF2-40B4-BE49-F238E27FC236}">
                  <a16:creationId xmlns:a16="http://schemas.microsoft.com/office/drawing/2014/main" id="{EF83DA59-8130-4483-B7F1-41EB3ADA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463" y="1295401"/>
              <a:ext cx="109538" cy="101600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935">
              <a:extLst>
                <a:ext uri="{FF2B5EF4-FFF2-40B4-BE49-F238E27FC236}">
                  <a16:creationId xmlns:a16="http://schemas.microsoft.com/office/drawing/2014/main" id="{46EE05AA-D708-40D2-8565-77E94965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188" y="1222376"/>
              <a:ext cx="257175" cy="103188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936">
              <a:extLst>
                <a:ext uri="{FF2B5EF4-FFF2-40B4-BE49-F238E27FC236}">
                  <a16:creationId xmlns:a16="http://schemas.microsoft.com/office/drawing/2014/main" id="{1C74A9F8-4B5A-410B-AF62-C7C18710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451" y="1241426"/>
              <a:ext cx="85725" cy="119063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937">
              <a:extLst>
                <a:ext uri="{FF2B5EF4-FFF2-40B4-BE49-F238E27FC236}">
                  <a16:creationId xmlns:a16="http://schemas.microsoft.com/office/drawing/2014/main" id="{6EA0D215-660F-49C5-904C-FC330A2A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713" y="1060451"/>
              <a:ext cx="376238" cy="231775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938">
              <a:extLst>
                <a:ext uri="{FF2B5EF4-FFF2-40B4-BE49-F238E27FC236}">
                  <a16:creationId xmlns:a16="http://schemas.microsoft.com/office/drawing/2014/main" id="{0DB5980A-B9A9-4215-BC52-B8BE6B8FB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222376"/>
              <a:ext cx="128588" cy="69850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939">
              <a:extLst>
                <a:ext uri="{FF2B5EF4-FFF2-40B4-BE49-F238E27FC236}">
                  <a16:creationId xmlns:a16="http://schemas.microsoft.com/office/drawing/2014/main" id="{598999F7-ED3D-49D3-A87E-C94DFF759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1308101"/>
              <a:ext cx="254000" cy="1730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940">
              <a:extLst>
                <a:ext uri="{FF2B5EF4-FFF2-40B4-BE49-F238E27FC236}">
                  <a16:creationId xmlns:a16="http://schemas.microsoft.com/office/drawing/2014/main" id="{4E6C0193-6402-47BF-A975-48605FB3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1371601"/>
              <a:ext cx="165100" cy="69850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941">
              <a:extLst>
                <a:ext uri="{FF2B5EF4-FFF2-40B4-BE49-F238E27FC236}">
                  <a16:creationId xmlns:a16="http://schemas.microsoft.com/office/drawing/2014/main" id="{751C68A5-8035-43D9-B5BF-6757596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1393826"/>
              <a:ext cx="274638" cy="12382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42">
              <a:extLst>
                <a:ext uri="{FF2B5EF4-FFF2-40B4-BE49-F238E27FC236}">
                  <a16:creationId xmlns:a16="http://schemas.microsoft.com/office/drawing/2014/main" id="{04292414-C032-42B5-8C24-16321B291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408113"/>
              <a:ext cx="119063" cy="920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43">
              <a:extLst>
                <a:ext uri="{FF2B5EF4-FFF2-40B4-BE49-F238E27FC236}">
                  <a16:creationId xmlns:a16="http://schemas.microsoft.com/office/drawing/2014/main" id="{DD45BA7F-412A-4170-A770-F7D9F3CDC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1301751"/>
              <a:ext cx="260350" cy="889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44">
              <a:extLst>
                <a:ext uri="{FF2B5EF4-FFF2-40B4-BE49-F238E27FC236}">
                  <a16:creationId xmlns:a16="http://schemas.microsoft.com/office/drawing/2014/main" id="{D7241D0B-778A-486A-A4DA-E9BDB6EEA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347788"/>
              <a:ext cx="85725" cy="122238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45">
              <a:extLst>
                <a:ext uri="{FF2B5EF4-FFF2-40B4-BE49-F238E27FC236}">
                  <a16:creationId xmlns:a16="http://schemas.microsoft.com/office/drawing/2014/main" id="{D4C589BE-5B9E-4FDC-B24F-29DD276A3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1268413"/>
              <a:ext cx="412750" cy="14605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46">
              <a:extLst>
                <a:ext uri="{FF2B5EF4-FFF2-40B4-BE49-F238E27FC236}">
                  <a16:creationId xmlns:a16="http://schemas.microsoft.com/office/drawing/2014/main" id="{2D587C4D-1DE2-4A2D-BD48-2222E248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1" y="1314451"/>
              <a:ext cx="122238" cy="76200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47">
              <a:extLst>
                <a:ext uri="{FF2B5EF4-FFF2-40B4-BE49-F238E27FC236}">
                  <a16:creationId xmlns:a16="http://schemas.microsoft.com/office/drawing/2014/main" id="{0C5B954E-FFB3-423F-B4DC-A47E72DF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1073151"/>
              <a:ext cx="184150" cy="128588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948">
              <a:extLst>
                <a:ext uri="{FF2B5EF4-FFF2-40B4-BE49-F238E27FC236}">
                  <a16:creationId xmlns:a16="http://schemas.microsoft.com/office/drawing/2014/main" id="{2A5A2866-EF4E-4E6F-BC69-3855CC6E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726" y="1125538"/>
              <a:ext cx="122238" cy="4762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949">
              <a:extLst>
                <a:ext uri="{FF2B5EF4-FFF2-40B4-BE49-F238E27FC236}">
                  <a16:creationId xmlns:a16="http://schemas.microsoft.com/office/drawing/2014/main" id="{972A386F-0E70-43CE-A597-0A441176D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1143001"/>
              <a:ext cx="195263" cy="82550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950">
              <a:extLst>
                <a:ext uri="{FF2B5EF4-FFF2-40B4-BE49-F238E27FC236}">
                  <a16:creationId xmlns:a16="http://schemas.microsoft.com/office/drawing/2014/main" id="{286F1C37-637F-436B-822F-1F511771B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6" y="1169988"/>
              <a:ext cx="85725" cy="55563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951">
              <a:extLst>
                <a:ext uri="{FF2B5EF4-FFF2-40B4-BE49-F238E27FC236}">
                  <a16:creationId xmlns:a16="http://schemas.microsoft.com/office/drawing/2014/main" id="{2E835558-E37D-4059-9756-EDB411BC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1" y="1063626"/>
              <a:ext cx="168275" cy="984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952">
              <a:extLst>
                <a:ext uri="{FF2B5EF4-FFF2-40B4-BE49-F238E27FC236}">
                  <a16:creationId xmlns:a16="http://schemas.microsoft.com/office/drawing/2014/main" id="{BF7646E0-D185-478A-9304-24CA58F0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1122363"/>
              <a:ext cx="66675" cy="93663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953">
              <a:extLst>
                <a:ext uri="{FF2B5EF4-FFF2-40B4-BE49-F238E27FC236}">
                  <a16:creationId xmlns:a16="http://schemas.microsoft.com/office/drawing/2014/main" id="{F45ADB66-93CF-47E3-A7B6-15376B9F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1165226"/>
              <a:ext cx="306388" cy="841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954">
              <a:extLst>
                <a:ext uri="{FF2B5EF4-FFF2-40B4-BE49-F238E27FC236}">
                  <a16:creationId xmlns:a16="http://schemas.microsoft.com/office/drawing/2014/main" id="{8CEE46B4-9B4B-4971-99BD-43BD7709E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089026"/>
              <a:ext cx="73025" cy="73025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955">
              <a:extLst>
                <a:ext uri="{FF2B5EF4-FFF2-40B4-BE49-F238E27FC236}">
                  <a16:creationId xmlns:a16="http://schemas.microsoft.com/office/drawing/2014/main" id="{0D7AD184-4087-422C-8EDC-66D28E14E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76" y="566738"/>
              <a:ext cx="119063" cy="2222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956">
              <a:extLst>
                <a:ext uri="{FF2B5EF4-FFF2-40B4-BE49-F238E27FC236}">
                  <a16:creationId xmlns:a16="http://schemas.microsoft.com/office/drawing/2014/main" id="{99F51F67-A237-41E5-AFA8-019D61A63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7851" y="569913"/>
              <a:ext cx="88900" cy="85725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957">
              <a:extLst>
                <a:ext uri="{FF2B5EF4-FFF2-40B4-BE49-F238E27FC236}">
                  <a16:creationId xmlns:a16="http://schemas.microsoft.com/office/drawing/2014/main" id="{C59E54BB-4593-4F6A-BD41-4A2A8C7F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238" y="692151"/>
              <a:ext cx="192088" cy="1730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958">
              <a:extLst>
                <a:ext uri="{FF2B5EF4-FFF2-40B4-BE49-F238E27FC236}">
                  <a16:creationId xmlns:a16="http://schemas.microsoft.com/office/drawing/2014/main" id="{77566089-8E2C-4E44-97B1-1222672F0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413" y="695326"/>
              <a:ext cx="85725" cy="122238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959">
              <a:extLst>
                <a:ext uri="{FF2B5EF4-FFF2-40B4-BE49-F238E27FC236}">
                  <a16:creationId xmlns:a16="http://schemas.microsoft.com/office/drawing/2014/main" id="{48539A98-2533-446F-9191-46164F1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622301"/>
              <a:ext cx="171450" cy="1889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960">
              <a:extLst>
                <a:ext uri="{FF2B5EF4-FFF2-40B4-BE49-F238E27FC236}">
                  <a16:creationId xmlns:a16="http://schemas.microsoft.com/office/drawing/2014/main" id="{2C360B6A-AC46-486B-B392-FAA371E5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1" y="582613"/>
              <a:ext cx="207963" cy="206375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961">
              <a:extLst>
                <a:ext uri="{FF2B5EF4-FFF2-40B4-BE49-F238E27FC236}">
                  <a16:creationId xmlns:a16="http://schemas.microsoft.com/office/drawing/2014/main" id="{8A0A326B-3901-49B0-9505-68464999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407988"/>
              <a:ext cx="257175" cy="3698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962">
              <a:extLst>
                <a:ext uri="{FF2B5EF4-FFF2-40B4-BE49-F238E27FC236}">
                  <a16:creationId xmlns:a16="http://schemas.microsoft.com/office/drawing/2014/main" id="{ED7C69F5-1157-4E8E-B497-093667F9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438" y="514351"/>
              <a:ext cx="269875" cy="32067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963">
              <a:extLst>
                <a:ext uri="{FF2B5EF4-FFF2-40B4-BE49-F238E27FC236}">
                  <a16:creationId xmlns:a16="http://schemas.microsoft.com/office/drawing/2014/main" id="{4C17EE6E-0960-4F40-BFED-7A0CC37A8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563563"/>
              <a:ext cx="296863" cy="32067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964">
              <a:extLst>
                <a:ext uri="{FF2B5EF4-FFF2-40B4-BE49-F238E27FC236}">
                  <a16:creationId xmlns:a16="http://schemas.microsoft.com/office/drawing/2014/main" id="{4D5DBDC9-A881-49CE-80C2-7070A9629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649288"/>
              <a:ext cx="204788" cy="20161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965">
              <a:extLst>
                <a:ext uri="{FF2B5EF4-FFF2-40B4-BE49-F238E27FC236}">
                  <a16:creationId xmlns:a16="http://schemas.microsoft.com/office/drawing/2014/main" id="{7EE8A24B-0D8B-4085-839C-4F111955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213" y="496888"/>
              <a:ext cx="179388" cy="23495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966">
              <a:extLst>
                <a:ext uri="{FF2B5EF4-FFF2-40B4-BE49-F238E27FC236}">
                  <a16:creationId xmlns:a16="http://schemas.microsoft.com/office/drawing/2014/main" id="{67641C0A-06AC-49D8-AFC7-A4F0461C3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326" y="646113"/>
              <a:ext cx="312738" cy="2254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967">
              <a:extLst>
                <a:ext uri="{FF2B5EF4-FFF2-40B4-BE49-F238E27FC236}">
                  <a16:creationId xmlns:a16="http://schemas.microsoft.com/office/drawing/2014/main" id="{32A4F618-BADB-4EDA-9516-96DFFF02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606426"/>
              <a:ext cx="201613" cy="21907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968">
              <a:extLst>
                <a:ext uri="{FF2B5EF4-FFF2-40B4-BE49-F238E27FC236}">
                  <a16:creationId xmlns:a16="http://schemas.microsoft.com/office/drawing/2014/main" id="{EBCC6692-5271-4823-A47E-2CDF75247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9113" y="569913"/>
              <a:ext cx="180975" cy="1762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969">
              <a:extLst>
                <a:ext uri="{FF2B5EF4-FFF2-40B4-BE49-F238E27FC236}">
                  <a16:creationId xmlns:a16="http://schemas.microsoft.com/office/drawing/2014/main" id="{FA4DF378-0F27-4B93-95A4-C0E1D6E21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627063"/>
              <a:ext cx="180975" cy="174625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970">
              <a:extLst>
                <a:ext uri="{FF2B5EF4-FFF2-40B4-BE49-F238E27FC236}">
                  <a16:creationId xmlns:a16="http://schemas.microsoft.com/office/drawing/2014/main" id="{EB0D91F5-A390-49C3-8377-AA7B65A6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4351" y="600076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971">
              <a:extLst>
                <a:ext uri="{FF2B5EF4-FFF2-40B4-BE49-F238E27FC236}">
                  <a16:creationId xmlns:a16="http://schemas.microsoft.com/office/drawing/2014/main" id="{8AA01ED1-E819-447B-BACB-E113B50D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4826" y="500063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972">
              <a:extLst>
                <a:ext uri="{FF2B5EF4-FFF2-40B4-BE49-F238E27FC236}">
                  <a16:creationId xmlns:a16="http://schemas.microsoft.com/office/drawing/2014/main" id="{E01AD733-0906-49BB-A081-0CC7103F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8788" y="636588"/>
              <a:ext cx="228600" cy="155575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973">
              <a:extLst>
                <a:ext uri="{FF2B5EF4-FFF2-40B4-BE49-F238E27FC236}">
                  <a16:creationId xmlns:a16="http://schemas.microsoft.com/office/drawing/2014/main" id="{78E40D83-B01A-457D-AB0E-13B28756C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804863"/>
              <a:ext cx="333375" cy="142875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974">
              <a:extLst>
                <a:ext uri="{FF2B5EF4-FFF2-40B4-BE49-F238E27FC236}">
                  <a16:creationId xmlns:a16="http://schemas.microsoft.com/office/drawing/2014/main" id="{C675BAB0-1990-42D3-91B9-7F6AAED5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817563"/>
              <a:ext cx="230188" cy="1301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975">
              <a:extLst>
                <a:ext uri="{FF2B5EF4-FFF2-40B4-BE49-F238E27FC236}">
                  <a16:creationId xmlns:a16="http://schemas.microsoft.com/office/drawing/2014/main" id="{B1292183-E8AB-43EA-BE54-72EBEA743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3401"/>
              <a:ext cx="146050" cy="338138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976">
              <a:extLst>
                <a:ext uri="{FF2B5EF4-FFF2-40B4-BE49-F238E27FC236}">
                  <a16:creationId xmlns:a16="http://schemas.microsoft.com/office/drawing/2014/main" id="{9A5DB539-706B-45BB-8B7D-0E4D8CA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6" y="646113"/>
              <a:ext cx="112713" cy="2254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977">
              <a:extLst>
                <a:ext uri="{FF2B5EF4-FFF2-40B4-BE49-F238E27FC236}">
                  <a16:creationId xmlns:a16="http://schemas.microsoft.com/office/drawing/2014/main" id="{0D855E57-228E-458E-8E6B-7454DECAA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601" y="615951"/>
              <a:ext cx="227013" cy="285750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978">
              <a:extLst>
                <a:ext uri="{FF2B5EF4-FFF2-40B4-BE49-F238E27FC236}">
                  <a16:creationId xmlns:a16="http://schemas.microsoft.com/office/drawing/2014/main" id="{11817091-CC6C-4F6F-BB26-0409B3C70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176" y="728663"/>
              <a:ext cx="198438" cy="173038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Rectangle 979">
              <a:extLst>
                <a:ext uri="{FF2B5EF4-FFF2-40B4-BE49-F238E27FC236}">
                  <a16:creationId xmlns:a16="http://schemas.microsoft.com/office/drawing/2014/main" id="{EF92FC12-E547-4F9B-BA78-D80AC8DB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88" y="841376"/>
              <a:ext cx="122238" cy="85725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980">
              <a:extLst>
                <a:ext uri="{FF2B5EF4-FFF2-40B4-BE49-F238E27FC236}">
                  <a16:creationId xmlns:a16="http://schemas.microsoft.com/office/drawing/2014/main" id="{6D26B279-586E-4B83-8CD5-7B3562F7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6" y="685801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981">
              <a:extLst>
                <a:ext uri="{FF2B5EF4-FFF2-40B4-BE49-F238E27FC236}">
                  <a16:creationId xmlns:a16="http://schemas.microsoft.com/office/drawing/2014/main" id="{0A46049B-F449-47C0-BE5D-41B86B4A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26" y="642938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982">
              <a:extLst>
                <a:ext uri="{FF2B5EF4-FFF2-40B4-BE49-F238E27FC236}">
                  <a16:creationId xmlns:a16="http://schemas.microsoft.com/office/drawing/2014/main" id="{6D58B14C-FA3F-41C0-A431-FBDFA9DB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76" y="619126"/>
              <a:ext cx="101600" cy="112713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983">
              <a:extLst>
                <a:ext uri="{FF2B5EF4-FFF2-40B4-BE49-F238E27FC236}">
                  <a16:creationId xmlns:a16="http://schemas.microsoft.com/office/drawing/2014/main" id="{7E08DCCF-63A2-451D-A2D8-5BDB97644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6" y="636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984">
              <a:extLst>
                <a:ext uri="{FF2B5EF4-FFF2-40B4-BE49-F238E27FC236}">
                  <a16:creationId xmlns:a16="http://schemas.microsoft.com/office/drawing/2014/main" id="{9894D057-2C79-42DB-AE51-35D5776FB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6576"/>
              <a:ext cx="146050" cy="11271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985">
              <a:extLst>
                <a:ext uri="{FF2B5EF4-FFF2-40B4-BE49-F238E27FC236}">
                  <a16:creationId xmlns:a16="http://schemas.microsoft.com/office/drawing/2014/main" id="{180A8F89-71A5-4501-91C5-26A6AB71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811213"/>
              <a:ext cx="115888" cy="106363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986">
              <a:extLst>
                <a:ext uri="{FF2B5EF4-FFF2-40B4-BE49-F238E27FC236}">
                  <a16:creationId xmlns:a16="http://schemas.microsoft.com/office/drawing/2014/main" id="{0FB57B61-9CC5-4571-8AC4-8E2240AA8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904876"/>
              <a:ext cx="279400" cy="207963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987">
              <a:extLst>
                <a:ext uri="{FF2B5EF4-FFF2-40B4-BE49-F238E27FC236}">
                  <a16:creationId xmlns:a16="http://schemas.microsoft.com/office/drawing/2014/main" id="{8F25E705-A311-4E40-86F4-DD7B12B2C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238" y="1106488"/>
              <a:ext cx="366713" cy="14605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988">
              <a:extLst>
                <a:ext uri="{FF2B5EF4-FFF2-40B4-BE49-F238E27FC236}">
                  <a16:creationId xmlns:a16="http://schemas.microsoft.com/office/drawing/2014/main" id="{4AD6C6B7-B2F0-497E-B2E5-719129F460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1136651"/>
              <a:ext cx="222250" cy="11271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989">
              <a:extLst>
                <a:ext uri="{FF2B5EF4-FFF2-40B4-BE49-F238E27FC236}">
                  <a16:creationId xmlns:a16="http://schemas.microsoft.com/office/drawing/2014/main" id="{AD84E093-1196-4837-99FA-EBD3EB4D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325438" cy="241300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90">
              <a:extLst>
                <a:ext uri="{FF2B5EF4-FFF2-40B4-BE49-F238E27FC236}">
                  <a16:creationId xmlns:a16="http://schemas.microsoft.com/office/drawing/2014/main" id="{C29D1415-8250-4E3A-9073-0621A6484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947738"/>
              <a:ext cx="52388" cy="22225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991">
              <a:extLst>
                <a:ext uri="{FF2B5EF4-FFF2-40B4-BE49-F238E27FC236}">
                  <a16:creationId xmlns:a16="http://schemas.microsoft.com/office/drawing/2014/main" id="{A03CC168-EAA6-4716-815A-26FBBDF1F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941388"/>
              <a:ext cx="250825" cy="214313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992">
              <a:extLst>
                <a:ext uri="{FF2B5EF4-FFF2-40B4-BE49-F238E27FC236}">
                  <a16:creationId xmlns:a16="http://schemas.microsoft.com/office/drawing/2014/main" id="{0CE97DDC-3F2B-409C-BB9C-D22A80DB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771526"/>
              <a:ext cx="207963" cy="33496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993">
              <a:extLst>
                <a:ext uri="{FF2B5EF4-FFF2-40B4-BE49-F238E27FC236}">
                  <a16:creationId xmlns:a16="http://schemas.microsoft.com/office/drawing/2014/main" id="{7AC3AEF7-E75F-477F-89AF-41B710AB5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77888"/>
              <a:ext cx="207963" cy="21907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994">
              <a:extLst>
                <a:ext uri="{FF2B5EF4-FFF2-40B4-BE49-F238E27FC236}">
                  <a16:creationId xmlns:a16="http://schemas.microsoft.com/office/drawing/2014/main" id="{2E2E71D6-F300-4594-8D27-B6ADE658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1023938"/>
              <a:ext cx="106363" cy="106363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95">
              <a:extLst>
                <a:ext uri="{FF2B5EF4-FFF2-40B4-BE49-F238E27FC236}">
                  <a16:creationId xmlns:a16="http://schemas.microsoft.com/office/drawing/2014/main" id="{40EEC75E-A3D5-47C8-AEAE-A8F440088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1003301"/>
              <a:ext cx="119063" cy="103188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996">
              <a:extLst>
                <a:ext uri="{FF2B5EF4-FFF2-40B4-BE49-F238E27FC236}">
                  <a16:creationId xmlns:a16="http://schemas.microsoft.com/office/drawing/2014/main" id="{FD675139-1D5B-493D-9E4F-53ECA093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893763"/>
              <a:ext cx="155575" cy="21907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997">
              <a:extLst>
                <a:ext uri="{FF2B5EF4-FFF2-40B4-BE49-F238E27FC236}">
                  <a16:creationId xmlns:a16="http://schemas.microsoft.com/office/drawing/2014/main" id="{B7CB4ACD-88F6-4E4A-9E4D-E934A6B5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1042988"/>
              <a:ext cx="125413" cy="115888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998">
              <a:extLst>
                <a:ext uri="{FF2B5EF4-FFF2-40B4-BE49-F238E27FC236}">
                  <a16:creationId xmlns:a16="http://schemas.microsoft.com/office/drawing/2014/main" id="{0CD0FC00-9479-43F2-8DDB-88A5CE82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947738"/>
              <a:ext cx="107950" cy="13493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999">
              <a:extLst>
                <a:ext uri="{FF2B5EF4-FFF2-40B4-BE49-F238E27FC236}">
                  <a16:creationId xmlns:a16="http://schemas.microsoft.com/office/drawing/2014/main" id="{54ECC8B5-0E55-4B7B-A261-580963D2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1042988"/>
              <a:ext cx="192088" cy="133350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000">
              <a:extLst>
                <a:ext uri="{FF2B5EF4-FFF2-40B4-BE49-F238E27FC236}">
                  <a16:creationId xmlns:a16="http://schemas.microsoft.com/office/drawing/2014/main" id="{06F6339B-CEC0-42E0-BFA5-D11F7804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017588"/>
              <a:ext cx="119063" cy="122238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1001">
              <a:extLst>
                <a:ext uri="{FF2B5EF4-FFF2-40B4-BE49-F238E27FC236}">
                  <a16:creationId xmlns:a16="http://schemas.microsoft.com/office/drawing/2014/main" id="{0516B6C7-70D8-40BC-9293-A229CEF5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990601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2">
              <a:extLst>
                <a:ext uri="{FF2B5EF4-FFF2-40B4-BE49-F238E27FC236}">
                  <a16:creationId xmlns:a16="http://schemas.microsoft.com/office/drawing/2014/main" id="{865019CF-EA44-4359-9D26-7F3AA59B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1027113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003">
              <a:extLst>
                <a:ext uri="{FF2B5EF4-FFF2-40B4-BE49-F238E27FC236}">
                  <a16:creationId xmlns:a16="http://schemas.microsoft.com/office/drawing/2014/main" id="{8A597617-6518-4B70-8E4A-E7C1F9B93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6" y="1033463"/>
              <a:ext cx="133350" cy="85725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1004">
              <a:extLst>
                <a:ext uri="{FF2B5EF4-FFF2-40B4-BE49-F238E27FC236}">
                  <a16:creationId xmlns:a16="http://schemas.microsoft.com/office/drawing/2014/main" id="{FA9A1157-E938-4B1B-85F4-461C7BD7E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526" y="862013"/>
              <a:ext cx="360363" cy="423863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005">
              <a:extLst>
                <a:ext uri="{FF2B5EF4-FFF2-40B4-BE49-F238E27FC236}">
                  <a16:creationId xmlns:a16="http://schemas.microsoft.com/office/drawing/2014/main" id="{A156E165-983A-46F6-A3F4-79F59B3E8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1" y="1049338"/>
              <a:ext cx="168275" cy="1857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006">
              <a:extLst>
                <a:ext uri="{FF2B5EF4-FFF2-40B4-BE49-F238E27FC236}">
                  <a16:creationId xmlns:a16="http://schemas.microsoft.com/office/drawing/2014/main" id="{49E785C0-7AF2-4C83-8ED5-C03BC48D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774701"/>
              <a:ext cx="95250" cy="36513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007">
              <a:extLst>
                <a:ext uri="{FF2B5EF4-FFF2-40B4-BE49-F238E27FC236}">
                  <a16:creationId xmlns:a16="http://schemas.microsoft.com/office/drawing/2014/main" id="{38446E28-E309-4CCC-8FAD-9FDB727DC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763" y="774701"/>
              <a:ext cx="131763" cy="873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1008">
              <a:extLst>
                <a:ext uri="{FF2B5EF4-FFF2-40B4-BE49-F238E27FC236}">
                  <a16:creationId xmlns:a16="http://schemas.microsoft.com/office/drawing/2014/main" id="{0C1DB99F-DD72-4B9F-BFC0-5C425076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141288" cy="134938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1009">
              <a:extLst>
                <a:ext uri="{FF2B5EF4-FFF2-40B4-BE49-F238E27FC236}">
                  <a16:creationId xmlns:a16="http://schemas.microsoft.com/office/drawing/2014/main" id="{22559084-1005-4AB6-9896-BABB5FA2C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1125538"/>
              <a:ext cx="92075" cy="968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1010">
              <a:extLst>
                <a:ext uri="{FF2B5EF4-FFF2-40B4-BE49-F238E27FC236}">
                  <a16:creationId xmlns:a16="http://schemas.microsoft.com/office/drawing/2014/main" id="{C6021196-06E9-47C6-B053-3AA2FD9D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1204913"/>
              <a:ext cx="106363" cy="73025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1011">
              <a:extLst>
                <a:ext uri="{FF2B5EF4-FFF2-40B4-BE49-F238E27FC236}">
                  <a16:creationId xmlns:a16="http://schemas.microsoft.com/office/drawing/2014/main" id="{9FE9DA6D-67C5-4F34-866D-AD6AF026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1" y="898526"/>
              <a:ext cx="42863" cy="10795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1012">
              <a:extLst>
                <a:ext uri="{FF2B5EF4-FFF2-40B4-BE49-F238E27FC236}">
                  <a16:creationId xmlns:a16="http://schemas.microsoft.com/office/drawing/2014/main" id="{4572DA97-420F-423B-BF7B-7926E261A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1013">
              <a:extLst>
                <a:ext uri="{FF2B5EF4-FFF2-40B4-BE49-F238E27FC236}">
                  <a16:creationId xmlns:a16="http://schemas.microsoft.com/office/drawing/2014/main" id="{7A1BA217-0136-4609-B09B-5C389D84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1014">
              <a:extLst>
                <a:ext uri="{FF2B5EF4-FFF2-40B4-BE49-F238E27FC236}">
                  <a16:creationId xmlns:a16="http://schemas.microsoft.com/office/drawing/2014/main" id="{9BA0C05A-B4DB-4DC9-A393-36B73B31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795338"/>
              <a:ext cx="6350" cy="5556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1015">
              <a:extLst>
                <a:ext uri="{FF2B5EF4-FFF2-40B4-BE49-F238E27FC236}">
                  <a16:creationId xmlns:a16="http://schemas.microsoft.com/office/drawing/2014/main" id="{A491CC09-3392-4ECC-8E01-2357D3735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792163"/>
              <a:ext cx="12700" cy="69850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1016">
              <a:extLst>
                <a:ext uri="{FF2B5EF4-FFF2-40B4-BE49-F238E27FC236}">
                  <a16:creationId xmlns:a16="http://schemas.microsoft.com/office/drawing/2014/main" id="{95D333B6-C02A-44C6-AD94-70BC7B5D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1017">
              <a:extLst>
                <a:ext uri="{FF2B5EF4-FFF2-40B4-BE49-F238E27FC236}">
                  <a16:creationId xmlns:a16="http://schemas.microsoft.com/office/drawing/2014/main" id="{CB63C4CA-53F5-432D-9366-D1D04FFC4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1018">
              <a:extLst>
                <a:ext uri="{FF2B5EF4-FFF2-40B4-BE49-F238E27FC236}">
                  <a16:creationId xmlns:a16="http://schemas.microsoft.com/office/drawing/2014/main" id="{C3966B12-AD70-4432-BD0D-919F03E56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92163"/>
              <a:ext cx="17463" cy="4286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1019">
              <a:extLst>
                <a:ext uri="{FF2B5EF4-FFF2-40B4-BE49-F238E27FC236}">
                  <a16:creationId xmlns:a16="http://schemas.microsoft.com/office/drawing/2014/main" id="{157DE352-0440-4FD7-BD2B-3058219B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23813" cy="42863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1020">
              <a:extLst>
                <a:ext uri="{FF2B5EF4-FFF2-40B4-BE49-F238E27FC236}">
                  <a16:creationId xmlns:a16="http://schemas.microsoft.com/office/drawing/2014/main" id="{80ED4898-C86A-42B0-90A8-52973CB62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3638" y="811213"/>
              <a:ext cx="0" cy="30163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1021">
              <a:extLst>
                <a:ext uri="{FF2B5EF4-FFF2-40B4-BE49-F238E27FC236}">
                  <a16:creationId xmlns:a16="http://schemas.microsoft.com/office/drawing/2014/main" id="{9BF6CE28-5864-42D3-870B-1BE5DE93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804863"/>
              <a:ext cx="14288" cy="57150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1022">
              <a:extLst>
                <a:ext uri="{FF2B5EF4-FFF2-40B4-BE49-F238E27FC236}">
                  <a16:creationId xmlns:a16="http://schemas.microsoft.com/office/drawing/2014/main" id="{B95A777C-5232-4B8D-96D3-C33E731E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109663"/>
              <a:ext cx="79375" cy="635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1023">
              <a:extLst>
                <a:ext uri="{FF2B5EF4-FFF2-40B4-BE49-F238E27FC236}">
                  <a16:creationId xmlns:a16="http://schemas.microsoft.com/office/drawing/2014/main" id="{43AF8F34-7041-44FC-9401-EB68ACFDF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1" y="1133476"/>
              <a:ext cx="22225" cy="22225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1024">
              <a:extLst>
                <a:ext uri="{FF2B5EF4-FFF2-40B4-BE49-F238E27FC236}">
                  <a16:creationId xmlns:a16="http://schemas.microsoft.com/office/drawing/2014/main" id="{53B1D6E5-11D7-432F-BDD6-732342F0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1" y="1139826"/>
              <a:ext cx="263525" cy="1920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025">
              <a:extLst>
                <a:ext uri="{FF2B5EF4-FFF2-40B4-BE49-F238E27FC236}">
                  <a16:creationId xmlns:a16="http://schemas.microsoft.com/office/drawing/2014/main" id="{A97EFE6F-807E-4895-847F-FBDF7853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976" y="831851"/>
              <a:ext cx="623888" cy="327025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1026">
              <a:extLst>
                <a:ext uri="{FF2B5EF4-FFF2-40B4-BE49-F238E27FC236}">
                  <a16:creationId xmlns:a16="http://schemas.microsoft.com/office/drawing/2014/main" id="{D10A3945-E6C3-40CA-B970-433B9E16E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6951" y="904876"/>
              <a:ext cx="363538" cy="238125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1027">
              <a:extLst>
                <a:ext uri="{FF2B5EF4-FFF2-40B4-BE49-F238E27FC236}">
                  <a16:creationId xmlns:a16="http://schemas.microsoft.com/office/drawing/2014/main" id="{E213A74C-BC5C-40E7-820F-4C03E18F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573088"/>
              <a:ext cx="488950" cy="50323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1028">
              <a:extLst>
                <a:ext uri="{FF2B5EF4-FFF2-40B4-BE49-F238E27FC236}">
                  <a16:creationId xmlns:a16="http://schemas.microsoft.com/office/drawing/2014/main" id="{8B859692-964D-42CE-9DF9-2720677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76" y="639763"/>
              <a:ext cx="76200" cy="666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029">
              <a:extLst>
                <a:ext uri="{FF2B5EF4-FFF2-40B4-BE49-F238E27FC236}">
                  <a16:creationId xmlns:a16="http://schemas.microsoft.com/office/drawing/2014/main" id="{4E75A9BD-86A9-4DFE-866F-38D1341E5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6" y="619126"/>
              <a:ext cx="420688" cy="4143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030">
              <a:extLst>
                <a:ext uri="{FF2B5EF4-FFF2-40B4-BE49-F238E27FC236}">
                  <a16:creationId xmlns:a16="http://schemas.microsoft.com/office/drawing/2014/main" id="{9ED0760A-E1D7-4FBB-B543-F1C9CA7D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6" y="407988"/>
              <a:ext cx="373063" cy="588963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031">
              <a:extLst>
                <a:ext uri="{FF2B5EF4-FFF2-40B4-BE49-F238E27FC236}">
                  <a16:creationId xmlns:a16="http://schemas.microsoft.com/office/drawing/2014/main" id="{20732E88-7120-44E1-8326-D9811B1E1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6676" y="609601"/>
              <a:ext cx="357188" cy="3603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1032">
              <a:extLst>
                <a:ext uri="{FF2B5EF4-FFF2-40B4-BE49-F238E27FC236}">
                  <a16:creationId xmlns:a16="http://schemas.microsoft.com/office/drawing/2014/main" id="{7F150D88-7E72-4AF8-B55D-5CF0DB38A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1276" y="801688"/>
              <a:ext cx="131763" cy="22860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1033">
              <a:extLst>
                <a:ext uri="{FF2B5EF4-FFF2-40B4-BE49-F238E27FC236}">
                  <a16:creationId xmlns:a16="http://schemas.microsoft.com/office/drawing/2014/main" id="{382C1019-A080-4EC1-96B1-1FFC28DD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26" y="762001"/>
              <a:ext cx="144463" cy="23177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1034">
              <a:extLst>
                <a:ext uri="{FF2B5EF4-FFF2-40B4-BE49-F238E27FC236}">
                  <a16:creationId xmlns:a16="http://schemas.microsoft.com/office/drawing/2014/main" id="{9157556C-A720-4FB4-B84B-C8A94D80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0013" y="590551"/>
              <a:ext cx="238125" cy="41592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1035">
              <a:extLst>
                <a:ext uri="{FF2B5EF4-FFF2-40B4-BE49-F238E27FC236}">
                  <a16:creationId xmlns:a16="http://schemas.microsoft.com/office/drawing/2014/main" id="{E7735B89-D1F1-4652-AD72-7C8B64EC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1" y="804863"/>
              <a:ext cx="198438" cy="252413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1036">
              <a:extLst>
                <a:ext uri="{FF2B5EF4-FFF2-40B4-BE49-F238E27FC236}">
                  <a16:creationId xmlns:a16="http://schemas.microsoft.com/office/drawing/2014/main" id="{D2D23C53-94F9-49BF-A213-2D476DA9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76" y="698501"/>
              <a:ext cx="171450" cy="2714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1037">
              <a:extLst>
                <a:ext uri="{FF2B5EF4-FFF2-40B4-BE49-F238E27FC236}">
                  <a16:creationId xmlns:a16="http://schemas.microsoft.com/office/drawing/2014/main" id="{83751886-BCEB-4797-AD0C-B292BDE63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777876"/>
              <a:ext cx="271463" cy="261938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1038">
              <a:extLst>
                <a:ext uri="{FF2B5EF4-FFF2-40B4-BE49-F238E27FC236}">
                  <a16:creationId xmlns:a16="http://schemas.microsoft.com/office/drawing/2014/main" id="{BEA76A08-657B-4A81-9707-795C2573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68351"/>
              <a:ext cx="187325" cy="2651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1039">
              <a:extLst>
                <a:ext uri="{FF2B5EF4-FFF2-40B4-BE49-F238E27FC236}">
                  <a16:creationId xmlns:a16="http://schemas.microsoft.com/office/drawing/2014/main" id="{FADFB435-5FD1-4EBA-87BF-8A26CB9A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752476"/>
              <a:ext cx="147638" cy="2206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1041">
              <a:extLst>
                <a:ext uri="{FF2B5EF4-FFF2-40B4-BE49-F238E27FC236}">
                  <a16:creationId xmlns:a16="http://schemas.microsoft.com/office/drawing/2014/main" id="{DC6402DC-1205-4258-949A-F1C8E48F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1" y="811213"/>
              <a:ext cx="149225" cy="2222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1042">
              <a:extLst>
                <a:ext uri="{FF2B5EF4-FFF2-40B4-BE49-F238E27FC236}">
                  <a16:creationId xmlns:a16="http://schemas.microsoft.com/office/drawing/2014/main" id="{18809D4C-CED4-4A05-B592-3B96735C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7938" y="811213"/>
              <a:ext cx="177800" cy="188913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1043">
              <a:extLst>
                <a:ext uri="{FF2B5EF4-FFF2-40B4-BE49-F238E27FC236}">
                  <a16:creationId xmlns:a16="http://schemas.microsoft.com/office/drawing/2014/main" id="{AA100DB3-B631-4D0B-9ABF-6ECC9AF9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6" y="655638"/>
              <a:ext cx="804863" cy="5429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1044">
              <a:extLst>
                <a:ext uri="{FF2B5EF4-FFF2-40B4-BE49-F238E27FC236}">
                  <a16:creationId xmlns:a16="http://schemas.microsoft.com/office/drawing/2014/main" id="{951EBCAD-3A74-4051-BBDF-85C46929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930276"/>
              <a:ext cx="381000" cy="24288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1045">
              <a:extLst>
                <a:ext uri="{FF2B5EF4-FFF2-40B4-BE49-F238E27FC236}">
                  <a16:creationId xmlns:a16="http://schemas.microsoft.com/office/drawing/2014/main" id="{E6EFA68D-8734-4DD8-9A17-689FE8CC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14338"/>
              <a:ext cx="171450" cy="4603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1046">
              <a:extLst>
                <a:ext uri="{FF2B5EF4-FFF2-40B4-BE49-F238E27FC236}">
                  <a16:creationId xmlns:a16="http://schemas.microsoft.com/office/drawing/2014/main" id="{45429CFC-BDDF-4500-94DA-0C8E6A305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414338"/>
              <a:ext cx="238125" cy="1587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047">
              <a:extLst>
                <a:ext uri="{FF2B5EF4-FFF2-40B4-BE49-F238E27FC236}">
                  <a16:creationId xmlns:a16="http://schemas.microsoft.com/office/drawing/2014/main" id="{CC6A1FE6-819B-491C-B3EF-02B9907F8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76263"/>
              <a:ext cx="273050" cy="212725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048">
              <a:extLst>
                <a:ext uri="{FF2B5EF4-FFF2-40B4-BE49-F238E27FC236}">
                  <a16:creationId xmlns:a16="http://schemas.microsoft.com/office/drawing/2014/main" id="{DF31FEA3-DCF3-4AF8-B7FA-578B22D7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1" y="838201"/>
              <a:ext cx="147638" cy="195263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049">
              <a:extLst>
                <a:ext uri="{FF2B5EF4-FFF2-40B4-BE49-F238E27FC236}">
                  <a16:creationId xmlns:a16="http://schemas.microsoft.com/office/drawing/2014/main" id="{906C569A-BEFF-4DD3-B617-513CC736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106488"/>
              <a:ext cx="204788" cy="920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050">
              <a:extLst>
                <a:ext uri="{FF2B5EF4-FFF2-40B4-BE49-F238E27FC236}">
                  <a16:creationId xmlns:a16="http://schemas.microsoft.com/office/drawing/2014/main" id="{47F1A5ED-BD96-43C3-84EB-BDBDC419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15963"/>
              <a:ext cx="103188" cy="17145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051">
              <a:extLst>
                <a:ext uri="{FF2B5EF4-FFF2-40B4-BE49-F238E27FC236}">
                  <a16:creationId xmlns:a16="http://schemas.microsoft.com/office/drawing/2014/main" id="{BEE15DA0-B357-4376-8ED9-3B1F6C98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7813" y="471488"/>
              <a:ext cx="30163" cy="857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052">
              <a:extLst>
                <a:ext uri="{FF2B5EF4-FFF2-40B4-BE49-F238E27FC236}">
                  <a16:creationId xmlns:a16="http://schemas.microsoft.com/office/drawing/2014/main" id="{E7821053-2722-4F30-A403-58BBC3BC7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5113" y="460376"/>
              <a:ext cx="49213" cy="11271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053">
              <a:extLst>
                <a:ext uri="{FF2B5EF4-FFF2-40B4-BE49-F238E27FC236}">
                  <a16:creationId xmlns:a16="http://schemas.microsoft.com/office/drawing/2014/main" id="{6BC7155F-871F-47FD-A5BA-673BA140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054">
              <a:extLst>
                <a:ext uri="{FF2B5EF4-FFF2-40B4-BE49-F238E27FC236}">
                  <a16:creationId xmlns:a16="http://schemas.microsoft.com/office/drawing/2014/main" id="{AE91CE53-58D4-49D9-BB48-F7BE24FF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055">
              <a:extLst>
                <a:ext uri="{FF2B5EF4-FFF2-40B4-BE49-F238E27FC236}">
                  <a16:creationId xmlns:a16="http://schemas.microsoft.com/office/drawing/2014/main" id="{B5CDCE84-0F01-4485-BEAB-604EC95C4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466726"/>
              <a:ext cx="12700" cy="7937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056">
              <a:extLst>
                <a:ext uri="{FF2B5EF4-FFF2-40B4-BE49-F238E27FC236}">
                  <a16:creationId xmlns:a16="http://schemas.microsoft.com/office/drawing/2014/main" id="{DC225750-0984-4848-939E-440169A44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23813" cy="82550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057">
              <a:extLst>
                <a:ext uri="{FF2B5EF4-FFF2-40B4-BE49-F238E27FC236}">
                  <a16:creationId xmlns:a16="http://schemas.microsoft.com/office/drawing/2014/main" id="{03C501F7-98AB-411C-9BA0-4D56620F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058">
              <a:extLst>
                <a:ext uri="{FF2B5EF4-FFF2-40B4-BE49-F238E27FC236}">
                  <a16:creationId xmlns:a16="http://schemas.microsoft.com/office/drawing/2014/main" id="{884A7233-640A-4A6A-8FE0-85DC68AC3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059">
              <a:extLst>
                <a:ext uri="{FF2B5EF4-FFF2-40B4-BE49-F238E27FC236}">
                  <a16:creationId xmlns:a16="http://schemas.microsoft.com/office/drawing/2014/main" id="{D377BAF4-CC14-4500-B275-D4A37E421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71488"/>
              <a:ext cx="19050" cy="34925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060">
              <a:extLst>
                <a:ext uri="{FF2B5EF4-FFF2-40B4-BE49-F238E27FC236}">
                  <a16:creationId xmlns:a16="http://schemas.microsoft.com/office/drawing/2014/main" id="{5090C785-8283-46C9-8328-B0070C67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9863" y="454026"/>
              <a:ext cx="46038" cy="857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061">
              <a:extLst>
                <a:ext uri="{FF2B5EF4-FFF2-40B4-BE49-F238E27FC236}">
                  <a16:creationId xmlns:a16="http://schemas.microsoft.com/office/drawing/2014/main" id="{C3789854-6DCD-464F-A748-805A2D18F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31851"/>
              <a:ext cx="763588" cy="754063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ctangle 1062">
              <a:extLst>
                <a:ext uri="{FF2B5EF4-FFF2-40B4-BE49-F238E27FC236}">
                  <a16:creationId xmlns:a16="http://schemas.microsoft.com/office/drawing/2014/main" id="{0621E6D7-2E1B-4DA6-9457-A1DB86CFC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Rectangle 1063">
              <a:extLst>
                <a:ext uri="{FF2B5EF4-FFF2-40B4-BE49-F238E27FC236}">
                  <a16:creationId xmlns:a16="http://schemas.microsoft.com/office/drawing/2014/main" id="{82C92E0C-C9DF-45F4-A5AC-3140AA8F5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064">
              <a:extLst>
                <a:ext uri="{FF2B5EF4-FFF2-40B4-BE49-F238E27FC236}">
                  <a16:creationId xmlns:a16="http://schemas.microsoft.com/office/drawing/2014/main" id="{B84634FC-93BC-4190-A053-7A9310C6D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0038" y="1089026"/>
              <a:ext cx="547688" cy="60325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065">
              <a:extLst>
                <a:ext uri="{FF2B5EF4-FFF2-40B4-BE49-F238E27FC236}">
                  <a16:creationId xmlns:a16="http://schemas.microsoft.com/office/drawing/2014/main" id="{E627ED24-CED8-4C8D-A9DC-9855BF11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1" y="893763"/>
              <a:ext cx="587375" cy="636588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066">
              <a:extLst>
                <a:ext uri="{FF2B5EF4-FFF2-40B4-BE49-F238E27FC236}">
                  <a16:creationId xmlns:a16="http://schemas.microsoft.com/office/drawing/2014/main" id="{093DB992-6AC1-4B8A-BCD0-B6832F97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9888" y="1000126"/>
              <a:ext cx="339725" cy="36830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067">
              <a:extLst>
                <a:ext uri="{FF2B5EF4-FFF2-40B4-BE49-F238E27FC236}">
                  <a16:creationId xmlns:a16="http://schemas.microsoft.com/office/drawing/2014/main" id="{864554C6-D350-4765-A17A-C7E34A8B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3027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68">
              <a:extLst>
                <a:ext uri="{FF2B5EF4-FFF2-40B4-BE49-F238E27FC236}">
                  <a16:creationId xmlns:a16="http://schemas.microsoft.com/office/drawing/2014/main" id="{F64CFFD2-7C55-4FFE-B1EF-E628F2DBE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893763"/>
              <a:ext cx="134938" cy="14605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69">
              <a:extLst>
                <a:ext uri="{FF2B5EF4-FFF2-40B4-BE49-F238E27FC236}">
                  <a16:creationId xmlns:a16="http://schemas.microsoft.com/office/drawing/2014/main" id="{86320D4E-CBE9-4A58-9917-FCE4BEF2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35026"/>
              <a:ext cx="158750" cy="128588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70">
              <a:extLst>
                <a:ext uri="{FF2B5EF4-FFF2-40B4-BE49-F238E27FC236}">
                  <a16:creationId xmlns:a16="http://schemas.microsoft.com/office/drawing/2014/main" id="{D1318055-0857-4518-B79C-EA7DF387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1158876"/>
              <a:ext cx="111125" cy="201613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71">
              <a:extLst>
                <a:ext uri="{FF2B5EF4-FFF2-40B4-BE49-F238E27FC236}">
                  <a16:creationId xmlns:a16="http://schemas.microsoft.com/office/drawing/2014/main" id="{C0D1E28A-AD85-4F18-B38A-75C830BAD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1463676"/>
              <a:ext cx="176213" cy="115888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72">
              <a:extLst>
                <a:ext uri="{FF2B5EF4-FFF2-40B4-BE49-F238E27FC236}">
                  <a16:creationId xmlns:a16="http://schemas.microsoft.com/office/drawing/2014/main" id="{9460701A-F40C-49B2-A28B-8065AF4C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344613"/>
              <a:ext cx="11113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073">
              <a:extLst>
                <a:ext uri="{FF2B5EF4-FFF2-40B4-BE49-F238E27FC236}">
                  <a16:creationId xmlns:a16="http://schemas.microsoft.com/office/drawing/2014/main" id="{B4AF02F0-90FB-47B1-9177-0727812C8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212851"/>
              <a:ext cx="131763" cy="201613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1074">
              <a:extLst>
                <a:ext uri="{FF2B5EF4-FFF2-40B4-BE49-F238E27FC236}">
                  <a16:creationId xmlns:a16="http://schemas.microsoft.com/office/drawing/2014/main" id="{D1E076D0-50DF-48FD-BCC5-6C6CE6D1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1122363"/>
              <a:ext cx="228600" cy="21590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75">
              <a:extLst>
                <a:ext uri="{FF2B5EF4-FFF2-40B4-BE49-F238E27FC236}">
                  <a16:creationId xmlns:a16="http://schemas.microsoft.com/office/drawing/2014/main" id="{4B309728-CF8E-417B-B8B2-F1BA3B1F2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152526"/>
              <a:ext cx="200025" cy="182563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76">
              <a:extLst>
                <a:ext uri="{FF2B5EF4-FFF2-40B4-BE49-F238E27FC236}">
                  <a16:creationId xmlns:a16="http://schemas.microsoft.com/office/drawing/2014/main" id="{6EE127ED-C8EF-4954-89B4-0159374A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6" y="1268413"/>
              <a:ext cx="76200" cy="7302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77">
              <a:extLst>
                <a:ext uri="{FF2B5EF4-FFF2-40B4-BE49-F238E27FC236}">
                  <a16:creationId xmlns:a16="http://schemas.microsoft.com/office/drawing/2014/main" id="{A04716A2-4134-4667-B4B4-82A18AFC3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6938" y="1320801"/>
              <a:ext cx="42863" cy="26988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78">
              <a:extLst>
                <a:ext uri="{FF2B5EF4-FFF2-40B4-BE49-F238E27FC236}">
                  <a16:creationId xmlns:a16="http://schemas.microsoft.com/office/drawing/2014/main" id="{F2A513F5-FA20-4527-B0E0-54D4446F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969963"/>
              <a:ext cx="227013" cy="219075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79">
              <a:extLst>
                <a:ext uri="{FF2B5EF4-FFF2-40B4-BE49-F238E27FC236}">
                  <a16:creationId xmlns:a16="http://schemas.microsoft.com/office/drawing/2014/main" id="{4965F984-812D-4CE8-9346-12466F47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000126"/>
              <a:ext cx="201613" cy="1857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1080">
              <a:extLst>
                <a:ext uri="{FF2B5EF4-FFF2-40B4-BE49-F238E27FC236}">
                  <a16:creationId xmlns:a16="http://schemas.microsoft.com/office/drawing/2014/main" id="{4C326EEF-5345-4483-86F2-AD88CD85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2888" y="1116013"/>
              <a:ext cx="76200" cy="7620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081">
              <a:extLst>
                <a:ext uri="{FF2B5EF4-FFF2-40B4-BE49-F238E27FC236}">
                  <a16:creationId xmlns:a16="http://schemas.microsoft.com/office/drawing/2014/main" id="{0AA33446-FEA2-4489-BBDE-15869074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73163"/>
              <a:ext cx="42863" cy="22225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1082">
              <a:extLst>
                <a:ext uri="{FF2B5EF4-FFF2-40B4-BE49-F238E27FC236}">
                  <a16:creationId xmlns:a16="http://schemas.microsoft.com/office/drawing/2014/main" id="{39886D39-298A-4309-B766-655A2AE4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033463"/>
              <a:ext cx="219075" cy="1762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1083">
              <a:extLst>
                <a:ext uri="{FF2B5EF4-FFF2-40B4-BE49-F238E27FC236}">
                  <a16:creationId xmlns:a16="http://schemas.microsoft.com/office/drawing/2014/main" id="{95624C45-82B8-4D39-89C7-0684F8EB9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551" y="1039813"/>
              <a:ext cx="174625" cy="1587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1084">
              <a:extLst>
                <a:ext uri="{FF2B5EF4-FFF2-40B4-BE49-F238E27FC236}">
                  <a16:creationId xmlns:a16="http://schemas.microsoft.com/office/drawing/2014/main" id="{CF2856FD-BE19-4C47-8D7C-CD24D815B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1122363"/>
              <a:ext cx="57150" cy="73025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1085">
              <a:extLst>
                <a:ext uri="{FF2B5EF4-FFF2-40B4-BE49-F238E27FC236}">
                  <a16:creationId xmlns:a16="http://schemas.microsoft.com/office/drawing/2014/main" id="{114356D5-C51C-436C-A49F-39C397C2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69988"/>
              <a:ext cx="36513" cy="19050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F3927AD-3203-40D1-907C-06BBF894803F}"/>
              </a:ext>
            </a:extLst>
          </p:cNvPr>
          <p:cNvGrpSpPr/>
          <p:nvPr/>
        </p:nvGrpSpPr>
        <p:grpSpPr>
          <a:xfrm flipH="1">
            <a:off x="-665410" y="2613205"/>
            <a:ext cx="4802186" cy="1544493"/>
            <a:chOff x="8279538" y="418589"/>
            <a:chExt cx="4538648" cy="1459733"/>
          </a:xfrm>
        </p:grpSpPr>
        <p:sp>
          <p:nvSpPr>
            <p:cNvPr id="274" name="AutoShape 465">
              <a:extLst>
                <a:ext uri="{FF2B5EF4-FFF2-40B4-BE49-F238E27FC236}">
                  <a16:creationId xmlns:a16="http://schemas.microsoft.com/office/drawing/2014/main" id="{AAB7F438-B255-41AA-82D1-25F95070FE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3B3577F-5AB9-4DF9-97AF-93CD09A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0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468">
              <a:extLst>
                <a:ext uri="{FF2B5EF4-FFF2-40B4-BE49-F238E27FC236}">
                  <a16:creationId xmlns:a16="http://schemas.microsoft.com/office/drawing/2014/main" id="{7E9A0785-C5EC-4E8A-B39D-DF7771C4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469">
              <a:extLst>
                <a:ext uri="{FF2B5EF4-FFF2-40B4-BE49-F238E27FC236}">
                  <a16:creationId xmlns:a16="http://schemas.microsoft.com/office/drawing/2014/main" id="{7F219000-5B92-42F0-BE3C-64F275C2F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470">
              <a:extLst>
                <a:ext uri="{FF2B5EF4-FFF2-40B4-BE49-F238E27FC236}">
                  <a16:creationId xmlns:a16="http://schemas.microsoft.com/office/drawing/2014/main" id="{BDB2347C-4593-4123-8959-B7D83B0E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471">
              <a:extLst>
                <a:ext uri="{FF2B5EF4-FFF2-40B4-BE49-F238E27FC236}">
                  <a16:creationId xmlns:a16="http://schemas.microsoft.com/office/drawing/2014/main" id="{9BF821B2-DEC7-445B-AE6E-70587FE2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472">
              <a:extLst>
                <a:ext uri="{FF2B5EF4-FFF2-40B4-BE49-F238E27FC236}">
                  <a16:creationId xmlns:a16="http://schemas.microsoft.com/office/drawing/2014/main" id="{5351C439-EF98-4A46-AC7C-A0853E84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473">
              <a:extLst>
                <a:ext uri="{FF2B5EF4-FFF2-40B4-BE49-F238E27FC236}">
                  <a16:creationId xmlns:a16="http://schemas.microsoft.com/office/drawing/2014/main" id="{CBAE085A-9F64-48BC-9967-A6E9927EA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474">
              <a:extLst>
                <a:ext uri="{FF2B5EF4-FFF2-40B4-BE49-F238E27FC236}">
                  <a16:creationId xmlns:a16="http://schemas.microsoft.com/office/drawing/2014/main" id="{6E655FFC-DC4B-4C6A-80DE-3FC6AB30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 475">
              <a:extLst>
                <a:ext uri="{FF2B5EF4-FFF2-40B4-BE49-F238E27FC236}">
                  <a16:creationId xmlns:a16="http://schemas.microsoft.com/office/drawing/2014/main" id="{B7934B49-828D-400E-A120-CF227DBAF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 476">
              <a:extLst>
                <a:ext uri="{FF2B5EF4-FFF2-40B4-BE49-F238E27FC236}">
                  <a16:creationId xmlns:a16="http://schemas.microsoft.com/office/drawing/2014/main" id="{5F770308-9414-4608-8636-03197543C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477">
              <a:extLst>
                <a:ext uri="{FF2B5EF4-FFF2-40B4-BE49-F238E27FC236}">
                  <a16:creationId xmlns:a16="http://schemas.microsoft.com/office/drawing/2014/main" id="{64A15E8C-F3C0-48B9-BA6B-9CA04B3D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478">
              <a:extLst>
                <a:ext uri="{FF2B5EF4-FFF2-40B4-BE49-F238E27FC236}">
                  <a16:creationId xmlns:a16="http://schemas.microsoft.com/office/drawing/2014/main" id="{90C1E572-DECB-417C-BD71-B2931809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479">
              <a:extLst>
                <a:ext uri="{FF2B5EF4-FFF2-40B4-BE49-F238E27FC236}">
                  <a16:creationId xmlns:a16="http://schemas.microsoft.com/office/drawing/2014/main" id="{E519913E-8338-4527-A2F2-BD2E21E2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480">
              <a:extLst>
                <a:ext uri="{FF2B5EF4-FFF2-40B4-BE49-F238E27FC236}">
                  <a16:creationId xmlns:a16="http://schemas.microsoft.com/office/drawing/2014/main" id="{36D48BB0-5E28-4F52-9451-607FF1C23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481">
              <a:extLst>
                <a:ext uri="{FF2B5EF4-FFF2-40B4-BE49-F238E27FC236}">
                  <a16:creationId xmlns:a16="http://schemas.microsoft.com/office/drawing/2014/main" id="{FDEA7F2E-F9F2-4FA1-A449-E00EB98CB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482">
              <a:extLst>
                <a:ext uri="{FF2B5EF4-FFF2-40B4-BE49-F238E27FC236}">
                  <a16:creationId xmlns:a16="http://schemas.microsoft.com/office/drawing/2014/main" id="{D1BE6D2F-B2D2-46AE-8142-DF0C46C38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 483">
              <a:extLst>
                <a:ext uri="{FF2B5EF4-FFF2-40B4-BE49-F238E27FC236}">
                  <a16:creationId xmlns:a16="http://schemas.microsoft.com/office/drawing/2014/main" id="{398B5AEF-5A7A-4F9C-BE6E-AA2409ACD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 484">
              <a:extLst>
                <a:ext uri="{FF2B5EF4-FFF2-40B4-BE49-F238E27FC236}">
                  <a16:creationId xmlns:a16="http://schemas.microsoft.com/office/drawing/2014/main" id="{5A128C1F-B553-4E8F-88A1-CF12163A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485">
              <a:extLst>
                <a:ext uri="{FF2B5EF4-FFF2-40B4-BE49-F238E27FC236}">
                  <a16:creationId xmlns:a16="http://schemas.microsoft.com/office/drawing/2014/main" id="{E4A98A6D-076F-404F-BB0A-A2FD8A462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486">
              <a:extLst>
                <a:ext uri="{FF2B5EF4-FFF2-40B4-BE49-F238E27FC236}">
                  <a16:creationId xmlns:a16="http://schemas.microsoft.com/office/drawing/2014/main" id="{B7B8F7F3-C2BC-456C-BF84-F12599ECA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487">
              <a:extLst>
                <a:ext uri="{FF2B5EF4-FFF2-40B4-BE49-F238E27FC236}">
                  <a16:creationId xmlns:a16="http://schemas.microsoft.com/office/drawing/2014/main" id="{77708D6B-FC3B-4AC9-A1D5-042DEFC40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488">
              <a:extLst>
                <a:ext uri="{FF2B5EF4-FFF2-40B4-BE49-F238E27FC236}">
                  <a16:creationId xmlns:a16="http://schemas.microsoft.com/office/drawing/2014/main" id="{9377E074-34C8-45C8-983E-722EB035C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489">
              <a:extLst>
                <a:ext uri="{FF2B5EF4-FFF2-40B4-BE49-F238E27FC236}">
                  <a16:creationId xmlns:a16="http://schemas.microsoft.com/office/drawing/2014/main" id="{E42D36F9-3083-410C-B8ED-98BBF375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490">
              <a:extLst>
                <a:ext uri="{FF2B5EF4-FFF2-40B4-BE49-F238E27FC236}">
                  <a16:creationId xmlns:a16="http://schemas.microsoft.com/office/drawing/2014/main" id="{3055291E-60B5-484A-AC7B-72F85D79E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 491">
              <a:extLst>
                <a:ext uri="{FF2B5EF4-FFF2-40B4-BE49-F238E27FC236}">
                  <a16:creationId xmlns:a16="http://schemas.microsoft.com/office/drawing/2014/main" id="{1C365176-6453-44AC-BCCD-9BA22EEC2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492">
              <a:extLst>
                <a:ext uri="{FF2B5EF4-FFF2-40B4-BE49-F238E27FC236}">
                  <a16:creationId xmlns:a16="http://schemas.microsoft.com/office/drawing/2014/main" id="{860DED3C-5E00-4D62-9C50-14A3E7D46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493">
              <a:extLst>
                <a:ext uri="{FF2B5EF4-FFF2-40B4-BE49-F238E27FC236}">
                  <a16:creationId xmlns:a16="http://schemas.microsoft.com/office/drawing/2014/main" id="{3A781600-94B7-458E-A402-19E2E917E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494">
              <a:extLst>
                <a:ext uri="{FF2B5EF4-FFF2-40B4-BE49-F238E27FC236}">
                  <a16:creationId xmlns:a16="http://schemas.microsoft.com/office/drawing/2014/main" id="{1910E8EC-AC36-416C-9AEA-FA304DD92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 495">
              <a:extLst>
                <a:ext uri="{FF2B5EF4-FFF2-40B4-BE49-F238E27FC236}">
                  <a16:creationId xmlns:a16="http://schemas.microsoft.com/office/drawing/2014/main" id="{92B04EA7-F796-4478-9C12-1A0C981A7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496">
              <a:extLst>
                <a:ext uri="{FF2B5EF4-FFF2-40B4-BE49-F238E27FC236}">
                  <a16:creationId xmlns:a16="http://schemas.microsoft.com/office/drawing/2014/main" id="{43A63389-60B1-4CF5-AE8A-68A768AC4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497">
              <a:extLst>
                <a:ext uri="{FF2B5EF4-FFF2-40B4-BE49-F238E27FC236}">
                  <a16:creationId xmlns:a16="http://schemas.microsoft.com/office/drawing/2014/main" id="{A43925E1-6BF2-4B49-8067-8A8469F27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498">
              <a:extLst>
                <a:ext uri="{FF2B5EF4-FFF2-40B4-BE49-F238E27FC236}">
                  <a16:creationId xmlns:a16="http://schemas.microsoft.com/office/drawing/2014/main" id="{3805FF95-E793-45E5-8997-1590ED2AC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 499">
              <a:extLst>
                <a:ext uri="{FF2B5EF4-FFF2-40B4-BE49-F238E27FC236}">
                  <a16:creationId xmlns:a16="http://schemas.microsoft.com/office/drawing/2014/main" id="{B48EFD65-C0FE-43AD-8E7D-84E1DF54D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 500">
              <a:extLst>
                <a:ext uri="{FF2B5EF4-FFF2-40B4-BE49-F238E27FC236}">
                  <a16:creationId xmlns:a16="http://schemas.microsoft.com/office/drawing/2014/main" id="{0041068F-4C13-45E5-BDE4-BE154284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501">
              <a:extLst>
                <a:ext uri="{FF2B5EF4-FFF2-40B4-BE49-F238E27FC236}">
                  <a16:creationId xmlns:a16="http://schemas.microsoft.com/office/drawing/2014/main" id="{76563548-6A13-454B-BD56-D93C792BE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502">
              <a:extLst>
                <a:ext uri="{FF2B5EF4-FFF2-40B4-BE49-F238E27FC236}">
                  <a16:creationId xmlns:a16="http://schemas.microsoft.com/office/drawing/2014/main" id="{DE540A5C-EDFF-44AC-95DB-34110129C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503">
              <a:extLst>
                <a:ext uri="{FF2B5EF4-FFF2-40B4-BE49-F238E27FC236}">
                  <a16:creationId xmlns:a16="http://schemas.microsoft.com/office/drawing/2014/main" id="{0E19858B-CE84-4D60-B572-F63262A4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504">
              <a:extLst>
                <a:ext uri="{FF2B5EF4-FFF2-40B4-BE49-F238E27FC236}">
                  <a16:creationId xmlns:a16="http://schemas.microsoft.com/office/drawing/2014/main" id="{355CBD39-C9CC-4967-B686-C013B9EE0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 505">
              <a:extLst>
                <a:ext uri="{FF2B5EF4-FFF2-40B4-BE49-F238E27FC236}">
                  <a16:creationId xmlns:a16="http://schemas.microsoft.com/office/drawing/2014/main" id="{EF8AA68E-901F-4B23-A661-70541FE3D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 506">
              <a:extLst>
                <a:ext uri="{FF2B5EF4-FFF2-40B4-BE49-F238E27FC236}">
                  <a16:creationId xmlns:a16="http://schemas.microsoft.com/office/drawing/2014/main" id="{0C48B3C1-5C44-42FC-A9B7-52A349160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 507">
              <a:extLst>
                <a:ext uri="{FF2B5EF4-FFF2-40B4-BE49-F238E27FC236}">
                  <a16:creationId xmlns:a16="http://schemas.microsoft.com/office/drawing/2014/main" id="{3E64FD79-2A04-4C5B-9695-B14F0340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508">
              <a:extLst>
                <a:ext uri="{FF2B5EF4-FFF2-40B4-BE49-F238E27FC236}">
                  <a16:creationId xmlns:a16="http://schemas.microsoft.com/office/drawing/2014/main" id="{D111EEED-4F36-4928-BECF-2C2083B7A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509">
              <a:extLst>
                <a:ext uri="{FF2B5EF4-FFF2-40B4-BE49-F238E27FC236}">
                  <a16:creationId xmlns:a16="http://schemas.microsoft.com/office/drawing/2014/main" id="{9D5139C3-14DE-4080-9EE4-609D2AC5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510">
              <a:extLst>
                <a:ext uri="{FF2B5EF4-FFF2-40B4-BE49-F238E27FC236}">
                  <a16:creationId xmlns:a16="http://schemas.microsoft.com/office/drawing/2014/main" id="{44344997-AAAC-495E-B886-0869FEA43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511">
              <a:extLst>
                <a:ext uri="{FF2B5EF4-FFF2-40B4-BE49-F238E27FC236}">
                  <a16:creationId xmlns:a16="http://schemas.microsoft.com/office/drawing/2014/main" id="{25B17BF1-4082-43DC-9B15-13CE8DECB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512">
              <a:extLst>
                <a:ext uri="{FF2B5EF4-FFF2-40B4-BE49-F238E27FC236}">
                  <a16:creationId xmlns:a16="http://schemas.microsoft.com/office/drawing/2014/main" id="{5354CE6F-1532-4683-B136-B6B54A67F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 513">
              <a:extLst>
                <a:ext uri="{FF2B5EF4-FFF2-40B4-BE49-F238E27FC236}">
                  <a16:creationId xmlns:a16="http://schemas.microsoft.com/office/drawing/2014/main" id="{6D645076-FCA7-4214-BBA9-B354BF05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514">
              <a:extLst>
                <a:ext uri="{FF2B5EF4-FFF2-40B4-BE49-F238E27FC236}">
                  <a16:creationId xmlns:a16="http://schemas.microsoft.com/office/drawing/2014/main" id="{AB9F3187-C378-43E0-AA08-9FDB9A671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515">
              <a:extLst>
                <a:ext uri="{FF2B5EF4-FFF2-40B4-BE49-F238E27FC236}">
                  <a16:creationId xmlns:a16="http://schemas.microsoft.com/office/drawing/2014/main" id="{1223C15C-57AC-48D4-89FF-784F2861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516">
              <a:extLst>
                <a:ext uri="{FF2B5EF4-FFF2-40B4-BE49-F238E27FC236}">
                  <a16:creationId xmlns:a16="http://schemas.microsoft.com/office/drawing/2014/main" id="{5DF204EE-A131-4FCC-99D0-85E81086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517">
              <a:extLst>
                <a:ext uri="{FF2B5EF4-FFF2-40B4-BE49-F238E27FC236}">
                  <a16:creationId xmlns:a16="http://schemas.microsoft.com/office/drawing/2014/main" id="{32BA744C-F326-4B76-A258-9B2F508F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518">
              <a:extLst>
                <a:ext uri="{FF2B5EF4-FFF2-40B4-BE49-F238E27FC236}">
                  <a16:creationId xmlns:a16="http://schemas.microsoft.com/office/drawing/2014/main" id="{0A1535B4-958B-41CE-AFA4-EF10200A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519">
              <a:extLst>
                <a:ext uri="{FF2B5EF4-FFF2-40B4-BE49-F238E27FC236}">
                  <a16:creationId xmlns:a16="http://schemas.microsoft.com/office/drawing/2014/main" id="{72A4377E-FD02-4F33-A32F-8C8D07AD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520">
              <a:extLst>
                <a:ext uri="{FF2B5EF4-FFF2-40B4-BE49-F238E27FC236}">
                  <a16:creationId xmlns:a16="http://schemas.microsoft.com/office/drawing/2014/main" id="{2A03EA92-C7B1-43B6-8F80-ADFC6864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521">
              <a:extLst>
                <a:ext uri="{FF2B5EF4-FFF2-40B4-BE49-F238E27FC236}">
                  <a16:creationId xmlns:a16="http://schemas.microsoft.com/office/drawing/2014/main" id="{C0FB61DA-2957-4244-8169-05369689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522">
              <a:extLst>
                <a:ext uri="{FF2B5EF4-FFF2-40B4-BE49-F238E27FC236}">
                  <a16:creationId xmlns:a16="http://schemas.microsoft.com/office/drawing/2014/main" id="{AFA0997B-DCFA-4AF4-ACFD-2D61BA586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523">
              <a:extLst>
                <a:ext uri="{FF2B5EF4-FFF2-40B4-BE49-F238E27FC236}">
                  <a16:creationId xmlns:a16="http://schemas.microsoft.com/office/drawing/2014/main" id="{65D3245C-6160-4349-AA03-DD6F84FE7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524">
              <a:extLst>
                <a:ext uri="{FF2B5EF4-FFF2-40B4-BE49-F238E27FC236}">
                  <a16:creationId xmlns:a16="http://schemas.microsoft.com/office/drawing/2014/main" id="{7C07D5DC-0D9B-44CE-8403-F69E56A61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525">
              <a:extLst>
                <a:ext uri="{FF2B5EF4-FFF2-40B4-BE49-F238E27FC236}">
                  <a16:creationId xmlns:a16="http://schemas.microsoft.com/office/drawing/2014/main" id="{71F32B11-9C5C-4C40-BD48-01902454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526">
              <a:extLst>
                <a:ext uri="{FF2B5EF4-FFF2-40B4-BE49-F238E27FC236}">
                  <a16:creationId xmlns:a16="http://schemas.microsoft.com/office/drawing/2014/main" id="{FCCE7945-3CC4-4972-B9DA-7FCF75808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527">
              <a:extLst>
                <a:ext uri="{FF2B5EF4-FFF2-40B4-BE49-F238E27FC236}">
                  <a16:creationId xmlns:a16="http://schemas.microsoft.com/office/drawing/2014/main" id="{9D01C43A-3F66-4E42-8AE8-401D5D5F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528">
              <a:extLst>
                <a:ext uri="{FF2B5EF4-FFF2-40B4-BE49-F238E27FC236}">
                  <a16:creationId xmlns:a16="http://schemas.microsoft.com/office/drawing/2014/main" id="{0922E95F-3FF0-4F1D-9E44-42001090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529">
              <a:extLst>
                <a:ext uri="{FF2B5EF4-FFF2-40B4-BE49-F238E27FC236}">
                  <a16:creationId xmlns:a16="http://schemas.microsoft.com/office/drawing/2014/main" id="{BA17BE49-4FDB-455B-8F5D-65BBDE60B0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530">
              <a:extLst>
                <a:ext uri="{FF2B5EF4-FFF2-40B4-BE49-F238E27FC236}">
                  <a16:creationId xmlns:a16="http://schemas.microsoft.com/office/drawing/2014/main" id="{0647B6BD-FFAC-412E-9F09-9FE497E8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531">
              <a:extLst>
                <a:ext uri="{FF2B5EF4-FFF2-40B4-BE49-F238E27FC236}">
                  <a16:creationId xmlns:a16="http://schemas.microsoft.com/office/drawing/2014/main" id="{6FB567D7-1D7B-44B8-B002-423B9785F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532">
              <a:extLst>
                <a:ext uri="{FF2B5EF4-FFF2-40B4-BE49-F238E27FC236}">
                  <a16:creationId xmlns:a16="http://schemas.microsoft.com/office/drawing/2014/main" id="{8C8DEE10-CCFF-4EF2-95EA-F5A6ED9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533">
              <a:extLst>
                <a:ext uri="{FF2B5EF4-FFF2-40B4-BE49-F238E27FC236}">
                  <a16:creationId xmlns:a16="http://schemas.microsoft.com/office/drawing/2014/main" id="{D09BBB0D-3DCF-4F9F-9E3F-00291987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534">
              <a:extLst>
                <a:ext uri="{FF2B5EF4-FFF2-40B4-BE49-F238E27FC236}">
                  <a16:creationId xmlns:a16="http://schemas.microsoft.com/office/drawing/2014/main" id="{FEF3B55E-22D2-41F4-87FD-7EDEBD1D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535">
              <a:extLst>
                <a:ext uri="{FF2B5EF4-FFF2-40B4-BE49-F238E27FC236}">
                  <a16:creationId xmlns:a16="http://schemas.microsoft.com/office/drawing/2014/main" id="{64127EF4-A893-4CCF-AE4C-6F498A20A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536">
              <a:extLst>
                <a:ext uri="{FF2B5EF4-FFF2-40B4-BE49-F238E27FC236}">
                  <a16:creationId xmlns:a16="http://schemas.microsoft.com/office/drawing/2014/main" id="{F698559D-28F1-415E-8A7D-E40704432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537">
              <a:extLst>
                <a:ext uri="{FF2B5EF4-FFF2-40B4-BE49-F238E27FC236}">
                  <a16:creationId xmlns:a16="http://schemas.microsoft.com/office/drawing/2014/main" id="{A2A43E5F-1F43-45F1-9C1F-32F47645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538">
              <a:extLst>
                <a:ext uri="{FF2B5EF4-FFF2-40B4-BE49-F238E27FC236}">
                  <a16:creationId xmlns:a16="http://schemas.microsoft.com/office/drawing/2014/main" id="{ED0FA8EC-DF7D-4350-A97C-1F7875D1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539">
              <a:extLst>
                <a:ext uri="{FF2B5EF4-FFF2-40B4-BE49-F238E27FC236}">
                  <a16:creationId xmlns:a16="http://schemas.microsoft.com/office/drawing/2014/main" id="{F73B6D57-3661-45ED-9F59-9A4CBA58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Freeform 540">
              <a:extLst>
                <a:ext uri="{FF2B5EF4-FFF2-40B4-BE49-F238E27FC236}">
                  <a16:creationId xmlns:a16="http://schemas.microsoft.com/office/drawing/2014/main" id="{F5C1CE83-9B21-4CCA-8019-0F05251F4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541">
              <a:extLst>
                <a:ext uri="{FF2B5EF4-FFF2-40B4-BE49-F238E27FC236}">
                  <a16:creationId xmlns:a16="http://schemas.microsoft.com/office/drawing/2014/main" id="{D05FF44D-086E-4B08-A72A-4200E435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542">
              <a:extLst>
                <a:ext uri="{FF2B5EF4-FFF2-40B4-BE49-F238E27FC236}">
                  <a16:creationId xmlns:a16="http://schemas.microsoft.com/office/drawing/2014/main" id="{BBA0AB35-42EA-4A4E-8DA1-793D880A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 543">
              <a:extLst>
                <a:ext uri="{FF2B5EF4-FFF2-40B4-BE49-F238E27FC236}">
                  <a16:creationId xmlns:a16="http://schemas.microsoft.com/office/drawing/2014/main" id="{1160E24B-58EF-4D2E-9ADD-D9E0B841B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544">
              <a:extLst>
                <a:ext uri="{FF2B5EF4-FFF2-40B4-BE49-F238E27FC236}">
                  <a16:creationId xmlns:a16="http://schemas.microsoft.com/office/drawing/2014/main" id="{2C5D90A6-FD12-41CF-8541-A9B25951B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 545">
              <a:extLst>
                <a:ext uri="{FF2B5EF4-FFF2-40B4-BE49-F238E27FC236}">
                  <a16:creationId xmlns:a16="http://schemas.microsoft.com/office/drawing/2014/main" id="{14DF9DE9-4F66-41BE-BE08-0024023C3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 546">
              <a:extLst>
                <a:ext uri="{FF2B5EF4-FFF2-40B4-BE49-F238E27FC236}">
                  <a16:creationId xmlns:a16="http://schemas.microsoft.com/office/drawing/2014/main" id="{AAA19855-652D-4834-AD3F-6B08417DA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 547">
              <a:extLst>
                <a:ext uri="{FF2B5EF4-FFF2-40B4-BE49-F238E27FC236}">
                  <a16:creationId xmlns:a16="http://schemas.microsoft.com/office/drawing/2014/main" id="{D1709850-E31E-4630-96E7-B1F41F46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548">
              <a:extLst>
                <a:ext uri="{FF2B5EF4-FFF2-40B4-BE49-F238E27FC236}">
                  <a16:creationId xmlns:a16="http://schemas.microsoft.com/office/drawing/2014/main" id="{8A08D6E5-B2B1-4C2C-987E-4FA791ED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 549">
              <a:extLst>
                <a:ext uri="{FF2B5EF4-FFF2-40B4-BE49-F238E27FC236}">
                  <a16:creationId xmlns:a16="http://schemas.microsoft.com/office/drawing/2014/main" id="{AE9437E7-ED1A-42B3-A284-D28D0B896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 550">
              <a:extLst>
                <a:ext uri="{FF2B5EF4-FFF2-40B4-BE49-F238E27FC236}">
                  <a16:creationId xmlns:a16="http://schemas.microsoft.com/office/drawing/2014/main" id="{5FF35102-EEDA-46A0-96E2-57340722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551">
              <a:extLst>
                <a:ext uri="{FF2B5EF4-FFF2-40B4-BE49-F238E27FC236}">
                  <a16:creationId xmlns:a16="http://schemas.microsoft.com/office/drawing/2014/main" id="{4FF8DE0E-D44E-41E3-8BA1-F49AFC52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552">
              <a:extLst>
                <a:ext uri="{FF2B5EF4-FFF2-40B4-BE49-F238E27FC236}">
                  <a16:creationId xmlns:a16="http://schemas.microsoft.com/office/drawing/2014/main" id="{182F2C11-3D5B-4B3B-A5AB-204348EE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Oval 553">
              <a:extLst>
                <a:ext uri="{FF2B5EF4-FFF2-40B4-BE49-F238E27FC236}">
                  <a16:creationId xmlns:a16="http://schemas.microsoft.com/office/drawing/2014/main" id="{B4294F20-B5BD-444B-8E12-20AC72DC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554">
              <a:extLst>
                <a:ext uri="{FF2B5EF4-FFF2-40B4-BE49-F238E27FC236}">
                  <a16:creationId xmlns:a16="http://schemas.microsoft.com/office/drawing/2014/main" id="{ECE44EA9-981D-4211-B3E1-5C2C0228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555">
              <a:extLst>
                <a:ext uri="{FF2B5EF4-FFF2-40B4-BE49-F238E27FC236}">
                  <a16:creationId xmlns:a16="http://schemas.microsoft.com/office/drawing/2014/main" id="{AD819B78-A39D-4D9C-A0AA-06072BF5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556">
              <a:extLst>
                <a:ext uri="{FF2B5EF4-FFF2-40B4-BE49-F238E27FC236}">
                  <a16:creationId xmlns:a16="http://schemas.microsoft.com/office/drawing/2014/main" id="{8EFDA2C8-EF15-4AA8-B8D0-A67C35456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557">
              <a:extLst>
                <a:ext uri="{FF2B5EF4-FFF2-40B4-BE49-F238E27FC236}">
                  <a16:creationId xmlns:a16="http://schemas.microsoft.com/office/drawing/2014/main" id="{314F39CF-DAD1-411A-AFB0-25B789C2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558">
              <a:extLst>
                <a:ext uri="{FF2B5EF4-FFF2-40B4-BE49-F238E27FC236}">
                  <a16:creationId xmlns:a16="http://schemas.microsoft.com/office/drawing/2014/main" id="{98CBA6AE-DABD-4EDA-8A23-DC278062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559">
              <a:extLst>
                <a:ext uri="{FF2B5EF4-FFF2-40B4-BE49-F238E27FC236}">
                  <a16:creationId xmlns:a16="http://schemas.microsoft.com/office/drawing/2014/main" id="{5A11F85C-0705-45C5-A047-B192E4D0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49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reeform: Shape 832">
            <a:extLst>
              <a:ext uri="{FF2B5EF4-FFF2-40B4-BE49-F238E27FC236}">
                <a16:creationId xmlns:a16="http://schemas.microsoft.com/office/drawing/2014/main" id="{39D7CD95-3530-4D62-96F8-3CB837BA9C01}"/>
              </a:ext>
            </a:extLst>
          </p:cNvPr>
          <p:cNvSpPr>
            <a:spLocks/>
          </p:cNvSpPr>
          <p:nvPr/>
        </p:nvSpPr>
        <p:spPr bwMode="auto">
          <a:xfrm>
            <a:off x="13252" y="212281"/>
            <a:ext cx="12178749" cy="6645719"/>
          </a:xfrm>
          <a:custGeom>
            <a:avLst/>
            <a:gdLst>
              <a:gd name="connsiteX0" fmla="*/ 0 w 12178749"/>
              <a:gd name="connsiteY0" fmla="*/ 6572469 h 6645719"/>
              <a:gd name="connsiteX1" fmla="*/ 226114 w 12178749"/>
              <a:gd name="connsiteY1" fmla="*/ 6645719 h 6645719"/>
              <a:gd name="connsiteX2" fmla="*/ 0 w 12178749"/>
              <a:gd name="connsiteY2" fmla="*/ 6645719 h 6645719"/>
              <a:gd name="connsiteX3" fmla="*/ 11394248 w 12178749"/>
              <a:gd name="connsiteY3" fmla="*/ 0 h 6645719"/>
              <a:gd name="connsiteX4" fmla="*/ 11978947 w 12178749"/>
              <a:gd name="connsiteY4" fmla="*/ 62567 h 6645719"/>
              <a:gd name="connsiteX5" fmla="*/ 12178749 w 12178749"/>
              <a:gd name="connsiteY5" fmla="*/ 109618 h 6645719"/>
              <a:gd name="connsiteX6" fmla="*/ 12178749 w 12178749"/>
              <a:gd name="connsiteY6" fmla="*/ 6645719 h 6645719"/>
              <a:gd name="connsiteX7" fmla="*/ 3110239 w 12178749"/>
              <a:gd name="connsiteY7" fmla="*/ 6645719 h 6645719"/>
              <a:gd name="connsiteX8" fmla="*/ 3111213 w 12178749"/>
              <a:gd name="connsiteY8" fmla="*/ 6644503 h 6645719"/>
              <a:gd name="connsiteX9" fmla="*/ 3758427 w 12178749"/>
              <a:gd name="connsiteY9" fmla="*/ 4913481 h 6645719"/>
              <a:gd name="connsiteX10" fmla="*/ 4536392 w 12178749"/>
              <a:gd name="connsiteY10" fmla="*/ 3778609 h 6645719"/>
              <a:gd name="connsiteX11" fmla="*/ 6092321 w 12178749"/>
              <a:gd name="connsiteY11" fmla="*/ 3256310 h 6645719"/>
              <a:gd name="connsiteX12" fmla="*/ 8033964 w 12178749"/>
              <a:gd name="connsiteY12" fmla="*/ 2031163 h 6645719"/>
              <a:gd name="connsiteX13" fmla="*/ 11394248 w 12178749"/>
              <a:gd name="connsiteY13" fmla="*/ 0 h 66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78749" h="6645719">
                <a:moveTo>
                  <a:pt x="0" y="6572469"/>
                </a:moveTo>
                <a:lnTo>
                  <a:pt x="226114" y="6645719"/>
                </a:lnTo>
                <a:lnTo>
                  <a:pt x="0" y="6645719"/>
                </a:lnTo>
                <a:close/>
                <a:moveTo>
                  <a:pt x="11394248" y="0"/>
                </a:moveTo>
                <a:cubicBezTo>
                  <a:pt x="11585470" y="0"/>
                  <a:pt x="11780370" y="21763"/>
                  <a:pt x="11978947" y="62567"/>
                </a:cubicBezTo>
                <a:lnTo>
                  <a:pt x="12178749" y="109618"/>
                </a:lnTo>
                <a:lnTo>
                  <a:pt x="12178749" y="6645719"/>
                </a:lnTo>
                <a:lnTo>
                  <a:pt x="3110239" y="6645719"/>
                </a:lnTo>
                <a:lnTo>
                  <a:pt x="3111213" y="6644503"/>
                </a:lnTo>
                <a:cubicBezTo>
                  <a:pt x="3463013" y="6156359"/>
                  <a:pt x="3557399" y="5426108"/>
                  <a:pt x="3758427" y="4913481"/>
                </a:cubicBezTo>
                <a:cubicBezTo>
                  <a:pt x="3921865" y="4481455"/>
                  <a:pt x="4150678" y="4055878"/>
                  <a:pt x="4536392" y="3778609"/>
                </a:cubicBezTo>
                <a:cubicBezTo>
                  <a:pt x="4987480" y="3443305"/>
                  <a:pt x="5556244" y="3378824"/>
                  <a:pt x="6092321" y="3256310"/>
                </a:cubicBezTo>
                <a:cubicBezTo>
                  <a:pt x="6857210" y="3082210"/>
                  <a:pt x="7556725" y="2643736"/>
                  <a:pt x="8033964" y="2031163"/>
                </a:cubicBezTo>
                <a:cubicBezTo>
                  <a:pt x="8909991" y="922084"/>
                  <a:pt x="10073669" y="0"/>
                  <a:pt x="1139424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1D5E8059-40CF-4454-9105-0AACAC68F566}"/>
              </a:ext>
            </a:extLst>
          </p:cNvPr>
          <p:cNvSpPr>
            <a:spLocks/>
          </p:cNvSpPr>
          <p:nvPr/>
        </p:nvSpPr>
        <p:spPr bwMode="auto">
          <a:xfrm>
            <a:off x="-1" y="316136"/>
            <a:ext cx="12192001" cy="6532339"/>
          </a:xfrm>
          <a:custGeom>
            <a:avLst/>
            <a:gdLst>
              <a:gd name="connsiteX0" fmla="*/ 0 w 12192001"/>
              <a:gd name="connsiteY0" fmla="*/ 5810418 h 6532339"/>
              <a:gd name="connsiteX1" fmla="*/ 261308 w 12192001"/>
              <a:gd name="connsiteY1" fmla="*/ 5865200 h 6532339"/>
              <a:gd name="connsiteX2" fmla="*/ 1263951 w 12192001"/>
              <a:gd name="connsiteY2" fmla="*/ 6162624 h 6532339"/>
              <a:gd name="connsiteX3" fmla="*/ 2356469 w 12192001"/>
              <a:gd name="connsiteY3" fmla="*/ 6511864 h 6532339"/>
              <a:gd name="connsiteX4" fmla="*/ 2450930 w 12192001"/>
              <a:gd name="connsiteY4" fmla="*/ 6532339 h 6532339"/>
              <a:gd name="connsiteX5" fmla="*/ 0 w 12192001"/>
              <a:gd name="connsiteY5" fmla="*/ 6532339 h 6532339"/>
              <a:gd name="connsiteX6" fmla="*/ 11468289 w 12192001"/>
              <a:gd name="connsiteY6" fmla="*/ 0 h 6532339"/>
              <a:gd name="connsiteX7" fmla="*/ 12192001 w 12192001"/>
              <a:gd name="connsiteY7" fmla="*/ 101124 h 6532339"/>
              <a:gd name="connsiteX8" fmla="*/ 12192001 w 12192001"/>
              <a:gd name="connsiteY8" fmla="*/ 6318081 h 6532339"/>
              <a:gd name="connsiteX9" fmla="*/ 12192001 w 12192001"/>
              <a:gd name="connsiteY9" fmla="*/ 6532339 h 6532339"/>
              <a:gd name="connsiteX10" fmla="*/ 3303990 w 12192001"/>
              <a:gd name="connsiteY10" fmla="*/ 6532339 h 6532339"/>
              <a:gd name="connsiteX11" fmla="*/ 3410963 w 12192001"/>
              <a:gd name="connsiteY11" fmla="*/ 6489790 h 6532339"/>
              <a:gd name="connsiteX12" fmla="*/ 4424160 w 12192001"/>
              <a:gd name="connsiteY12" fmla="*/ 4532741 h 6532339"/>
              <a:gd name="connsiteX13" fmla="*/ 5141841 w 12192001"/>
              <a:gd name="connsiteY13" fmla="*/ 3485809 h 6532339"/>
              <a:gd name="connsiteX14" fmla="*/ 6577202 w 12192001"/>
              <a:gd name="connsiteY14" fmla="*/ 3003982 h 6532339"/>
              <a:gd name="connsiteX15" fmla="*/ 8368390 w 12192001"/>
              <a:gd name="connsiteY15" fmla="*/ 1873771 h 6532339"/>
              <a:gd name="connsiteX16" fmla="*/ 11468289 w 12192001"/>
              <a:gd name="connsiteY16" fmla="*/ 0 h 65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532339">
                <a:moveTo>
                  <a:pt x="0" y="5810418"/>
                </a:moveTo>
                <a:lnTo>
                  <a:pt x="261308" y="5865200"/>
                </a:lnTo>
                <a:cubicBezTo>
                  <a:pt x="612610" y="5946991"/>
                  <a:pt x="947327" y="6055551"/>
                  <a:pt x="1263951" y="6162624"/>
                </a:cubicBezTo>
                <a:cubicBezTo>
                  <a:pt x="1659731" y="6296464"/>
                  <a:pt x="2024885" y="6430305"/>
                  <a:pt x="2356469" y="6511864"/>
                </a:cubicBezTo>
                <a:lnTo>
                  <a:pt x="2450930" y="6532339"/>
                </a:lnTo>
                <a:lnTo>
                  <a:pt x="0" y="6532339"/>
                </a:lnTo>
                <a:close/>
                <a:moveTo>
                  <a:pt x="11468289" y="0"/>
                </a:moveTo>
                <a:cubicBezTo>
                  <a:pt x="11703495" y="0"/>
                  <a:pt x="11944733" y="35691"/>
                  <a:pt x="12192001" y="101124"/>
                </a:cubicBezTo>
                <a:cubicBezTo>
                  <a:pt x="12192001" y="101124"/>
                  <a:pt x="12192001" y="101124"/>
                  <a:pt x="12192001" y="6318081"/>
                </a:cubicBezTo>
                <a:lnTo>
                  <a:pt x="12192001" y="6532339"/>
                </a:lnTo>
                <a:lnTo>
                  <a:pt x="3303990" y="6532339"/>
                </a:lnTo>
                <a:lnTo>
                  <a:pt x="3410963" y="6489790"/>
                </a:lnTo>
                <a:cubicBezTo>
                  <a:pt x="4104520" y="6150727"/>
                  <a:pt x="4176891" y="5163279"/>
                  <a:pt x="4424160" y="4532741"/>
                </a:cubicBezTo>
                <a:cubicBezTo>
                  <a:pt x="4574933" y="4134192"/>
                  <a:pt x="4786016" y="3741593"/>
                  <a:pt x="5141841" y="3485809"/>
                </a:cubicBezTo>
                <a:cubicBezTo>
                  <a:pt x="5557975" y="3176487"/>
                  <a:pt x="6082666" y="3117003"/>
                  <a:pt x="6577202" y="3003982"/>
                </a:cubicBezTo>
                <a:cubicBezTo>
                  <a:pt x="7282822" y="2843373"/>
                  <a:pt x="7928131" y="2438876"/>
                  <a:pt x="8368390" y="1873771"/>
                </a:cubicBezTo>
                <a:cubicBezTo>
                  <a:pt x="9176535" y="850633"/>
                  <a:pt x="10250041" y="0"/>
                  <a:pt x="11468289" y="0"/>
                </a:cubicBez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5697874-015E-48E0-B585-6BC2C7BDF756}"/>
              </a:ext>
            </a:extLst>
          </p:cNvPr>
          <p:cNvSpPr>
            <a:spLocks/>
          </p:cNvSpPr>
          <p:nvPr/>
        </p:nvSpPr>
        <p:spPr bwMode="auto">
          <a:xfrm>
            <a:off x="13252" y="5551626"/>
            <a:ext cx="12178748" cy="1098211"/>
          </a:xfrm>
          <a:custGeom>
            <a:avLst/>
            <a:gdLst>
              <a:gd name="connsiteX0" fmla="*/ 1676581 w 12178748"/>
              <a:gd name="connsiteY0" fmla="*/ 197355 h 1098211"/>
              <a:gd name="connsiteX1" fmla="*/ 1792016 w 12178748"/>
              <a:gd name="connsiteY1" fmla="*/ 275876 h 1098211"/>
              <a:gd name="connsiteX2" fmla="*/ 1807233 w 12178748"/>
              <a:gd name="connsiteY2" fmla="*/ 367247 h 1098211"/>
              <a:gd name="connsiteX3" fmla="*/ 1860493 w 12178748"/>
              <a:gd name="connsiteY3" fmla="*/ 397703 h 1098211"/>
              <a:gd name="connsiteX4" fmla="*/ 1913753 w 12178748"/>
              <a:gd name="connsiteY4" fmla="*/ 572830 h 1098211"/>
              <a:gd name="connsiteX5" fmla="*/ 1982229 w 12178748"/>
              <a:gd name="connsiteY5" fmla="*/ 595673 h 1098211"/>
              <a:gd name="connsiteX6" fmla="*/ 2081140 w 12178748"/>
              <a:gd name="connsiteY6" fmla="*/ 549988 h 1098211"/>
              <a:gd name="connsiteX7" fmla="*/ 2164833 w 12178748"/>
              <a:gd name="connsiteY7" fmla="*/ 557602 h 1098211"/>
              <a:gd name="connsiteX8" fmla="*/ 2347438 w 12178748"/>
              <a:gd name="connsiteY8" fmla="*/ 504302 h 1098211"/>
              <a:gd name="connsiteX9" fmla="*/ 2545259 w 12178748"/>
              <a:gd name="connsiteY9" fmla="*/ 443389 h 1098211"/>
              <a:gd name="connsiteX10" fmla="*/ 2651778 w 12178748"/>
              <a:gd name="connsiteY10" fmla="*/ 557602 h 1098211"/>
              <a:gd name="connsiteX11" fmla="*/ 2636561 w 12178748"/>
              <a:gd name="connsiteY11" fmla="*/ 610901 h 1098211"/>
              <a:gd name="connsiteX12" fmla="*/ 2674604 w 12178748"/>
              <a:gd name="connsiteY12" fmla="*/ 755572 h 1098211"/>
              <a:gd name="connsiteX13" fmla="*/ 2469174 w 12178748"/>
              <a:gd name="connsiteY13" fmla="*/ 1006841 h 1098211"/>
              <a:gd name="connsiteX14" fmla="*/ 2469174 w 12178748"/>
              <a:gd name="connsiteY14" fmla="*/ 999226 h 1098211"/>
              <a:gd name="connsiteX15" fmla="*/ 2377872 w 12178748"/>
              <a:gd name="connsiteY15" fmla="*/ 1098211 h 1098211"/>
              <a:gd name="connsiteX16" fmla="*/ 102927 w 12178748"/>
              <a:gd name="connsiteY16" fmla="*/ 999226 h 1098211"/>
              <a:gd name="connsiteX17" fmla="*/ 45507 w 12178748"/>
              <a:gd name="connsiteY17" fmla="*/ 910236 h 1098211"/>
              <a:gd name="connsiteX18" fmla="*/ 0 w 12178748"/>
              <a:gd name="connsiteY18" fmla="*/ 848179 h 1098211"/>
              <a:gd name="connsiteX19" fmla="*/ 0 w 12178748"/>
              <a:gd name="connsiteY19" fmla="*/ 469281 h 1098211"/>
              <a:gd name="connsiteX20" fmla="*/ 20363 w 12178748"/>
              <a:gd name="connsiteY20" fmla="*/ 480464 h 1098211"/>
              <a:gd name="connsiteX21" fmla="*/ 270315 w 12178748"/>
              <a:gd name="connsiteY21" fmla="*/ 702272 h 1098211"/>
              <a:gd name="connsiteX22" fmla="*/ 270315 w 12178748"/>
              <a:gd name="connsiteY22" fmla="*/ 595673 h 1098211"/>
              <a:gd name="connsiteX23" fmla="*/ 445310 w 12178748"/>
              <a:gd name="connsiteY23" fmla="*/ 656587 h 1098211"/>
              <a:gd name="connsiteX24" fmla="*/ 445310 w 12178748"/>
              <a:gd name="connsiteY24" fmla="*/ 610901 h 1098211"/>
              <a:gd name="connsiteX25" fmla="*/ 529004 w 12178748"/>
              <a:gd name="connsiteY25" fmla="*/ 626130 h 1098211"/>
              <a:gd name="connsiteX26" fmla="*/ 719217 w 12178748"/>
              <a:gd name="connsiteY26" fmla="*/ 542374 h 1098211"/>
              <a:gd name="connsiteX27" fmla="*/ 749651 w 12178748"/>
              <a:gd name="connsiteY27" fmla="*/ 306333 h 1098211"/>
              <a:gd name="connsiteX28" fmla="*/ 1015948 w 12178748"/>
              <a:gd name="connsiteY28" fmla="*/ 481460 h 1098211"/>
              <a:gd name="connsiteX29" fmla="*/ 1023557 w 12178748"/>
              <a:gd name="connsiteY29" fmla="*/ 405318 h 1098211"/>
              <a:gd name="connsiteX30" fmla="*/ 1244204 w 12178748"/>
              <a:gd name="connsiteY30" fmla="*/ 572830 h 1098211"/>
              <a:gd name="connsiteX31" fmla="*/ 1434417 w 12178748"/>
              <a:gd name="connsiteY31" fmla="*/ 588059 h 1098211"/>
              <a:gd name="connsiteX32" fmla="*/ 1525719 w 12178748"/>
              <a:gd name="connsiteY32" fmla="*/ 527145 h 1098211"/>
              <a:gd name="connsiteX33" fmla="*/ 1676581 w 12178748"/>
              <a:gd name="connsiteY33" fmla="*/ 197355 h 1098211"/>
              <a:gd name="connsiteX34" fmla="*/ 9541156 w 12178748"/>
              <a:gd name="connsiteY34" fmla="*/ 3897 h 1098211"/>
              <a:gd name="connsiteX35" fmla="*/ 9624172 w 12178748"/>
              <a:gd name="connsiteY35" fmla="*/ 11992 h 1098211"/>
              <a:gd name="connsiteX36" fmla="*/ 10042822 w 12178748"/>
              <a:gd name="connsiteY36" fmla="*/ 171992 h 1098211"/>
              <a:gd name="connsiteX37" fmla="*/ 10362518 w 12178748"/>
              <a:gd name="connsiteY37" fmla="*/ 301515 h 1098211"/>
              <a:gd name="connsiteX38" fmla="*/ 10522366 w 12178748"/>
              <a:gd name="connsiteY38" fmla="*/ 316753 h 1098211"/>
              <a:gd name="connsiteX39" fmla="*/ 10674602 w 12178748"/>
              <a:gd name="connsiteY39" fmla="*/ 392944 h 1098211"/>
              <a:gd name="connsiteX40" fmla="*/ 10773556 w 12178748"/>
              <a:gd name="connsiteY40" fmla="*/ 385324 h 1098211"/>
              <a:gd name="connsiteX41" fmla="*/ 10857286 w 12178748"/>
              <a:gd name="connsiteY41" fmla="*/ 225325 h 1098211"/>
              <a:gd name="connsiteX42" fmla="*/ 10933404 w 12178748"/>
              <a:gd name="connsiteY42" fmla="*/ 202468 h 1098211"/>
              <a:gd name="connsiteX43" fmla="*/ 10956239 w 12178748"/>
              <a:gd name="connsiteY43" fmla="*/ 126278 h 1098211"/>
              <a:gd name="connsiteX44" fmla="*/ 11306383 w 12178748"/>
              <a:gd name="connsiteY44" fmla="*/ 438658 h 1098211"/>
              <a:gd name="connsiteX45" fmla="*/ 11420560 w 12178748"/>
              <a:gd name="connsiteY45" fmla="*/ 522467 h 1098211"/>
              <a:gd name="connsiteX46" fmla="*/ 11626079 w 12178748"/>
              <a:gd name="connsiteY46" fmla="*/ 537705 h 1098211"/>
              <a:gd name="connsiteX47" fmla="*/ 11839209 w 12178748"/>
              <a:gd name="connsiteY47" fmla="*/ 438658 h 1098211"/>
              <a:gd name="connsiteX48" fmla="*/ 11854433 w 12178748"/>
              <a:gd name="connsiteY48" fmla="*/ 507229 h 1098211"/>
              <a:gd name="connsiteX49" fmla="*/ 12082787 w 12178748"/>
              <a:gd name="connsiteY49" fmla="*/ 415801 h 1098211"/>
              <a:gd name="connsiteX50" fmla="*/ 12120846 w 12178748"/>
              <a:gd name="connsiteY50" fmla="*/ 606276 h 1098211"/>
              <a:gd name="connsiteX51" fmla="*/ 12145183 w 12178748"/>
              <a:gd name="connsiteY51" fmla="*/ 559580 h 1098211"/>
              <a:gd name="connsiteX52" fmla="*/ 12178748 w 12178748"/>
              <a:gd name="connsiteY52" fmla="*/ 533639 h 1098211"/>
              <a:gd name="connsiteX53" fmla="*/ 12178748 w 12178748"/>
              <a:gd name="connsiteY53" fmla="*/ 998299 h 1098211"/>
              <a:gd name="connsiteX54" fmla="*/ 11726043 w 12178748"/>
              <a:gd name="connsiteY54" fmla="*/ 977465 h 1098211"/>
              <a:gd name="connsiteX55" fmla="*/ 9951480 w 12178748"/>
              <a:gd name="connsiteY55" fmla="*/ 895799 h 1098211"/>
              <a:gd name="connsiteX56" fmla="*/ 9761185 w 12178748"/>
              <a:gd name="connsiteY56" fmla="*/ 751037 h 1098211"/>
              <a:gd name="connsiteX57" fmla="*/ 9753573 w 12178748"/>
              <a:gd name="connsiteY57" fmla="*/ 766276 h 1098211"/>
              <a:gd name="connsiteX58" fmla="*/ 9296864 w 12178748"/>
              <a:gd name="connsiteY58" fmla="*/ 362467 h 1098211"/>
              <a:gd name="connsiteX59" fmla="*/ 9411042 w 12178748"/>
              <a:gd name="connsiteY59" fmla="*/ 194849 h 1098211"/>
              <a:gd name="connsiteX60" fmla="*/ 9380594 w 12178748"/>
              <a:gd name="connsiteY60" fmla="*/ 111040 h 1098211"/>
              <a:gd name="connsiteX61" fmla="*/ 9541156 w 12178748"/>
              <a:gd name="connsiteY61" fmla="*/ 3897 h 1098211"/>
              <a:gd name="connsiteX62" fmla="*/ 4812876 w 12178748"/>
              <a:gd name="connsiteY62" fmla="*/ 666 h 1098211"/>
              <a:gd name="connsiteX63" fmla="*/ 4999839 w 12178748"/>
              <a:gd name="connsiteY63" fmla="*/ 63597 h 1098211"/>
              <a:gd name="connsiteX64" fmla="*/ 5026809 w 12178748"/>
              <a:gd name="connsiteY64" fmla="*/ 153498 h 1098211"/>
              <a:gd name="connsiteX65" fmla="*/ 5107719 w 12178748"/>
              <a:gd name="connsiteY65" fmla="*/ 180468 h 1098211"/>
              <a:gd name="connsiteX66" fmla="*/ 5206610 w 12178748"/>
              <a:gd name="connsiteY66" fmla="*/ 387242 h 1098211"/>
              <a:gd name="connsiteX67" fmla="*/ 5332470 w 12178748"/>
              <a:gd name="connsiteY67" fmla="*/ 396232 h 1098211"/>
              <a:gd name="connsiteX68" fmla="*/ 5539239 w 12178748"/>
              <a:gd name="connsiteY68" fmla="*/ 324311 h 1098211"/>
              <a:gd name="connsiteX69" fmla="*/ 5737019 w 12178748"/>
              <a:gd name="connsiteY69" fmla="*/ 315321 h 1098211"/>
              <a:gd name="connsiteX70" fmla="*/ 6159548 w 12178748"/>
              <a:gd name="connsiteY70" fmla="*/ 198449 h 1098211"/>
              <a:gd name="connsiteX71" fmla="*/ 6698948 w 12178748"/>
              <a:gd name="connsiteY71" fmla="*/ 45616 h 1098211"/>
              <a:gd name="connsiteX72" fmla="*/ 7004607 w 12178748"/>
              <a:gd name="connsiteY72" fmla="*/ 189459 h 1098211"/>
              <a:gd name="connsiteX73" fmla="*/ 6959657 w 12178748"/>
              <a:gd name="connsiteY73" fmla="*/ 279360 h 1098211"/>
              <a:gd name="connsiteX74" fmla="*/ 7085517 w 12178748"/>
              <a:gd name="connsiteY74" fmla="*/ 495124 h 1098211"/>
              <a:gd name="connsiteX75" fmla="*/ 6465208 w 12178748"/>
              <a:gd name="connsiteY75" fmla="*/ 917661 h 1098211"/>
              <a:gd name="connsiteX76" fmla="*/ 6456218 w 12178748"/>
              <a:gd name="connsiteY76" fmla="*/ 899681 h 1098211"/>
              <a:gd name="connsiteX77" fmla="*/ 6195508 w 12178748"/>
              <a:gd name="connsiteY77" fmla="*/ 1061503 h 1098211"/>
              <a:gd name="connsiteX78" fmla="*/ 2824262 w 12178748"/>
              <a:gd name="connsiteY78" fmla="*/ 962612 h 1098211"/>
              <a:gd name="connsiteX79" fmla="*/ 2707392 w 12178748"/>
              <a:gd name="connsiteY79" fmla="*/ 531084 h 1098211"/>
              <a:gd name="connsiteX80" fmla="*/ 3013052 w 12178748"/>
              <a:gd name="connsiteY80" fmla="*/ 710887 h 1098211"/>
              <a:gd name="connsiteX81" fmla="*/ 3022042 w 12178748"/>
              <a:gd name="connsiteY81" fmla="*/ 611996 h 1098211"/>
              <a:gd name="connsiteX82" fmla="*/ 3174872 w 12178748"/>
              <a:gd name="connsiteY82" fmla="*/ 656946 h 1098211"/>
              <a:gd name="connsiteX83" fmla="*/ 3183862 w 12178748"/>
              <a:gd name="connsiteY83" fmla="*/ 611996 h 1098211"/>
              <a:gd name="connsiteX84" fmla="*/ 3264772 w 12178748"/>
              <a:gd name="connsiteY84" fmla="*/ 620986 h 1098211"/>
              <a:gd name="connsiteX85" fmla="*/ 3471541 w 12178748"/>
              <a:gd name="connsiteY85" fmla="*/ 522094 h 1098211"/>
              <a:gd name="connsiteX86" fmla="*/ 3543461 w 12178748"/>
              <a:gd name="connsiteY86" fmla="*/ 306331 h 1098211"/>
              <a:gd name="connsiteX87" fmla="*/ 3822151 w 12178748"/>
              <a:gd name="connsiteY87" fmla="*/ 432193 h 1098211"/>
              <a:gd name="connsiteX88" fmla="*/ 3849121 w 12178748"/>
              <a:gd name="connsiteY88" fmla="*/ 351281 h 1098211"/>
              <a:gd name="connsiteX89" fmla="*/ 4100841 w 12178748"/>
              <a:gd name="connsiteY89" fmla="*/ 486134 h 1098211"/>
              <a:gd name="connsiteX90" fmla="*/ 4370540 w 12178748"/>
              <a:gd name="connsiteY90" fmla="*/ 486134 h 1098211"/>
              <a:gd name="connsiteX91" fmla="*/ 4523370 w 12178748"/>
              <a:gd name="connsiteY91" fmla="*/ 405222 h 1098211"/>
              <a:gd name="connsiteX92" fmla="*/ 4812876 w 12178748"/>
              <a:gd name="connsiteY92" fmla="*/ 666 h 109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78748" h="1098211">
                <a:moveTo>
                  <a:pt x="1676581" y="197355"/>
                </a:moveTo>
                <a:cubicBezTo>
                  <a:pt x="1714029" y="200686"/>
                  <a:pt x="1753974" y="224480"/>
                  <a:pt x="1792016" y="275876"/>
                </a:cubicBezTo>
                <a:cubicBezTo>
                  <a:pt x="1807233" y="306333"/>
                  <a:pt x="1792016" y="344404"/>
                  <a:pt x="1807233" y="367247"/>
                </a:cubicBezTo>
                <a:cubicBezTo>
                  <a:pt x="1822451" y="390089"/>
                  <a:pt x="1852885" y="382475"/>
                  <a:pt x="1860493" y="397703"/>
                </a:cubicBezTo>
                <a:cubicBezTo>
                  <a:pt x="1883319" y="451003"/>
                  <a:pt x="1898536" y="519531"/>
                  <a:pt x="1913753" y="572830"/>
                </a:cubicBezTo>
                <a:cubicBezTo>
                  <a:pt x="1928970" y="504302"/>
                  <a:pt x="1974621" y="519531"/>
                  <a:pt x="1982229" y="595673"/>
                </a:cubicBezTo>
                <a:cubicBezTo>
                  <a:pt x="1982229" y="519531"/>
                  <a:pt x="2065923" y="481460"/>
                  <a:pt x="2081140" y="549988"/>
                </a:cubicBezTo>
                <a:cubicBezTo>
                  <a:pt x="2088748" y="481460"/>
                  <a:pt x="2164833" y="466231"/>
                  <a:pt x="2164833" y="557602"/>
                </a:cubicBezTo>
                <a:cubicBezTo>
                  <a:pt x="2195267" y="473846"/>
                  <a:pt x="2370263" y="313947"/>
                  <a:pt x="2347438" y="504302"/>
                </a:cubicBezTo>
                <a:cubicBezTo>
                  <a:pt x="2377872" y="428160"/>
                  <a:pt x="2491999" y="428160"/>
                  <a:pt x="2545259" y="443389"/>
                </a:cubicBezTo>
                <a:cubicBezTo>
                  <a:pt x="2590910" y="451003"/>
                  <a:pt x="2651778" y="466231"/>
                  <a:pt x="2651778" y="557602"/>
                </a:cubicBezTo>
                <a:cubicBezTo>
                  <a:pt x="2651778" y="580445"/>
                  <a:pt x="2644170" y="595673"/>
                  <a:pt x="2636561" y="610901"/>
                </a:cubicBezTo>
                <a:cubicBezTo>
                  <a:pt x="2674604" y="588059"/>
                  <a:pt x="2682212" y="709886"/>
                  <a:pt x="2674604" y="755572"/>
                </a:cubicBezTo>
                <a:cubicBezTo>
                  <a:pt x="2659387" y="854556"/>
                  <a:pt x="2537650" y="968770"/>
                  <a:pt x="2469174" y="1006841"/>
                </a:cubicBezTo>
                <a:cubicBezTo>
                  <a:pt x="2469174" y="1006841"/>
                  <a:pt x="2469174" y="999226"/>
                  <a:pt x="2469174" y="999226"/>
                </a:cubicBezTo>
                <a:cubicBezTo>
                  <a:pt x="2461566" y="1060140"/>
                  <a:pt x="2415915" y="1075369"/>
                  <a:pt x="2377872" y="1098211"/>
                </a:cubicBezTo>
                <a:cubicBezTo>
                  <a:pt x="2377872" y="1098211"/>
                  <a:pt x="2377872" y="1098211"/>
                  <a:pt x="102927" y="999226"/>
                </a:cubicBezTo>
                <a:cubicBezTo>
                  <a:pt x="104829" y="991612"/>
                  <a:pt x="80577" y="957824"/>
                  <a:pt x="45507" y="910236"/>
                </a:cubicBezTo>
                <a:lnTo>
                  <a:pt x="0" y="848179"/>
                </a:lnTo>
                <a:lnTo>
                  <a:pt x="0" y="469281"/>
                </a:lnTo>
                <a:lnTo>
                  <a:pt x="20363" y="480464"/>
                </a:lnTo>
                <a:cubicBezTo>
                  <a:pt x="117550" y="545229"/>
                  <a:pt x="213251" y="659442"/>
                  <a:pt x="270315" y="702272"/>
                </a:cubicBezTo>
                <a:cubicBezTo>
                  <a:pt x="262706" y="671815"/>
                  <a:pt x="277923" y="633744"/>
                  <a:pt x="270315" y="595673"/>
                </a:cubicBezTo>
                <a:cubicBezTo>
                  <a:pt x="315966" y="633744"/>
                  <a:pt x="384442" y="641358"/>
                  <a:pt x="445310" y="656587"/>
                </a:cubicBezTo>
                <a:cubicBezTo>
                  <a:pt x="452919" y="656587"/>
                  <a:pt x="437702" y="626130"/>
                  <a:pt x="445310" y="610901"/>
                </a:cubicBezTo>
                <a:cubicBezTo>
                  <a:pt x="468136" y="618516"/>
                  <a:pt x="513787" y="626130"/>
                  <a:pt x="529004" y="626130"/>
                </a:cubicBezTo>
                <a:cubicBezTo>
                  <a:pt x="354008" y="359632"/>
                  <a:pt x="643132" y="329176"/>
                  <a:pt x="719217" y="542374"/>
                </a:cubicBezTo>
                <a:cubicBezTo>
                  <a:pt x="696391" y="451003"/>
                  <a:pt x="643132" y="329176"/>
                  <a:pt x="749651" y="306333"/>
                </a:cubicBezTo>
                <a:cubicBezTo>
                  <a:pt x="856170" y="283490"/>
                  <a:pt x="955080" y="405318"/>
                  <a:pt x="1015948" y="481460"/>
                </a:cubicBezTo>
                <a:cubicBezTo>
                  <a:pt x="1008340" y="451003"/>
                  <a:pt x="1023557" y="428160"/>
                  <a:pt x="1023557" y="405318"/>
                </a:cubicBezTo>
                <a:cubicBezTo>
                  <a:pt x="1137685" y="397703"/>
                  <a:pt x="1152902" y="534759"/>
                  <a:pt x="1244204" y="572830"/>
                </a:cubicBezTo>
                <a:cubicBezTo>
                  <a:pt x="1297463" y="595673"/>
                  <a:pt x="1358331" y="534759"/>
                  <a:pt x="1434417" y="588059"/>
                </a:cubicBezTo>
                <a:cubicBezTo>
                  <a:pt x="1327897" y="466231"/>
                  <a:pt x="1457242" y="435775"/>
                  <a:pt x="1525719" y="527145"/>
                </a:cubicBezTo>
                <a:cubicBezTo>
                  <a:pt x="1474361" y="361536"/>
                  <a:pt x="1564237" y="187361"/>
                  <a:pt x="1676581" y="197355"/>
                </a:cubicBezTo>
                <a:close/>
                <a:moveTo>
                  <a:pt x="9541156" y="3897"/>
                </a:moveTo>
                <a:cubicBezTo>
                  <a:pt x="9568986" y="4849"/>
                  <a:pt x="9597531" y="8183"/>
                  <a:pt x="9624172" y="11992"/>
                </a:cubicBezTo>
                <a:cubicBezTo>
                  <a:pt x="9753573" y="27230"/>
                  <a:pt x="9974316" y="72945"/>
                  <a:pt x="10042822" y="171992"/>
                </a:cubicBezTo>
                <a:cubicBezTo>
                  <a:pt x="9997151" y="-64198"/>
                  <a:pt x="10324459" y="194849"/>
                  <a:pt x="10362518" y="301515"/>
                </a:cubicBezTo>
                <a:cubicBezTo>
                  <a:pt x="10370130" y="194849"/>
                  <a:pt x="10499531" y="232944"/>
                  <a:pt x="10522366" y="316753"/>
                </a:cubicBezTo>
                <a:cubicBezTo>
                  <a:pt x="10537590" y="248182"/>
                  <a:pt x="10674602" y="309134"/>
                  <a:pt x="10674602" y="392944"/>
                </a:cubicBezTo>
                <a:cubicBezTo>
                  <a:pt x="10682214" y="316753"/>
                  <a:pt x="10750720" y="316753"/>
                  <a:pt x="10773556" y="385324"/>
                </a:cubicBezTo>
                <a:cubicBezTo>
                  <a:pt x="10796391" y="331991"/>
                  <a:pt x="10819227" y="271039"/>
                  <a:pt x="10857286" y="225325"/>
                </a:cubicBezTo>
                <a:cubicBezTo>
                  <a:pt x="10864898" y="210087"/>
                  <a:pt x="10910568" y="225325"/>
                  <a:pt x="10933404" y="202468"/>
                </a:cubicBezTo>
                <a:cubicBezTo>
                  <a:pt x="10948628" y="187230"/>
                  <a:pt x="10933404" y="149135"/>
                  <a:pt x="10956239" y="126278"/>
                </a:cubicBezTo>
                <a:cubicBezTo>
                  <a:pt x="11154146" y="-26103"/>
                  <a:pt x="11374889" y="255801"/>
                  <a:pt x="11306383" y="438658"/>
                </a:cubicBezTo>
                <a:cubicBezTo>
                  <a:pt x="11382501" y="377705"/>
                  <a:pt x="11534737" y="431039"/>
                  <a:pt x="11420560" y="522467"/>
                </a:cubicBezTo>
                <a:cubicBezTo>
                  <a:pt x="11496678" y="484372"/>
                  <a:pt x="11565184" y="552943"/>
                  <a:pt x="11626079" y="537705"/>
                </a:cubicBezTo>
                <a:cubicBezTo>
                  <a:pt x="11717420" y="522467"/>
                  <a:pt x="11725032" y="415801"/>
                  <a:pt x="11839209" y="438658"/>
                </a:cubicBezTo>
                <a:cubicBezTo>
                  <a:pt x="11839209" y="461515"/>
                  <a:pt x="11854433" y="484372"/>
                  <a:pt x="11854433" y="507229"/>
                </a:cubicBezTo>
                <a:cubicBezTo>
                  <a:pt x="11907716" y="453896"/>
                  <a:pt x="11983834" y="377705"/>
                  <a:pt x="12082787" y="415801"/>
                </a:cubicBezTo>
                <a:cubicBezTo>
                  <a:pt x="12174129" y="453896"/>
                  <a:pt x="12136070" y="537705"/>
                  <a:pt x="12120846" y="606276"/>
                </a:cubicBezTo>
                <a:cubicBezTo>
                  <a:pt x="12126555" y="587229"/>
                  <a:pt x="12134999" y="571753"/>
                  <a:pt x="12145183" y="559580"/>
                </a:cubicBezTo>
                <a:lnTo>
                  <a:pt x="12178748" y="533639"/>
                </a:lnTo>
                <a:lnTo>
                  <a:pt x="12178748" y="998299"/>
                </a:lnTo>
                <a:lnTo>
                  <a:pt x="11726043" y="977465"/>
                </a:lnTo>
                <a:cubicBezTo>
                  <a:pt x="9951480" y="895799"/>
                  <a:pt x="9951480" y="895799"/>
                  <a:pt x="9951480" y="895799"/>
                </a:cubicBezTo>
                <a:cubicBezTo>
                  <a:pt x="9875362" y="857704"/>
                  <a:pt x="9776409" y="834847"/>
                  <a:pt x="9761185" y="751037"/>
                </a:cubicBezTo>
                <a:cubicBezTo>
                  <a:pt x="9761185" y="758657"/>
                  <a:pt x="9761185" y="758657"/>
                  <a:pt x="9753573" y="766276"/>
                </a:cubicBezTo>
                <a:cubicBezTo>
                  <a:pt x="9608949" y="697704"/>
                  <a:pt x="9327312" y="514848"/>
                  <a:pt x="9296864" y="362467"/>
                </a:cubicBezTo>
                <a:cubicBezTo>
                  <a:pt x="9274029" y="301515"/>
                  <a:pt x="9319700" y="149135"/>
                  <a:pt x="9411042" y="194849"/>
                </a:cubicBezTo>
                <a:cubicBezTo>
                  <a:pt x="9388206" y="171992"/>
                  <a:pt x="9380594" y="141516"/>
                  <a:pt x="9380594" y="111040"/>
                </a:cubicBezTo>
                <a:cubicBezTo>
                  <a:pt x="9380594" y="19611"/>
                  <a:pt x="9457664" y="1040"/>
                  <a:pt x="9541156" y="3897"/>
                </a:cubicBezTo>
                <a:close/>
                <a:moveTo>
                  <a:pt x="4812876" y="666"/>
                </a:moveTo>
                <a:cubicBezTo>
                  <a:pt x="4874541" y="-3829"/>
                  <a:pt x="4939157" y="14151"/>
                  <a:pt x="4999839" y="63597"/>
                </a:cubicBezTo>
                <a:cubicBezTo>
                  <a:pt x="5026809" y="90567"/>
                  <a:pt x="4999839" y="135518"/>
                  <a:pt x="5026809" y="153498"/>
                </a:cubicBezTo>
                <a:cubicBezTo>
                  <a:pt x="5044790" y="180468"/>
                  <a:pt x="5107719" y="171478"/>
                  <a:pt x="5107719" y="180468"/>
                </a:cubicBezTo>
                <a:cubicBezTo>
                  <a:pt x="5152669" y="243400"/>
                  <a:pt x="5179640" y="315321"/>
                  <a:pt x="5206610" y="387242"/>
                </a:cubicBezTo>
                <a:cubicBezTo>
                  <a:pt x="5242569" y="297340"/>
                  <a:pt x="5332470" y="306331"/>
                  <a:pt x="5332470" y="396232"/>
                </a:cubicBezTo>
                <a:cubicBezTo>
                  <a:pt x="5341460" y="306331"/>
                  <a:pt x="5521259" y="234409"/>
                  <a:pt x="5539239" y="324311"/>
                </a:cubicBezTo>
                <a:cubicBezTo>
                  <a:pt x="5575199" y="225419"/>
                  <a:pt x="5737019" y="189459"/>
                  <a:pt x="5737019" y="315321"/>
                </a:cubicBezTo>
                <a:cubicBezTo>
                  <a:pt x="5790959" y="198449"/>
                  <a:pt x="6240458" y="-80246"/>
                  <a:pt x="6159548" y="198449"/>
                </a:cubicBezTo>
                <a:cubicBezTo>
                  <a:pt x="6249448" y="81577"/>
                  <a:pt x="6546118" y="45616"/>
                  <a:pt x="6698948" y="45616"/>
                </a:cubicBezTo>
                <a:cubicBezTo>
                  <a:pt x="6833798" y="36626"/>
                  <a:pt x="7013597" y="45616"/>
                  <a:pt x="7004607" y="189459"/>
                </a:cubicBezTo>
                <a:cubicBezTo>
                  <a:pt x="7004607" y="216429"/>
                  <a:pt x="6986627" y="252390"/>
                  <a:pt x="6959657" y="279360"/>
                </a:cubicBezTo>
                <a:cubicBezTo>
                  <a:pt x="7076527" y="234409"/>
                  <a:pt x="7121477" y="414212"/>
                  <a:pt x="7085517" y="495124"/>
                </a:cubicBezTo>
                <a:cubicBezTo>
                  <a:pt x="7031577" y="656946"/>
                  <a:pt x="6653998" y="845740"/>
                  <a:pt x="6465208" y="917661"/>
                </a:cubicBezTo>
                <a:cubicBezTo>
                  <a:pt x="6456218" y="917661"/>
                  <a:pt x="6456218" y="908671"/>
                  <a:pt x="6456218" y="899681"/>
                </a:cubicBezTo>
                <a:cubicBezTo>
                  <a:pt x="6429248" y="998572"/>
                  <a:pt x="6303388" y="1016552"/>
                  <a:pt x="6195508" y="1061503"/>
                </a:cubicBezTo>
                <a:cubicBezTo>
                  <a:pt x="6195508" y="1061503"/>
                  <a:pt x="6195508" y="1061503"/>
                  <a:pt x="2824262" y="962612"/>
                </a:cubicBezTo>
                <a:cubicBezTo>
                  <a:pt x="2833252" y="944631"/>
                  <a:pt x="2572542" y="594015"/>
                  <a:pt x="2707392" y="531084"/>
                </a:cubicBezTo>
                <a:cubicBezTo>
                  <a:pt x="2815272" y="468153"/>
                  <a:pt x="2941132" y="647956"/>
                  <a:pt x="3013052" y="710887"/>
                </a:cubicBezTo>
                <a:cubicBezTo>
                  <a:pt x="3013052" y="683917"/>
                  <a:pt x="3031032" y="647956"/>
                  <a:pt x="3022042" y="611996"/>
                </a:cubicBezTo>
                <a:cubicBezTo>
                  <a:pt x="3066992" y="638966"/>
                  <a:pt x="3120932" y="647956"/>
                  <a:pt x="3174872" y="656946"/>
                </a:cubicBezTo>
                <a:cubicBezTo>
                  <a:pt x="3183862" y="647956"/>
                  <a:pt x="3183862" y="620986"/>
                  <a:pt x="3183862" y="611996"/>
                </a:cubicBezTo>
                <a:cubicBezTo>
                  <a:pt x="3201842" y="620986"/>
                  <a:pt x="3255782" y="620986"/>
                  <a:pt x="3264772" y="620986"/>
                </a:cubicBezTo>
                <a:cubicBezTo>
                  <a:pt x="3138912" y="405222"/>
                  <a:pt x="3426591" y="342291"/>
                  <a:pt x="3471541" y="522094"/>
                </a:cubicBezTo>
                <a:cubicBezTo>
                  <a:pt x="3462551" y="441183"/>
                  <a:pt x="3426591" y="342291"/>
                  <a:pt x="3543461" y="306331"/>
                </a:cubicBezTo>
                <a:cubicBezTo>
                  <a:pt x="3669321" y="261380"/>
                  <a:pt x="3759221" y="360272"/>
                  <a:pt x="3822151" y="432193"/>
                </a:cubicBezTo>
                <a:cubicBezTo>
                  <a:pt x="3822151" y="396232"/>
                  <a:pt x="3840131" y="378252"/>
                  <a:pt x="3849121" y="351281"/>
                </a:cubicBezTo>
                <a:cubicBezTo>
                  <a:pt x="3992961" y="333301"/>
                  <a:pt x="3992961" y="459163"/>
                  <a:pt x="4100841" y="486134"/>
                </a:cubicBezTo>
                <a:cubicBezTo>
                  <a:pt x="4181750" y="513104"/>
                  <a:pt x="4271650" y="432193"/>
                  <a:pt x="4370540" y="486134"/>
                </a:cubicBezTo>
                <a:cubicBezTo>
                  <a:pt x="4244682" y="369262"/>
                  <a:pt x="4433470" y="315321"/>
                  <a:pt x="4523370" y="405222"/>
                </a:cubicBezTo>
                <a:cubicBezTo>
                  <a:pt x="4469430" y="229914"/>
                  <a:pt x="4627879" y="14151"/>
                  <a:pt x="4812876" y="666"/>
                </a:cubicBezTo>
                <a:close/>
              </a:path>
            </a:pathLst>
          </a:custGeom>
          <a:solidFill>
            <a:srgbClr val="B29E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44" name="Group 2443">
            <a:extLst>
              <a:ext uri="{FF2B5EF4-FFF2-40B4-BE49-F238E27FC236}">
                <a16:creationId xmlns:a16="http://schemas.microsoft.com/office/drawing/2014/main" id="{0286E633-B14E-456D-865A-DD411C7E545C}"/>
              </a:ext>
            </a:extLst>
          </p:cNvPr>
          <p:cNvGrpSpPr/>
          <p:nvPr/>
        </p:nvGrpSpPr>
        <p:grpSpPr>
          <a:xfrm>
            <a:off x="5954606" y="4070082"/>
            <a:ext cx="6137082" cy="2406438"/>
            <a:chOff x="4842717" y="3690257"/>
            <a:chExt cx="7244910" cy="2840833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2C32807C-B4A3-4D26-96E9-311E9A7DF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06" y="3690257"/>
              <a:ext cx="6392434" cy="2840833"/>
            </a:xfrm>
            <a:custGeom>
              <a:avLst/>
              <a:gdLst>
                <a:gd name="T0" fmla="*/ 0 w 840"/>
                <a:gd name="T1" fmla="*/ 359 h 373"/>
                <a:gd name="T2" fmla="*/ 444 w 840"/>
                <a:gd name="T3" fmla="*/ 39 h 373"/>
                <a:gd name="T4" fmla="*/ 840 w 840"/>
                <a:gd name="T5" fmla="*/ 373 h 373"/>
                <a:gd name="T6" fmla="*/ 0 w 840"/>
                <a:gd name="T7" fmla="*/ 35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0" h="373">
                  <a:moveTo>
                    <a:pt x="0" y="359"/>
                  </a:moveTo>
                  <a:cubicBezTo>
                    <a:pt x="94" y="305"/>
                    <a:pt x="346" y="77"/>
                    <a:pt x="444" y="39"/>
                  </a:cubicBezTo>
                  <a:cubicBezTo>
                    <a:pt x="543" y="0"/>
                    <a:pt x="840" y="373"/>
                    <a:pt x="840" y="373"/>
                  </a:cubicBezTo>
                  <a:lnTo>
                    <a:pt x="0" y="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156D7DB-245D-42F4-84AF-A112CD2A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282" y="3690257"/>
              <a:ext cx="3691058" cy="2840833"/>
            </a:xfrm>
            <a:custGeom>
              <a:avLst/>
              <a:gdLst>
                <a:gd name="T0" fmla="*/ 39 w 485"/>
                <a:gd name="T1" fmla="*/ 299 h 373"/>
                <a:gd name="T2" fmla="*/ 0 w 485"/>
                <a:gd name="T3" fmla="*/ 365 h 373"/>
                <a:gd name="T4" fmla="*/ 485 w 485"/>
                <a:gd name="T5" fmla="*/ 373 h 373"/>
                <a:gd name="T6" fmla="*/ 89 w 485"/>
                <a:gd name="T7" fmla="*/ 39 h 373"/>
                <a:gd name="T8" fmla="*/ 85 w 485"/>
                <a:gd name="T9" fmla="*/ 41 h 373"/>
                <a:gd name="T10" fmla="*/ 39 w 485"/>
                <a:gd name="T11" fmla="*/ 29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" h="373">
                  <a:moveTo>
                    <a:pt x="39" y="299"/>
                  </a:moveTo>
                  <a:cubicBezTo>
                    <a:pt x="28" y="322"/>
                    <a:pt x="14" y="344"/>
                    <a:pt x="0" y="365"/>
                  </a:cubicBezTo>
                  <a:cubicBezTo>
                    <a:pt x="485" y="373"/>
                    <a:pt x="485" y="373"/>
                    <a:pt x="485" y="373"/>
                  </a:cubicBezTo>
                  <a:cubicBezTo>
                    <a:pt x="485" y="373"/>
                    <a:pt x="188" y="0"/>
                    <a:pt x="89" y="39"/>
                  </a:cubicBezTo>
                  <a:cubicBezTo>
                    <a:pt x="88" y="39"/>
                    <a:pt x="87" y="40"/>
                    <a:pt x="85" y="41"/>
                  </a:cubicBezTo>
                  <a:cubicBezTo>
                    <a:pt x="96" y="122"/>
                    <a:pt x="82" y="214"/>
                    <a:pt x="39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1EDECC4-3089-4EE8-81B7-82455F697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808" y="4823891"/>
              <a:ext cx="1286584" cy="922202"/>
            </a:xfrm>
            <a:custGeom>
              <a:avLst/>
              <a:gdLst>
                <a:gd name="T0" fmla="*/ 121 w 169"/>
                <a:gd name="T1" fmla="*/ 12 h 121"/>
                <a:gd name="T2" fmla="*/ 83 w 169"/>
                <a:gd name="T3" fmla="*/ 18 h 121"/>
                <a:gd name="T4" fmla="*/ 38 w 169"/>
                <a:gd name="T5" fmla="*/ 64 h 121"/>
                <a:gd name="T6" fmla="*/ 2 w 169"/>
                <a:gd name="T7" fmla="*/ 118 h 121"/>
                <a:gd name="T8" fmla="*/ 0 w 169"/>
                <a:gd name="T9" fmla="*/ 121 h 121"/>
                <a:gd name="T10" fmla="*/ 87 w 169"/>
                <a:gd name="T11" fmla="*/ 57 h 121"/>
                <a:gd name="T12" fmla="*/ 155 w 169"/>
                <a:gd name="T13" fmla="*/ 18 h 121"/>
                <a:gd name="T14" fmla="*/ 169 w 169"/>
                <a:gd name="T15" fmla="*/ 6 h 121"/>
                <a:gd name="T16" fmla="*/ 137 w 169"/>
                <a:gd name="T17" fmla="*/ 11 h 121"/>
                <a:gd name="T18" fmla="*/ 139 w 169"/>
                <a:gd name="T19" fmla="*/ 11 h 121"/>
                <a:gd name="T20" fmla="*/ 146 w 169"/>
                <a:gd name="T21" fmla="*/ 0 h 121"/>
                <a:gd name="T22" fmla="*/ 131 w 169"/>
                <a:gd name="T23" fmla="*/ 12 h 121"/>
                <a:gd name="T24" fmla="*/ 121 w 169"/>
                <a:gd name="T25" fmla="*/ 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21">
                  <a:moveTo>
                    <a:pt x="121" y="12"/>
                  </a:moveTo>
                  <a:cubicBezTo>
                    <a:pt x="106" y="12"/>
                    <a:pt x="92" y="28"/>
                    <a:pt x="83" y="18"/>
                  </a:cubicBezTo>
                  <a:cubicBezTo>
                    <a:pt x="66" y="20"/>
                    <a:pt x="48" y="51"/>
                    <a:pt x="38" y="64"/>
                  </a:cubicBezTo>
                  <a:cubicBezTo>
                    <a:pt x="25" y="81"/>
                    <a:pt x="15" y="100"/>
                    <a:pt x="2" y="118"/>
                  </a:cubicBezTo>
                  <a:cubicBezTo>
                    <a:pt x="2" y="119"/>
                    <a:pt x="1" y="120"/>
                    <a:pt x="0" y="121"/>
                  </a:cubicBezTo>
                  <a:cubicBezTo>
                    <a:pt x="28" y="98"/>
                    <a:pt x="56" y="76"/>
                    <a:pt x="87" y="57"/>
                  </a:cubicBezTo>
                  <a:cubicBezTo>
                    <a:pt x="109" y="43"/>
                    <a:pt x="133" y="32"/>
                    <a:pt x="155" y="18"/>
                  </a:cubicBezTo>
                  <a:cubicBezTo>
                    <a:pt x="160" y="14"/>
                    <a:pt x="166" y="11"/>
                    <a:pt x="169" y="6"/>
                  </a:cubicBezTo>
                  <a:cubicBezTo>
                    <a:pt x="152" y="10"/>
                    <a:pt x="148" y="11"/>
                    <a:pt x="137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0" y="7"/>
                    <a:pt x="143" y="4"/>
                    <a:pt x="146" y="0"/>
                  </a:cubicBezTo>
                  <a:cubicBezTo>
                    <a:pt x="141" y="4"/>
                    <a:pt x="136" y="8"/>
                    <a:pt x="131" y="12"/>
                  </a:cubicBezTo>
                  <a:cubicBezTo>
                    <a:pt x="128" y="12"/>
                    <a:pt x="125" y="12"/>
                    <a:pt x="121" y="1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F32EF8-2683-4B1C-9BE3-F19D8F5C2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111" y="5746093"/>
              <a:ext cx="159699" cy="121461"/>
            </a:xfrm>
            <a:custGeom>
              <a:avLst/>
              <a:gdLst>
                <a:gd name="T0" fmla="*/ 14 w 21"/>
                <a:gd name="T1" fmla="*/ 11 h 16"/>
                <a:gd name="T2" fmla="*/ 21 w 21"/>
                <a:gd name="T3" fmla="*/ 0 h 16"/>
                <a:gd name="T4" fmla="*/ 0 w 21"/>
                <a:gd name="T5" fmla="*/ 16 h 16"/>
                <a:gd name="T6" fmla="*/ 14 w 21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14" y="11"/>
                  </a:moveTo>
                  <a:cubicBezTo>
                    <a:pt x="15" y="7"/>
                    <a:pt x="18" y="3"/>
                    <a:pt x="21" y="0"/>
                  </a:cubicBezTo>
                  <a:cubicBezTo>
                    <a:pt x="14" y="5"/>
                    <a:pt x="7" y="10"/>
                    <a:pt x="0" y="16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49247A-353E-467D-B2B1-6CD80E5D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949" y="4032147"/>
              <a:ext cx="1171872" cy="791744"/>
            </a:xfrm>
            <a:custGeom>
              <a:avLst/>
              <a:gdLst>
                <a:gd name="T0" fmla="*/ 110 w 154"/>
                <a:gd name="T1" fmla="*/ 5 h 104"/>
                <a:gd name="T2" fmla="*/ 75 w 154"/>
                <a:gd name="T3" fmla="*/ 10 h 104"/>
                <a:gd name="T4" fmla="*/ 34 w 154"/>
                <a:gd name="T5" fmla="*/ 53 h 104"/>
                <a:gd name="T6" fmla="*/ 1 w 154"/>
                <a:gd name="T7" fmla="*/ 102 h 104"/>
                <a:gd name="T8" fmla="*/ 0 w 154"/>
                <a:gd name="T9" fmla="*/ 104 h 104"/>
                <a:gd name="T10" fmla="*/ 79 w 154"/>
                <a:gd name="T11" fmla="*/ 46 h 104"/>
                <a:gd name="T12" fmla="*/ 141 w 154"/>
                <a:gd name="T13" fmla="*/ 10 h 104"/>
                <a:gd name="T14" fmla="*/ 154 w 154"/>
                <a:gd name="T15" fmla="*/ 0 h 104"/>
                <a:gd name="T16" fmla="*/ 110 w 154"/>
                <a:gd name="T17" fmla="*/ 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04">
                  <a:moveTo>
                    <a:pt x="110" y="5"/>
                  </a:moveTo>
                  <a:cubicBezTo>
                    <a:pt x="96" y="5"/>
                    <a:pt x="84" y="20"/>
                    <a:pt x="75" y="10"/>
                  </a:cubicBezTo>
                  <a:cubicBezTo>
                    <a:pt x="60" y="13"/>
                    <a:pt x="43" y="41"/>
                    <a:pt x="34" y="53"/>
                  </a:cubicBezTo>
                  <a:cubicBezTo>
                    <a:pt x="22" y="68"/>
                    <a:pt x="13" y="86"/>
                    <a:pt x="1" y="102"/>
                  </a:cubicBezTo>
                  <a:cubicBezTo>
                    <a:pt x="1" y="103"/>
                    <a:pt x="0" y="104"/>
                    <a:pt x="0" y="104"/>
                  </a:cubicBezTo>
                  <a:cubicBezTo>
                    <a:pt x="25" y="84"/>
                    <a:pt x="51" y="64"/>
                    <a:pt x="79" y="46"/>
                  </a:cubicBezTo>
                  <a:cubicBezTo>
                    <a:pt x="99" y="34"/>
                    <a:pt x="121" y="23"/>
                    <a:pt x="141" y="10"/>
                  </a:cubicBezTo>
                  <a:cubicBezTo>
                    <a:pt x="146" y="7"/>
                    <a:pt x="151" y="4"/>
                    <a:pt x="154" y="0"/>
                  </a:cubicBezTo>
                  <a:cubicBezTo>
                    <a:pt x="132" y="5"/>
                    <a:pt x="134" y="4"/>
                    <a:pt x="110" y="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7BDA0F0-90F7-427A-89B7-8B6C0B37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313" y="4466257"/>
              <a:ext cx="1180869" cy="928951"/>
            </a:xfrm>
            <a:custGeom>
              <a:avLst/>
              <a:gdLst>
                <a:gd name="T0" fmla="*/ 123 w 155"/>
                <a:gd name="T1" fmla="*/ 66 h 122"/>
                <a:gd name="T2" fmla="*/ 84 w 155"/>
                <a:gd name="T3" fmla="*/ 20 h 122"/>
                <a:gd name="T4" fmla="*/ 47 w 155"/>
                <a:gd name="T5" fmla="*/ 10 h 122"/>
                <a:gd name="T6" fmla="*/ 0 w 155"/>
                <a:gd name="T7" fmla="*/ 0 h 122"/>
                <a:gd name="T8" fmla="*/ 13 w 155"/>
                <a:gd name="T9" fmla="*/ 12 h 122"/>
                <a:gd name="T10" fmla="*/ 76 w 155"/>
                <a:gd name="T11" fmla="*/ 55 h 122"/>
                <a:gd name="T12" fmla="*/ 155 w 155"/>
                <a:gd name="T13" fmla="*/ 122 h 122"/>
                <a:gd name="T14" fmla="*/ 154 w 155"/>
                <a:gd name="T15" fmla="*/ 119 h 122"/>
                <a:gd name="T16" fmla="*/ 123 w 155"/>
                <a:gd name="T1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2">
                  <a:moveTo>
                    <a:pt x="123" y="66"/>
                  </a:moveTo>
                  <a:cubicBezTo>
                    <a:pt x="115" y="54"/>
                    <a:pt x="100" y="24"/>
                    <a:pt x="84" y="20"/>
                  </a:cubicBezTo>
                  <a:cubicBezTo>
                    <a:pt x="74" y="28"/>
                    <a:pt x="62" y="12"/>
                    <a:pt x="47" y="10"/>
                  </a:cubicBezTo>
                  <a:cubicBezTo>
                    <a:pt x="21" y="7"/>
                    <a:pt x="24" y="8"/>
                    <a:pt x="0" y="0"/>
                  </a:cubicBezTo>
                  <a:cubicBezTo>
                    <a:pt x="3" y="5"/>
                    <a:pt x="8" y="8"/>
                    <a:pt x="13" y="12"/>
                  </a:cubicBezTo>
                  <a:cubicBezTo>
                    <a:pt x="33" y="27"/>
                    <a:pt x="55" y="40"/>
                    <a:pt x="76" y="55"/>
                  </a:cubicBezTo>
                  <a:cubicBezTo>
                    <a:pt x="105" y="76"/>
                    <a:pt x="130" y="99"/>
                    <a:pt x="155" y="122"/>
                  </a:cubicBezTo>
                  <a:cubicBezTo>
                    <a:pt x="155" y="121"/>
                    <a:pt x="154" y="120"/>
                    <a:pt x="154" y="119"/>
                  </a:cubicBezTo>
                  <a:cubicBezTo>
                    <a:pt x="143" y="102"/>
                    <a:pt x="135" y="84"/>
                    <a:pt x="123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198EC4C-1A95-4044-BF42-3CB7ADA5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182" y="5395206"/>
              <a:ext cx="143953" cy="130458"/>
            </a:xfrm>
            <a:custGeom>
              <a:avLst/>
              <a:gdLst>
                <a:gd name="T0" fmla="*/ 0 w 19"/>
                <a:gd name="T1" fmla="*/ 0 h 17"/>
                <a:gd name="T2" fmla="*/ 6 w 19"/>
                <a:gd name="T3" fmla="*/ 11 h 17"/>
                <a:gd name="T4" fmla="*/ 19 w 19"/>
                <a:gd name="T5" fmla="*/ 17 h 17"/>
                <a:gd name="T6" fmla="*/ 0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cubicBezTo>
                    <a:pt x="3" y="4"/>
                    <a:pt x="6" y="7"/>
                    <a:pt x="6" y="1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3" y="11"/>
                    <a:pt x="7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52995F6-F247-4CAD-808C-DD64D6C06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159" y="3865700"/>
              <a:ext cx="2330247" cy="1180869"/>
            </a:xfrm>
            <a:custGeom>
              <a:avLst/>
              <a:gdLst>
                <a:gd name="T0" fmla="*/ 58 w 306"/>
                <a:gd name="T1" fmla="*/ 72 h 155"/>
                <a:gd name="T2" fmla="*/ 67 w 306"/>
                <a:gd name="T3" fmla="*/ 73 h 155"/>
                <a:gd name="T4" fmla="*/ 63 w 306"/>
                <a:gd name="T5" fmla="*/ 112 h 155"/>
                <a:gd name="T6" fmla="*/ 60 w 306"/>
                <a:gd name="T7" fmla="*/ 139 h 155"/>
                <a:gd name="T8" fmla="*/ 75 w 306"/>
                <a:gd name="T9" fmla="*/ 119 h 155"/>
                <a:gd name="T10" fmla="*/ 100 w 306"/>
                <a:gd name="T11" fmla="*/ 64 h 155"/>
                <a:gd name="T12" fmla="*/ 131 w 306"/>
                <a:gd name="T13" fmla="*/ 63 h 155"/>
                <a:gd name="T14" fmla="*/ 144 w 306"/>
                <a:gd name="T15" fmla="*/ 72 h 155"/>
                <a:gd name="T16" fmla="*/ 182 w 306"/>
                <a:gd name="T17" fmla="*/ 113 h 155"/>
                <a:gd name="T18" fmla="*/ 201 w 306"/>
                <a:gd name="T19" fmla="*/ 144 h 155"/>
                <a:gd name="T20" fmla="*/ 212 w 306"/>
                <a:gd name="T21" fmla="*/ 143 h 155"/>
                <a:gd name="T22" fmla="*/ 209 w 306"/>
                <a:gd name="T23" fmla="*/ 118 h 155"/>
                <a:gd name="T24" fmla="*/ 191 w 306"/>
                <a:gd name="T25" fmla="*/ 78 h 155"/>
                <a:gd name="T26" fmla="*/ 191 w 306"/>
                <a:gd name="T27" fmla="*/ 60 h 155"/>
                <a:gd name="T28" fmla="*/ 228 w 306"/>
                <a:gd name="T29" fmla="*/ 77 h 155"/>
                <a:gd name="T30" fmla="*/ 248 w 306"/>
                <a:gd name="T31" fmla="*/ 101 h 155"/>
                <a:gd name="T32" fmla="*/ 281 w 306"/>
                <a:gd name="T33" fmla="*/ 120 h 155"/>
                <a:gd name="T34" fmla="*/ 301 w 306"/>
                <a:gd name="T35" fmla="*/ 139 h 155"/>
                <a:gd name="T36" fmla="*/ 282 w 306"/>
                <a:gd name="T37" fmla="*/ 83 h 155"/>
                <a:gd name="T38" fmla="*/ 283 w 306"/>
                <a:gd name="T39" fmla="*/ 82 h 155"/>
                <a:gd name="T40" fmla="*/ 137 w 306"/>
                <a:gd name="T41" fmla="*/ 13 h 155"/>
                <a:gd name="T42" fmla="*/ 119 w 306"/>
                <a:gd name="T43" fmla="*/ 23 h 155"/>
                <a:gd name="T44" fmla="*/ 95 w 306"/>
                <a:gd name="T45" fmla="*/ 24 h 155"/>
                <a:gd name="T46" fmla="*/ 65 w 306"/>
                <a:gd name="T47" fmla="*/ 27 h 155"/>
                <a:gd name="T48" fmla="*/ 17 w 306"/>
                <a:gd name="T49" fmla="*/ 75 h 155"/>
                <a:gd name="T50" fmla="*/ 0 w 306"/>
                <a:gd name="T51" fmla="*/ 101 h 155"/>
                <a:gd name="T52" fmla="*/ 32 w 306"/>
                <a:gd name="T53" fmla="*/ 81 h 155"/>
                <a:gd name="T54" fmla="*/ 58 w 306"/>
                <a:gd name="T55" fmla="*/ 7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6" h="155">
                  <a:moveTo>
                    <a:pt x="58" y="72"/>
                  </a:moveTo>
                  <a:cubicBezTo>
                    <a:pt x="60" y="78"/>
                    <a:pt x="65" y="79"/>
                    <a:pt x="67" y="73"/>
                  </a:cubicBezTo>
                  <a:cubicBezTo>
                    <a:pt x="64" y="85"/>
                    <a:pt x="65" y="100"/>
                    <a:pt x="63" y="112"/>
                  </a:cubicBezTo>
                  <a:cubicBezTo>
                    <a:pt x="62" y="116"/>
                    <a:pt x="56" y="135"/>
                    <a:pt x="60" y="139"/>
                  </a:cubicBezTo>
                  <a:cubicBezTo>
                    <a:pt x="67" y="147"/>
                    <a:pt x="74" y="123"/>
                    <a:pt x="75" y="119"/>
                  </a:cubicBezTo>
                  <a:cubicBezTo>
                    <a:pt x="81" y="102"/>
                    <a:pt x="84" y="76"/>
                    <a:pt x="100" y="64"/>
                  </a:cubicBezTo>
                  <a:cubicBezTo>
                    <a:pt x="104" y="61"/>
                    <a:pt x="122" y="59"/>
                    <a:pt x="131" y="63"/>
                  </a:cubicBezTo>
                  <a:cubicBezTo>
                    <a:pt x="138" y="65"/>
                    <a:pt x="139" y="66"/>
                    <a:pt x="144" y="72"/>
                  </a:cubicBezTo>
                  <a:cubicBezTo>
                    <a:pt x="158" y="85"/>
                    <a:pt x="170" y="98"/>
                    <a:pt x="182" y="113"/>
                  </a:cubicBezTo>
                  <a:cubicBezTo>
                    <a:pt x="187" y="120"/>
                    <a:pt x="194" y="140"/>
                    <a:pt x="201" y="144"/>
                  </a:cubicBezTo>
                  <a:cubicBezTo>
                    <a:pt x="206" y="146"/>
                    <a:pt x="208" y="146"/>
                    <a:pt x="212" y="143"/>
                  </a:cubicBezTo>
                  <a:cubicBezTo>
                    <a:pt x="223" y="136"/>
                    <a:pt x="214" y="127"/>
                    <a:pt x="209" y="118"/>
                  </a:cubicBezTo>
                  <a:cubicBezTo>
                    <a:pt x="200" y="106"/>
                    <a:pt x="193" y="93"/>
                    <a:pt x="191" y="78"/>
                  </a:cubicBezTo>
                  <a:cubicBezTo>
                    <a:pt x="191" y="72"/>
                    <a:pt x="192" y="65"/>
                    <a:pt x="191" y="60"/>
                  </a:cubicBezTo>
                  <a:cubicBezTo>
                    <a:pt x="203" y="65"/>
                    <a:pt x="217" y="69"/>
                    <a:pt x="228" y="77"/>
                  </a:cubicBezTo>
                  <a:cubicBezTo>
                    <a:pt x="238" y="84"/>
                    <a:pt x="241" y="91"/>
                    <a:pt x="248" y="101"/>
                  </a:cubicBezTo>
                  <a:cubicBezTo>
                    <a:pt x="257" y="112"/>
                    <a:pt x="271" y="111"/>
                    <a:pt x="281" y="120"/>
                  </a:cubicBezTo>
                  <a:cubicBezTo>
                    <a:pt x="287" y="124"/>
                    <a:pt x="296" y="155"/>
                    <a:pt x="301" y="139"/>
                  </a:cubicBezTo>
                  <a:cubicBezTo>
                    <a:pt x="306" y="124"/>
                    <a:pt x="264" y="97"/>
                    <a:pt x="282" y="83"/>
                  </a:cubicBezTo>
                  <a:cubicBezTo>
                    <a:pt x="283" y="83"/>
                    <a:pt x="283" y="82"/>
                    <a:pt x="283" y="82"/>
                  </a:cubicBezTo>
                  <a:cubicBezTo>
                    <a:pt x="226" y="35"/>
                    <a:pt x="169" y="0"/>
                    <a:pt x="137" y="13"/>
                  </a:cubicBezTo>
                  <a:cubicBezTo>
                    <a:pt x="131" y="15"/>
                    <a:pt x="126" y="19"/>
                    <a:pt x="119" y="23"/>
                  </a:cubicBezTo>
                  <a:cubicBezTo>
                    <a:pt x="112" y="24"/>
                    <a:pt x="109" y="23"/>
                    <a:pt x="95" y="24"/>
                  </a:cubicBezTo>
                  <a:cubicBezTo>
                    <a:pt x="81" y="24"/>
                    <a:pt x="73" y="36"/>
                    <a:pt x="65" y="27"/>
                  </a:cubicBezTo>
                  <a:cubicBezTo>
                    <a:pt x="49" y="29"/>
                    <a:pt x="26" y="63"/>
                    <a:pt x="17" y="75"/>
                  </a:cubicBezTo>
                  <a:cubicBezTo>
                    <a:pt x="11" y="83"/>
                    <a:pt x="5" y="92"/>
                    <a:pt x="0" y="101"/>
                  </a:cubicBezTo>
                  <a:cubicBezTo>
                    <a:pt x="10" y="93"/>
                    <a:pt x="20" y="86"/>
                    <a:pt x="32" y="81"/>
                  </a:cubicBezTo>
                  <a:cubicBezTo>
                    <a:pt x="39" y="77"/>
                    <a:pt x="50" y="70"/>
                    <a:pt x="58" y="7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A88FF0E-6856-4260-B465-A8378159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821" y="3865700"/>
              <a:ext cx="1286584" cy="1180869"/>
            </a:xfrm>
            <a:custGeom>
              <a:avLst/>
              <a:gdLst>
                <a:gd name="T0" fmla="*/ 145 w 169"/>
                <a:gd name="T1" fmla="*/ 83 h 155"/>
                <a:gd name="T2" fmla="*/ 146 w 169"/>
                <a:gd name="T3" fmla="*/ 82 h 155"/>
                <a:gd name="T4" fmla="*/ 0 w 169"/>
                <a:gd name="T5" fmla="*/ 13 h 155"/>
                <a:gd name="T6" fmla="*/ 0 w 169"/>
                <a:gd name="T7" fmla="*/ 13 h 155"/>
                <a:gd name="T8" fmla="*/ 5 w 169"/>
                <a:gd name="T9" fmla="*/ 70 h 155"/>
                <a:gd name="T10" fmla="*/ 7 w 169"/>
                <a:gd name="T11" fmla="*/ 72 h 155"/>
                <a:gd name="T12" fmla="*/ 45 w 169"/>
                <a:gd name="T13" fmla="*/ 113 h 155"/>
                <a:gd name="T14" fmla="*/ 64 w 169"/>
                <a:gd name="T15" fmla="*/ 144 h 155"/>
                <a:gd name="T16" fmla="*/ 75 w 169"/>
                <a:gd name="T17" fmla="*/ 143 h 155"/>
                <a:gd name="T18" fmla="*/ 72 w 169"/>
                <a:gd name="T19" fmla="*/ 118 h 155"/>
                <a:gd name="T20" fmla="*/ 54 w 169"/>
                <a:gd name="T21" fmla="*/ 78 h 155"/>
                <a:gd name="T22" fmla="*/ 54 w 169"/>
                <a:gd name="T23" fmla="*/ 60 h 155"/>
                <a:gd name="T24" fmla="*/ 91 w 169"/>
                <a:gd name="T25" fmla="*/ 77 h 155"/>
                <a:gd name="T26" fmla="*/ 111 w 169"/>
                <a:gd name="T27" fmla="*/ 101 h 155"/>
                <a:gd name="T28" fmla="*/ 144 w 169"/>
                <a:gd name="T29" fmla="*/ 120 h 155"/>
                <a:gd name="T30" fmla="*/ 164 w 169"/>
                <a:gd name="T31" fmla="*/ 139 h 155"/>
                <a:gd name="T32" fmla="*/ 145 w 169"/>
                <a:gd name="T33" fmla="*/ 8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155">
                  <a:moveTo>
                    <a:pt x="145" y="83"/>
                  </a:moveTo>
                  <a:cubicBezTo>
                    <a:pt x="146" y="83"/>
                    <a:pt x="146" y="82"/>
                    <a:pt x="146" y="82"/>
                  </a:cubicBezTo>
                  <a:cubicBezTo>
                    <a:pt x="89" y="35"/>
                    <a:pt x="32" y="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31"/>
                    <a:pt x="5" y="50"/>
                    <a:pt x="5" y="70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21" y="85"/>
                    <a:pt x="33" y="98"/>
                    <a:pt x="45" y="113"/>
                  </a:cubicBezTo>
                  <a:cubicBezTo>
                    <a:pt x="50" y="120"/>
                    <a:pt x="57" y="140"/>
                    <a:pt x="64" y="144"/>
                  </a:cubicBezTo>
                  <a:cubicBezTo>
                    <a:pt x="69" y="146"/>
                    <a:pt x="71" y="146"/>
                    <a:pt x="75" y="143"/>
                  </a:cubicBezTo>
                  <a:cubicBezTo>
                    <a:pt x="86" y="136"/>
                    <a:pt x="77" y="127"/>
                    <a:pt x="72" y="118"/>
                  </a:cubicBezTo>
                  <a:cubicBezTo>
                    <a:pt x="63" y="106"/>
                    <a:pt x="56" y="93"/>
                    <a:pt x="54" y="78"/>
                  </a:cubicBezTo>
                  <a:cubicBezTo>
                    <a:pt x="54" y="72"/>
                    <a:pt x="55" y="65"/>
                    <a:pt x="54" y="60"/>
                  </a:cubicBezTo>
                  <a:cubicBezTo>
                    <a:pt x="66" y="65"/>
                    <a:pt x="80" y="69"/>
                    <a:pt x="91" y="77"/>
                  </a:cubicBezTo>
                  <a:cubicBezTo>
                    <a:pt x="101" y="84"/>
                    <a:pt x="104" y="91"/>
                    <a:pt x="111" y="101"/>
                  </a:cubicBezTo>
                  <a:cubicBezTo>
                    <a:pt x="120" y="112"/>
                    <a:pt x="134" y="111"/>
                    <a:pt x="144" y="120"/>
                  </a:cubicBezTo>
                  <a:cubicBezTo>
                    <a:pt x="150" y="124"/>
                    <a:pt x="159" y="155"/>
                    <a:pt x="164" y="139"/>
                  </a:cubicBezTo>
                  <a:cubicBezTo>
                    <a:pt x="169" y="124"/>
                    <a:pt x="127" y="97"/>
                    <a:pt x="145" y="8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C78AA4C-6400-4103-825A-ACF100B1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584" y="4443764"/>
              <a:ext cx="335142" cy="778249"/>
            </a:xfrm>
            <a:custGeom>
              <a:avLst/>
              <a:gdLst>
                <a:gd name="T0" fmla="*/ 42 w 44"/>
                <a:gd name="T1" fmla="*/ 1 h 102"/>
                <a:gd name="T2" fmla="*/ 28 w 44"/>
                <a:gd name="T3" fmla="*/ 18 h 102"/>
                <a:gd name="T4" fmla="*/ 9 w 44"/>
                <a:gd name="T5" fmla="*/ 71 h 102"/>
                <a:gd name="T6" fmla="*/ 5 w 44"/>
                <a:gd name="T7" fmla="*/ 101 h 102"/>
                <a:gd name="T8" fmla="*/ 17 w 44"/>
                <a:gd name="T9" fmla="*/ 93 h 102"/>
                <a:gd name="T10" fmla="*/ 28 w 44"/>
                <a:gd name="T11" fmla="*/ 83 h 102"/>
                <a:gd name="T12" fmla="*/ 28 w 44"/>
                <a:gd name="T13" fmla="*/ 85 h 102"/>
                <a:gd name="T14" fmla="*/ 28 w 44"/>
                <a:gd name="T15" fmla="*/ 84 h 102"/>
                <a:gd name="T16" fmla="*/ 37 w 44"/>
                <a:gd name="T17" fmla="*/ 55 h 102"/>
                <a:gd name="T18" fmla="*/ 40 w 44"/>
                <a:gd name="T19" fmla="*/ 34 h 102"/>
                <a:gd name="T20" fmla="*/ 42 w 44"/>
                <a:gd name="T2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2">
                  <a:moveTo>
                    <a:pt x="42" y="1"/>
                  </a:moveTo>
                  <a:cubicBezTo>
                    <a:pt x="35" y="0"/>
                    <a:pt x="30" y="13"/>
                    <a:pt x="28" y="18"/>
                  </a:cubicBezTo>
                  <a:cubicBezTo>
                    <a:pt x="21" y="35"/>
                    <a:pt x="14" y="53"/>
                    <a:pt x="9" y="71"/>
                  </a:cubicBezTo>
                  <a:cubicBezTo>
                    <a:pt x="9" y="74"/>
                    <a:pt x="0" y="99"/>
                    <a:pt x="5" y="101"/>
                  </a:cubicBezTo>
                  <a:cubicBezTo>
                    <a:pt x="8" y="102"/>
                    <a:pt x="15" y="94"/>
                    <a:pt x="17" y="93"/>
                  </a:cubicBezTo>
                  <a:cubicBezTo>
                    <a:pt x="20" y="90"/>
                    <a:pt x="27" y="87"/>
                    <a:pt x="28" y="83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4"/>
                  </a:cubicBezTo>
                  <a:cubicBezTo>
                    <a:pt x="30" y="74"/>
                    <a:pt x="33" y="65"/>
                    <a:pt x="37" y="55"/>
                  </a:cubicBezTo>
                  <a:cubicBezTo>
                    <a:pt x="39" y="48"/>
                    <a:pt x="39" y="41"/>
                    <a:pt x="40" y="34"/>
                  </a:cubicBezTo>
                  <a:cubicBezTo>
                    <a:pt x="42" y="23"/>
                    <a:pt x="44" y="11"/>
                    <a:pt x="42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F3EA7559-01AA-42F0-976D-36E2AF7C3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236" y="4520240"/>
              <a:ext cx="443108" cy="740012"/>
            </a:xfrm>
            <a:custGeom>
              <a:avLst/>
              <a:gdLst>
                <a:gd name="T0" fmla="*/ 4 w 58"/>
                <a:gd name="T1" fmla="*/ 0 h 97"/>
                <a:gd name="T2" fmla="*/ 8 w 58"/>
                <a:gd name="T3" fmla="*/ 22 h 97"/>
                <a:gd name="T4" fmla="*/ 34 w 58"/>
                <a:gd name="T5" fmla="*/ 72 h 97"/>
                <a:gd name="T6" fmla="*/ 54 w 58"/>
                <a:gd name="T7" fmla="*/ 95 h 97"/>
                <a:gd name="T8" fmla="*/ 55 w 58"/>
                <a:gd name="T9" fmla="*/ 81 h 97"/>
                <a:gd name="T10" fmla="*/ 56 w 58"/>
                <a:gd name="T11" fmla="*/ 66 h 97"/>
                <a:gd name="T12" fmla="*/ 57 w 58"/>
                <a:gd name="T13" fmla="*/ 67 h 97"/>
                <a:gd name="T14" fmla="*/ 57 w 58"/>
                <a:gd name="T15" fmla="*/ 67 h 97"/>
                <a:gd name="T16" fmla="*/ 41 w 58"/>
                <a:gd name="T17" fmla="*/ 41 h 97"/>
                <a:gd name="T18" fmla="*/ 28 w 58"/>
                <a:gd name="T19" fmla="*/ 24 h 97"/>
                <a:gd name="T20" fmla="*/ 4 w 58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97">
                  <a:moveTo>
                    <a:pt x="4" y="0"/>
                  </a:moveTo>
                  <a:cubicBezTo>
                    <a:pt x="0" y="4"/>
                    <a:pt x="6" y="18"/>
                    <a:pt x="8" y="22"/>
                  </a:cubicBezTo>
                  <a:cubicBezTo>
                    <a:pt x="16" y="39"/>
                    <a:pt x="24" y="56"/>
                    <a:pt x="34" y="72"/>
                  </a:cubicBezTo>
                  <a:cubicBezTo>
                    <a:pt x="36" y="75"/>
                    <a:pt x="49" y="97"/>
                    <a:pt x="54" y="95"/>
                  </a:cubicBezTo>
                  <a:cubicBezTo>
                    <a:pt x="56" y="94"/>
                    <a:pt x="55" y="83"/>
                    <a:pt x="55" y="81"/>
                  </a:cubicBezTo>
                  <a:cubicBezTo>
                    <a:pt x="56" y="77"/>
                    <a:pt x="58" y="70"/>
                    <a:pt x="56" y="66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1" y="59"/>
                    <a:pt x="46" y="50"/>
                    <a:pt x="41" y="41"/>
                  </a:cubicBezTo>
                  <a:cubicBezTo>
                    <a:pt x="37" y="34"/>
                    <a:pt x="32" y="30"/>
                    <a:pt x="28" y="24"/>
                  </a:cubicBezTo>
                  <a:cubicBezTo>
                    <a:pt x="21" y="15"/>
                    <a:pt x="14" y="6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6A85C41-F810-4061-8ED6-E4E3BDA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503" y="5266998"/>
              <a:ext cx="569067" cy="973936"/>
            </a:xfrm>
            <a:custGeom>
              <a:avLst/>
              <a:gdLst>
                <a:gd name="T0" fmla="*/ 68 w 75"/>
                <a:gd name="T1" fmla="*/ 31 h 128"/>
                <a:gd name="T2" fmla="*/ 61 w 75"/>
                <a:gd name="T3" fmla="*/ 23 h 128"/>
                <a:gd name="T4" fmla="*/ 60 w 75"/>
                <a:gd name="T5" fmla="*/ 6 h 128"/>
                <a:gd name="T6" fmla="*/ 51 w 75"/>
                <a:gd name="T7" fmla="*/ 2 h 128"/>
                <a:gd name="T8" fmla="*/ 44 w 75"/>
                <a:gd name="T9" fmla="*/ 14 h 128"/>
                <a:gd name="T10" fmla="*/ 30 w 75"/>
                <a:gd name="T11" fmla="*/ 44 h 128"/>
                <a:gd name="T12" fmla="*/ 5 w 75"/>
                <a:gd name="T13" fmla="*/ 103 h 128"/>
                <a:gd name="T14" fmla="*/ 1 w 75"/>
                <a:gd name="T15" fmla="*/ 126 h 128"/>
                <a:gd name="T16" fmla="*/ 0 w 75"/>
                <a:gd name="T17" fmla="*/ 128 h 128"/>
                <a:gd name="T18" fmla="*/ 38 w 75"/>
                <a:gd name="T19" fmla="*/ 96 h 128"/>
                <a:gd name="T20" fmla="*/ 46 w 75"/>
                <a:gd name="T21" fmla="*/ 99 h 128"/>
                <a:gd name="T22" fmla="*/ 51 w 75"/>
                <a:gd name="T23" fmla="*/ 101 h 128"/>
                <a:gd name="T24" fmla="*/ 59 w 75"/>
                <a:gd name="T25" fmla="*/ 77 h 128"/>
                <a:gd name="T26" fmla="*/ 69 w 75"/>
                <a:gd name="T27" fmla="*/ 49 h 128"/>
                <a:gd name="T28" fmla="*/ 68 w 75"/>
                <a:gd name="T29" fmla="*/ 3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8">
                  <a:moveTo>
                    <a:pt x="68" y="31"/>
                  </a:moveTo>
                  <a:cubicBezTo>
                    <a:pt x="66" y="28"/>
                    <a:pt x="62" y="28"/>
                    <a:pt x="61" y="23"/>
                  </a:cubicBezTo>
                  <a:cubicBezTo>
                    <a:pt x="59" y="17"/>
                    <a:pt x="63" y="11"/>
                    <a:pt x="60" y="6"/>
                  </a:cubicBezTo>
                  <a:cubicBezTo>
                    <a:pt x="58" y="4"/>
                    <a:pt x="53" y="0"/>
                    <a:pt x="51" y="2"/>
                  </a:cubicBezTo>
                  <a:cubicBezTo>
                    <a:pt x="49" y="3"/>
                    <a:pt x="46" y="12"/>
                    <a:pt x="44" y="14"/>
                  </a:cubicBezTo>
                  <a:cubicBezTo>
                    <a:pt x="39" y="23"/>
                    <a:pt x="34" y="33"/>
                    <a:pt x="30" y="44"/>
                  </a:cubicBezTo>
                  <a:cubicBezTo>
                    <a:pt x="22" y="63"/>
                    <a:pt x="14" y="86"/>
                    <a:pt x="5" y="10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7"/>
                    <a:pt x="0" y="127"/>
                    <a:pt x="0" y="128"/>
                  </a:cubicBezTo>
                  <a:cubicBezTo>
                    <a:pt x="8" y="110"/>
                    <a:pt x="28" y="90"/>
                    <a:pt x="38" y="96"/>
                  </a:cubicBezTo>
                  <a:cubicBezTo>
                    <a:pt x="41" y="97"/>
                    <a:pt x="43" y="98"/>
                    <a:pt x="46" y="99"/>
                  </a:cubicBezTo>
                  <a:cubicBezTo>
                    <a:pt x="48" y="99"/>
                    <a:pt x="50" y="98"/>
                    <a:pt x="51" y="101"/>
                  </a:cubicBezTo>
                  <a:cubicBezTo>
                    <a:pt x="51" y="93"/>
                    <a:pt x="57" y="86"/>
                    <a:pt x="59" y="77"/>
                  </a:cubicBezTo>
                  <a:cubicBezTo>
                    <a:pt x="62" y="66"/>
                    <a:pt x="64" y="60"/>
                    <a:pt x="69" y="49"/>
                  </a:cubicBezTo>
                  <a:cubicBezTo>
                    <a:pt x="75" y="38"/>
                    <a:pt x="73" y="37"/>
                    <a:pt x="68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231DDE26-E222-4D21-ADA6-F3B425BA0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729" y="6371391"/>
              <a:ext cx="105717" cy="53983"/>
            </a:xfrm>
            <a:custGeom>
              <a:avLst/>
              <a:gdLst>
                <a:gd name="T0" fmla="*/ 14 w 14"/>
                <a:gd name="T1" fmla="*/ 0 h 7"/>
                <a:gd name="T2" fmla="*/ 0 w 14"/>
                <a:gd name="T3" fmla="*/ 7 h 7"/>
                <a:gd name="T4" fmla="*/ 14 w 1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7">
                  <a:moveTo>
                    <a:pt x="14" y="0"/>
                  </a:moveTo>
                  <a:cubicBezTo>
                    <a:pt x="9" y="2"/>
                    <a:pt x="4" y="5"/>
                    <a:pt x="0" y="7"/>
                  </a:cubicBezTo>
                  <a:cubicBezTo>
                    <a:pt x="5" y="5"/>
                    <a:pt x="9" y="2"/>
                    <a:pt x="14" y="0"/>
                  </a:cubicBezTo>
                  <a:close/>
                </a:path>
              </a:pathLst>
            </a:custGeom>
            <a:solidFill>
              <a:srgbClr val="669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BA266FFD-FA15-4725-87E8-9756206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444" y="5669617"/>
              <a:ext cx="1970363" cy="746759"/>
            </a:xfrm>
            <a:custGeom>
              <a:avLst/>
              <a:gdLst>
                <a:gd name="T0" fmla="*/ 259 w 259"/>
                <a:gd name="T1" fmla="*/ 0 h 98"/>
                <a:gd name="T2" fmla="*/ 229 w 259"/>
                <a:gd name="T3" fmla="*/ 18 h 98"/>
                <a:gd name="T4" fmla="*/ 191 w 259"/>
                <a:gd name="T5" fmla="*/ 34 h 98"/>
                <a:gd name="T6" fmla="*/ 166 w 259"/>
                <a:gd name="T7" fmla="*/ 35 h 98"/>
                <a:gd name="T8" fmla="*/ 152 w 259"/>
                <a:gd name="T9" fmla="*/ 28 h 98"/>
                <a:gd name="T10" fmla="*/ 83 w 259"/>
                <a:gd name="T11" fmla="*/ 49 h 98"/>
                <a:gd name="T12" fmla="*/ 23 w 259"/>
                <a:gd name="T13" fmla="*/ 81 h 98"/>
                <a:gd name="T14" fmla="*/ 0 w 259"/>
                <a:gd name="T15" fmla="*/ 92 h 98"/>
                <a:gd name="T16" fmla="*/ 69 w 259"/>
                <a:gd name="T17" fmla="*/ 79 h 98"/>
                <a:gd name="T18" fmla="*/ 129 w 259"/>
                <a:gd name="T19" fmla="*/ 84 h 98"/>
                <a:gd name="T20" fmla="*/ 139 w 259"/>
                <a:gd name="T21" fmla="*/ 92 h 98"/>
                <a:gd name="T22" fmla="*/ 156 w 259"/>
                <a:gd name="T23" fmla="*/ 94 h 98"/>
                <a:gd name="T24" fmla="*/ 170 w 259"/>
                <a:gd name="T25" fmla="*/ 95 h 98"/>
                <a:gd name="T26" fmla="*/ 170 w 259"/>
                <a:gd name="T27" fmla="*/ 87 h 98"/>
                <a:gd name="T28" fmla="*/ 189 w 259"/>
                <a:gd name="T29" fmla="*/ 71 h 98"/>
                <a:gd name="T30" fmla="*/ 227 w 259"/>
                <a:gd name="T31" fmla="*/ 40 h 98"/>
                <a:gd name="T32" fmla="*/ 259 w 259"/>
                <a:gd name="T33" fmla="*/ 14 h 98"/>
                <a:gd name="T34" fmla="*/ 243 w 259"/>
                <a:gd name="T35" fmla="*/ 23 h 98"/>
                <a:gd name="T36" fmla="*/ 259 w 259"/>
                <a:gd name="T3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9" h="98">
                  <a:moveTo>
                    <a:pt x="259" y="0"/>
                  </a:moveTo>
                  <a:cubicBezTo>
                    <a:pt x="249" y="0"/>
                    <a:pt x="238" y="12"/>
                    <a:pt x="229" y="18"/>
                  </a:cubicBezTo>
                  <a:cubicBezTo>
                    <a:pt x="218" y="25"/>
                    <a:pt x="204" y="30"/>
                    <a:pt x="191" y="34"/>
                  </a:cubicBezTo>
                  <a:cubicBezTo>
                    <a:pt x="183" y="36"/>
                    <a:pt x="174" y="39"/>
                    <a:pt x="166" y="35"/>
                  </a:cubicBezTo>
                  <a:cubicBezTo>
                    <a:pt x="161" y="33"/>
                    <a:pt x="159" y="29"/>
                    <a:pt x="152" y="28"/>
                  </a:cubicBezTo>
                  <a:cubicBezTo>
                    <a:pt x="130" y="23"/>
                    <a:pt x="103" y="40"/>
                    <a:pt x="83" y="49"/>
                  </a:cubicBezTo>
                  <a:cubicBezTo>
                    <a:pt x="62" y="58"/>
                    <a:pt x="42" y="69"/>
                    <a:pt x="23" y="81"/>
                  </a:cubicBezTo>
                  <a:cubicBezTo>
                    <a:pt x="15" y="85"/>
                    <a:pt x="8" y="88"/>
                    <a:pt x="0" y="92"/>
                  </a:cubicBezTo>
                  <a:cubicBezTo>
                    <a:pt x="21" y="83"/>
                    <a:pt x="49" y="81"/>
                    <a:pt x="69" y="79"/>
                  </a:cubicBezTo>
                  <a:cubicBezTo>
                    <a:pt x="87" y="78"/>
                    <a:pt x="115" y="73"/>
                    <a:pt x="129" y="84"/>
                  </a:cubicBezTo>
                  <a:cubicBezTo>
                    <a:pt x="134" y="87"/>
                    <a:pt x="134" y="90"/>
                    <a:pt x="139" y="92"/>
                  </a:cubicBezTo>
                  <a:cubicBezTo>
                    <a:pt x="145" y="94"/>
                    <a:pt x="150" y="93"/>
                    <a:pt x="156" y="94"/>
                  </a:cubicBezTo>
                  <a:cubicBezTo>
                    <a:pt x="161" y="95"/>
                    <a:pt x="165" y="98"/>
                    <a:pt x="170" y="95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7" y="84"/>
                    <a:pt x="184" y="75"/>
                    <a:pt x="189" y="71"/>
                  </a:cubicBezTo>
                  <a:cubicBezTo>
                    <a:pt x="201" y="61"/>
                    <a:pt x="214" y="50"/>
                    <a:pt x="227" y="40"/>
                  </a:cubicBezTo>
                  <a:cubicBezTo>
                    <a:pt x="238" y="32"/>
                    <a:pt x="251" y="25"/>
                    <a:pt x="259" y="14"/>
                  </a:cubicBezTo>
                  <a:cubicBezTo>
                    <a:pt x="254" y="17"/>
                    <a:pt x="248" y="21"/>
                    <a:pt x="243" y="23"/>
                  </a:cubicBezTo>
                  <a:cubicBezTo>
                    <a:pt x="247" y="15"/>
                    <a:pt x="256" y="9"/>
                    <a:pt x="25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985E834-28EE-4D0C-9720-0C6C508C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717" y="5914789"/>
              <a:ext cx="1774677" cy="571315"/>
            </a:xfrm>
            <a:custGeom>
              <a:avLst/>
              <a:gdLst>
                <a:gd name="T0" fmla="*/ 197 w 233"/>
                <a:gd name="T1" fmla="*/ 37 h 75"/>
                <a:gd name="T2" fmla="*/ 177 w 233"/>
                <a:gd name="T3" fmla="*/ 40 h 75"/>
                <a:gd name="T4" fmla="*/ 160 w 233"/>
                <a:gd name="T5" fmla="*/ 37 h 75"/>
                <a:gd name="T6" fmla="*/ 134 w 233"/>
                <a:gd name="T7" fmla="*/ 27 h 75"/>
                <a:gd name="T8" fmla="*/ 106 w 233"/>
                <a:gd name="T9" fmla="*/ 25 h 75"/>
                <a:gd name="T10" fmla="*/ 81 w 233"/>
                <a:gd name="T11" fmla="*/ 22 h 75"/>
                <a:gd name="T12" fmla="*/ 78 w 233"/>
                <a:gd name="T13" fmla="*/ 33 h 75"/>
                <a:gd name="T14" fmla="*/ 66 w 233"/>
                <a:gd name="T15" fmla="*/ 34 h 75"/>
                <a:gd name="T16" fmla="*/ 48 w 233"/>
                <a:gd name="T17" fmla="*/ 33 h 75"/>
                <a:gd name="T18" fmla="*/ 12 w 233"/>
                <a:gd name="T19" fmla="*/ 21 h 75"/>
                <a:gd name="T20" fmla="*/ 46 w 233"/>
                <a:gd name="T21" fmla="*/ 62 h 75"/>
                <a:gd name="T22" fmla="*/ 46 w 233"/>
                <a:gd name="T23" fmla="*/ 62 h 75"/>
                <a:gd name="T24" fmla="*/ 122 w 233"/>
                <a:gd name="T25" fmla="*/ 65 h 75"/>
                <a:gd name="T26" fmla="*/ 182 w 233"/>
                <a:gd name="T27" fmla="*/ 65 h 75"/>
                <a:gd name="T28" fmla="*/ 233 w 233"/>
                <a:gd name="T29" fmla="*/ 55 h 75"/>
                <a:gd name="T30" fmla="*/ 197 w 233"/>
                <a:gd name="T3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3" h="75">
                  <a:moveTo>
                    <a:pt x="197" y="37"/>
                  </a:moveTo>
                  <a:cubicBezTo>
                    <a:pt x="191" y="37"/>
                    <a:pt x="184" y="40"/>
                    <a:pt x="177" y="40"/>
                  </a:cubicBezTo>
                  <a:cubicBezTo>
                    <a:pt x="171" y="40"/>
                    <a:pt x="167" y="37"/>
                    <a:pt x="160" y="37"/>
                  </a:cubicBezTo>
                  <a:cubicBezTo>
                    <a:pt x="160" y="22"/>
                    <a:pt x="144" y="25"/>
                    <a:pt x="134" y="27"/>
                  </a:cubicBezTo>
                  <a:cubicBezTo>
                    <a:pt x="136" y="7"/>
                    <a:pt x="108" y="9"/>
                    <a:pt x="106" y="25"/>
                  </a:cubicBezTo>
                  <a:cubicBezTo>
                    <a:pt x="98" y="0"/>
                    <a:pt x="72" y="13"/>
                    <a:pt x="81" y="22"/>
                  </a:cubicBezTo>
                  <a:cubicBezTo>
                    <a:pt x="77" y="21"/>
                    <a:pt x="73" y="27"/>
                    <a:pt x="78" y="33"/>
                  </a:cubicBezTo>
                  <a:cubicBezTo>
                    <a:pt x="74" y="33"/>
                    <a:pt x="69" y="34"/>
                    <a:pt x="66" y="34"/>
                  </a:cubicBezTo>
                  <a:cubicBezTo>
                    <a:pt x="65" y="25"/>
                    <a:pt x="50" y="22"/>
                    <a:pt x="48" y="33"/>
                  </a:cubicBezTo>
                  <a:cubicBezTo>
                    <a:pt x="47" y="22"/>
                    <a:pt x="20" y="10"/>
                    <a:pt x="12" y="21"/>
                  </a:cubicBezTo>
                  <a:cubicBezTo>
                    <a:pt x="0" y="34"/>
                    <a:pt x="34" y="61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4" y="75"/>
                    <a:pt x="103" y="65"/>
                    <a:pt x="122" y="65"/>
                  </a:cubicBezTo>
                  <a:cubicBezTo>
                    <a:pt x="142" y="65"/>
                    <a:pt x="162" y="66"/>
                    <a:pt x="182" y="65"/>
                  </a:cubicBezTo>
                  <a:cubicBezTo>
                    <a:pt x="194" y="64"/>
                    <a:pt x="226" y="65"/>
                    <a:pt x="233" y="55"/>
                  </a:cubicBezTo>
                  <a:cubicBezTo>
                    <a:pt x="221" y="47"/>
                    <a:pt x="214" y="37"/>
                    <a:pt x="197" y="37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ED0F39D-49D5-4360-882C-38CCBBE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776" y="6355647"/>
              <a:ext cx="130458" cy="53983"/>
            </a:xfrm>
            <a:custGeom>
              <a:avLst/>
              <a:gdLst>
                <a:gd name="T0" fmla="*/ 15 w 17"/>
                <a:gd name="T1" fmla="*/ 3 h 7"/>
                <a:gd name="T2" fmla="*/ 17 w 17"/>
                <a:gd name="T3" fmla="*/ 1 h 7"/>
                <a:gd name="T4" fmla="*/ 0 w 17"/>
                <a:gd name="T5" fmla="*/ 0 h 7"/>
                <a:gd name="T6" fmla="*/ 15 w 1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7">
                  <a:moveTo>
                    <a:pt x="15" y="3"/>
                  </a:moveTo>
                  <a:cubicBezTo>
                    <a:pt x="16" y="2"/>
                    <a:pt x="17" y="1"/>
                    <a:pt x="1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10" y="7"/>
                    <a:pt x="15" y="3"/>
                  </a:cubicBezTo>
                  <a:close/>
                </a:path>
              </a:pathLst>
            </a:custGeom>
            <a:solidFill>
              <a:srgbClr val="DAE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BBCC92CB-09EA-491B-B967-6886014A8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492" y="5608888"/>
              <a:ext cx="5000135" cy="899709"/>
            </a:xfrm>
            <a:custGeom>
              <a:avLst/>
              <a:gdLst>
                <a:gd name="T0" fmla="*/ 639 w 657"/>
                <a:gd name="T1" fmla="*/ 101 h 118"/>
                <a:gd name="T2" fmla="*/ 622 w 657"/>
                <a:gd name="T3" fmla="*/ 102 h 118"/>
                <a:gd name="T4" fmla="*/ 610 w 657"/>
                <a:gd name="T5" fmla="*/ 83 h 118"/>
                <a:gd name="T6" fmla="*/ 588 w 657"/>
                <a:gd name="T7" fmla="*/ 81 h 118"/>
                <a:gd name="T8" fmla="*/ 566 w 657"/>
                <a:gd name="T9" fmla="*/ 86 h 118"/>
                <a:gd name="T10" fmla="*/ 544 w 657"/>
                <a:gd name="T11" fmla="*/ 69 h 118"/>
                <a:gd name="T12" fmla="*/ 522 w 657"/>
                <a:gd name="T13" fmla="*/ 79 h 118"/>
                <a:gd name="T14" fmla="*/ 506 w 657"/>
                <a:gd name="T15" fmla="*/ 76 h 118"/>
                <a:gd name="T16" fmla="*/ 506 w 657"/>
                <a:gd name="T17" fmla="*/ 80 h 118"/>
                <a:gd name="T18" fmla="*/ 489 w 657"/>
                <a:gd name="T19" fmla="*/ 82 h 118"/>
                <a:gd name="T20" fmla="*/ 475 w 657"/>
                <a:gd name="T21" fmla="*/ 75 h 118"/>
                <a:gd name="T22" fmla="*/ 446 w 657"/>
                <a:gd name="T23" fmla="*/ 72 h 118"/>
                <a:gd name="T24" fmla="*/ 415 w 657"/>
                <a:gd name="T25" fmla="*/ 81 h 118"/>
                <a:gd name="T26" fmla="*/ 398 w 657"/>
                <a:gd name="T27" fmla="*/ 85 h 118"/>
                <a:gd name="T28" fmla="*/ 378 w 657"/>
                <a:gd name="T29" fmla="*/ 79 h 118"/>
                <a:gd name="T30" fmla="*/ 359 w 657"/>
                <a:gd name="T31" fmla="*/ 76 h 118"/>
                <a:gd name="T32" fmla="*/ 340 w 657"/>
                <a:gd name="T33" fmla="*/ 70 h 118"/>
                <a:gd name="T34" fmla="*/ 325 w 657"/>
                <a:gd name="T35" fmla="*/ 57 h 118"/>
                <a:gd name="T36" fmla="*/ 285 w 657"/>
                <a:gd name="T37" fmla="*/ 2 h 118"/>
                <a:gd name="T38" fmla="*/ 237 w 657"/>
                <a:gd name="T39" fmla="*/ 36 h 118"/>
                <a:gd name="T40" fmla="*/ 194 w 657"/>
                <a:gd name="T41" fmla="*/ 70 h 118"/>
                <a:gd name="T42" fmla="*/ 180 w 657"/>
                <a:gd name="T43" fmla="*/ 77 h 118"/>
                <a:gd name="T44" fmla="*/ 153 w 657"/>
                <a:gd name="T45" fmla="*/ 77 h 118"/>
                <a:gd name="T46" fmla="*/ 134 w 657"/>
                <a:gd name="T47" fmla="*/ 58 h 118"/>
                <a:gd name="T48" fmla="*/ 126 w 657"/>
                <a:gd name="T49" fmla="*/ 34 h 118"/>
                <a:gd name="T50" fmla="*/ 103 w 657"/>
                <a:gd name="T51" fmla="*/ 48 h 118"/>
                <a:gd name="T52" fmla="*/ 83 w 657"/>
                <a:gd name="T53" fmla="*/ 41 h 118"/>
                <a:gd name="T54" fmla="*/ 71 w 657"/>
                <a:gd name="T55" fmla="*/ 66 h 118"/>
                <a:gd name="T56" fmla="*/ 60 w 657"/>
                <a:gd name="T57" fmla="*/ 76 h 118"/>
                <a:gd name="T58" fmla="*/ 46 w 657"/>
                <a:gd name="T59" fmla="*/ 78 h 118"/>
                <a:gd name="T60" fmla="*/ 27 w 657"/>
                <a:gd name="T61" fmla="*/ 78 h 118"/>
                <a:gd name="T62" fmla="*/ 3 w 657"/>
                <a:gd name="T63" fmla="*/ 70 h 118"/>
                <a:gd name="T64" fmla="*/ 3 w 657"/>
                <a:gd name="T65" fmla="*/ 99 h 118"/>
                <a:gd name="T66" fmla="*/ 628 w 657"/>
                <a:gd name="T67" fmla="*/ 117 h 118"/>
                <a:gd name="T68" fmla="*/ 639 w 657"/>
                <a:gd name="T69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18">
                  <a:moveTo>
                    <a:pt x="639" y="101"/>
                  </a:moveTo>
                  <a:cubicBezTo>
                    <a:pt x="631" y="99"/>
                    <a:pt x="630" y="108"/>
                    <a:pt x="622" y="102"/>
                  </a:cubicBezTo>
                  <a:cubicBezTo>
                    <a:pt x="616" y="98"/>
                    <a:pt x="617" y="88"/>
                    <a:pt x="610" y="83"/>
                  </a:cubicBezTo>
                  <a:cubicBezTo>
                    <a:pt x="603" y="80"/>
                    <a:pt x="596" y="81"/>
                    <a:pt x="588" y="81"/>
                  </a:cubicBezTo>
                  <a:cubicBezTo>
                    <a:pt x="582" y="81"/>
                    <a:pt x="571" y="86"/>
                    <a:pt x="566" y="86"/>
                  </a:cubicBezTo>
                  <a:cubicBezTo>
                    <a:pt x="557" y="85"/>
                    <a:pt x="554" y="72"/>
                    <a:pt x="544" y="69"/>
                  </a:cubicBezTo>
                  <a:cubicBezTo>
                    <a:pt x="536" y="66"/>
                    <a:pt x="522" y="69"/>
                    <a:pt x="522" y="79"/>
                  </a:cubicBezTo>
                  <a:cubicBezTo>
                    <a:pt x="518" y="75"/>
                    <a:pt x="512" y="75"/>
                    <a:pt x="506" y="76"/>
                  </a:cubicBezTo>
                  <a:cubicBezTo>
                    <a:pt x="506" y="77"/>
                    <a:pt x="506" y="79"/>
                    <a:pt x="506" y="80"/>
                  </a:cubicBezTo>
                  <a:cubicBezTo>
                    <a:pt x="497" y="71"/>
                    <a:pt x="495" y="82"/>
                    <a:pt x="489" y="82"/>
                  </a:cubicBezTo>
                  <a:cubicBezTo>
                    <a:pt x="484" y="82"/>
                    <a:pt x="481" y="79"/>
                    <a:pt x="475" y="75"/>
                  </a:cubicBezTo>
                  <a:cubicBezTo>
                    <a:pt x="468" y="70"/>
                    <a:pt x="451" y="61"/>
                    <a:pt x="446" y="72"/>
                  </a:cubicBezTo>
                  <a:cubicBezTo>
                    <a:pt x="442" y="42"/>
                    <a:pt x="404" y="66"/>
                    <a:pt x="415" y="81"/>
                  </a:cubicBezTo>
                  <a:cubicBezTo>
                    <a:pt x="407" y="80"/>
                    <a:pt x="405" y="85"/>
                    <a:pt x="398" y="85"/>
                  </a:cubicBezTo>
                  <a:cubicBezTo>
                    <a:pt x="392" y="85"/>
                    <a:pt x="384" y="80"/>
                    <a:pt x="378" y="79"/>
                  </a:cubicBezTo>
                  <a:cubicBezTo>
                    <a:pt x="370" y="78"/>
                    <a:pt x="367" y="79"/>
                    <a:pt x="359" y="76"/>
                  </a:cubicBezTo>
                  <a:cubicBezTo>
                    <a:pt x="355" y="74"/>
                    <a:pt x="346" y="72"/>
                    <a:pt x="340" y="70"/>
                  </a:cubicBezTo>
                  <a:cubicBezTo>
                    <a:pt x="342" y="56"/>
                    <a:pt x="336" y="53"/>
                    <a:pt x="325" y="57"/>
                  </a:cubicBezTo>
                  <a:cubicBezTo>
                    <a:pt x="321" y="34"/>
                    <a:pt x="314" y="0"/>
                    <a:pt x="285" y="2"/>
                  </a:cubicBezTo>
                  <a:cubicBezTo>
                    <a:pt x="275" y="3"/>
                    <a:pt x="222" y="22"/>
                    <a:pt x="237" y="36"/>
                  </a:cubicBezTo>
                  <a:cubicBezTo>
                    <a:pt x="216" y="26"/>
                    <a:pt x="188" y="61"/>
                    <a:pt x="194" y="70"/>
                  </a:cubicBezTo>
                  <a:cubicBezTo>
                    <a:pt x="188" y="68"/>
                    <a:pt x="180" y="70"/>
                    <a:pt x="180" y="77"/>
                  </a:cubicBezTo>
                  <a:cubicBezTo>
                    <a:pt x="172" y="77"/>
                    <a:pt x="162" y="77"/>
                    <a:pt x="153" y="77"/>
                  </a:cubicBezTo>
                  <a:cubicBezTo>
                    <a:pt x="156" y="60"/>
                    <a:pt x="139" y="66"/>
                    <a:pt x="134" y="58"/>
                  </a:cubicBezTo>
                  <a:cubicBezTo>
                    <a:pt x="129" y="50"/>
                    <a:pt x="137" y="39"/>
                    <a:pt x="126" y="34"/>
                  </a:cubicBezTo>
                  <a:cubicBezTo>
                    <a:pt x="116" y="30"/>
                    <a:pt x="104" y="39"/>
                    <a:pt x="103" y="48"/>
                  </a:cubicBezTo>
                  <a:cubicBezTo>
                    <a:pt x="100" y="37"/>
                    <a:pt x="92" y="33"/>
                    <a:pt x="83" y="41"/>
                  </a:cubicBezTo>
                  <a:cubicBezTo>
                    <a:pt x="74" y="47"/>
                    <a:pt x="75" y="60"/>
                    <a:pt x="71" y="66"/>
                  </a:cubicBezTo>
                  <a:cubicBezTo>
                    <a:pt x="68" y="73"/>
                    <a:pt x="70" y="74"/>
                    <a:pt x="60" y="76"/>
                  </a:cubicBezTo>
                  <a:cubicBezTo>
                    <a:pt x="55" y="77"/>
                    <a:pt x="48" y="68"/>
                    <a:pt x="46" y="78"/>
                  </a:cubicBezTo>
                  <a:cubicBezTo>
                    <a:pt x="40" y="73"/>
                    <a:pt x="33" y="76"/>
                    <a:pt x="27" y="78"/>
                  </a:cubicBezTo>
                  <a:cubicBezTo>
                    <a:pt x="29" y="62"/>
                    <a:pt x="8" y="57"/>
                    <a:pt x="3" y="70"/>
                  </a:cubicBezTo>
                  <a:cubicBezTo>
                    <a:pt x="0" y="79"/>
                    <a:pt x="12" y="89"/>
                    <a:pt x="3" y="99"/>
                  </a:cubicBezTo>
                  <a:cubicBezTo>
                    <a:pt x="628" y="117"/>
                    <a:pt x="628" y="117"/>
                    <a:pt x="628" y="117"/>
                  </a:cubicBezTo>
                  <a:cubicBezTo>
                    <a:pt x="641" y="118"/>
                    <a:pt x="657" y="104"/>
                    <a:pt x="639" y="101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E031AC4-3B38-4648-99D0-DC2C0853B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026" y="5624632"/>
              <a:ext cx="2784600" cy="883965"/>
            </a:xfrm>
            <a:custGeom>
              <a:avLst/>
              <a:gdLst>
                <a:gd name="T0" fmla="*/ 348 w 366"/>
                <a:gd name="T1" fmla="*/ 99 h 116"/>
                <a:gd name="T2" fmla="*/ 331 w 366"/>
                <a:gd name="T3" fmla="*/ 100 h 116"/>
                <a:gd name="T4" fmla="*/ 319 w 366"/>
                <a:gd name="T5" fmla="*/ 81 h 116"/>
                <a:gd name="T6" fmla="*/ 297 w 366"/>
                <a:gd name="T7" fmla="*/ 79 h 116"/>
                <a:gd name="T8" fmla="*/ 275 w 366"/>
                <a:gd name="T9" fmla="*/ 84 h 116"/>
                <a:gd name="T10" fmla="*/ 253 w 366"/>
                <a:gd name="T11" fmla="*/ 67 h 116"/>
                <a:gd name="T12" fmla="*/ 231 w 366"/>
                <a:gd name="T13" fmla="*/ 77 h 116"/>
                <a:gd name="T14" fmla="*/ 215 w 366"/>
                <a:gd name="T15" fmla="*/ 74 h 116"/>
                <a:gd name="T16" fmla="*/ 215 w 366"/>
                <a:gd name="T17" fmla="*/ 78 h 116"/>
                <a:gd name="T18" fmla="*/ 198 w 366"/>
                <a:gd name="T19" fmla="*/ 80 h 116"/>
                <a:gd name="T20" fmla="*/ 184 w 366"/>
                <a:gd name="T21" fmla="*/ 73 h 116"/>
                <a:gd name="T22" fmla="*/ 155 w 366"/>
                <a:gd name="T23" fmla="*/ 70 h 116"/>
                <a:gd name="T24" fmla="*/ 124 w 366"/>
                <a:gd name="T25" fmla="*/ 79 h 116"/>
                <a:gd name="T26" fmla="*/ 107 w 366"/>
                <a:gd name="T27" fmla="*/ 83 h 116"/>
                <a:gd name="T28" fmla="*/ 87 w 366"/>
                <a:gd name="T29" fmla="*/ 77 h 116"/>
                <a:gd name="T30" fmla="*/ 68 w 366"/>
                <a:gd name="T31" fmla="*/ 74 h 116"/>
                <a:gd name="T32" fmla="*/ 49 w 366"/>
                <a:gd name="T33" fmla="*/ 68 h 116"/>
                <a:gd name="T34" fmla="*/ 34 w 366"/>
                <a:gd name="T35" fmla="*/ 55 h 116"/>
                <a:gd name="T36" fmla="*/ 0 w 366"/>
                <a:gd name="T37" fmla="*/ 0 h 116"/>
                <a:gd name="T38" fmla="*/ 21 w 366"/>
                <a:gd name="T39" fmla="*/ 64 h 116"/>
                <a:gd name="T40" fmla="*/ 12 w 366"/>
                <a:gd name="T41" fmla="*/ 105 h 116"/>
                <a:gd name="T42" fmla="*/ 337 w 366"/>
                <a:gd name="T43" fmla="*/ 115 h 116"/>
                <a:gd name="T44" fmla="*/ 348 w 366"/>
                <a:gd name="T45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6" h="116">
                  <a:moveTo>
                    <a:pt x="348" y="99"/>
                  </a:moveTo>
                  <a:cubicBezTo>
                    <a:pt x="340" y="97"/>
                    <a:pt x="339" y="106"/>
                    <a:pt x="331" y="100"/>
                  </a:cubicBezTo>
                  <a:cubicBezTo>
                    <a:pt x="325" y="96"/>
                    <a:pt x="326" y="86"/>
                    <a:pt x="319" y="81"/>
                  </a:cubicBezTo>
                  <a:cubicBezTo>
                    <a:pt x="312" y="78"/>
                    <a:pt x="305" y="79"/>
                    <a:pt x="297" y="79"/>
                  </a:cubicBezTo>
                  <a:cubicBezTo>
                    <a:pt x="291" y="79"/>
                    <a:pt x="280" y="84"/>
                    <a:pt x="275" y="84"/>
                  </a:cubicBezTo>
                  <a:cubicBezTo>
                    <a:pt x="266" y="83"/>
                    <a:pt x="263" y="70"/>
                    <a:pt x="253" y="67"/>
                  </a:cubicBezTo>
                  <a:cubicBezTo>
                    <a:pt x="245" y="64"/>
                    <a:pt x="231" y="67"/>
                    <a:pt x="231" y="77"/>
                  </a:cubicBezTo>
                  <a:cubicBezTo>
                    <a:pt x="227" y="73"/>
                    <a:pt x="221" y="73"/>
                    <a:pt x="215" y="74"/>
                  </a:cubicBezTo>
                  <a:cubicBezTo>
                    <a:pt x="215" y="75"/>
                    <a:pt x="215" y="77"/>
                    <a:pt x="215" y="78"/>
                  </a:cubicBezTo>
                  <a:cubicBezTo>
                    <a:pt x="206" y="69"/>
                    <a:pt x="204" y="80"/>
                    <a:pt x="198" y="80"/>
                  </a:cubicBezTo>
                  <a:cubicBezTo>
                    <a:pt x="193" y="80"/>
                    <a:pt x="190" y="77"/>
                    <a:pt x="184" y="73"/>
                  </a:cubicBezTo>
                  <a:cubicBezTo>
                    <a:pt x="177" y="68"/>
                    <a:pt x="160" y="59"/>
                    <a:pt x="155" y="70"/>
                  </a:cubicBezTo>
                  <a:cubicBezTo>
                    <a:pt x="151" y="40"/>
                    <a:pt x="113" y="64"/>
                    <a:pt x="124" y="79"/>
                  </a:cubicBezTo>
                  <a:cubicBezTo>
                    <a:pt x="116" y="78"/>
                    <a:pt x="114" y="83"/>
                    <a:pt x="107" y="83"/>
                  </a:cubicBezTo>
                  <a:cubicBezTo>
                    <a:pt x="101" y="83"/>
                    <a:pt x="93" y="78"/>
                    <a:pt x="87" y="77"/>
                  </a:cubicBezTo>
                  <a:cubicBezTo>
                    <a:pt x="79" y="76"/>
                    <a:pt x="76" y="77"/>
                    <a:pt x="68" y="74"/>
                  </a:cubicBezTo>
                  <a:cubicBezTo>
                    <a:pt x="64" y="72"/>
                    <a:pt x="55" y="70"/>
                    <a:pt x="49" y="68"/>
                  </a:cubicBezTo>
                  <a:cubicBezTo>
                    <a:pt x="51" y="54"/>
                    <a:pt x="45" y="51"/>
                    <a:pt x="34" y="55"/>
                  </a:cubicBezTo>
                  <a:cubicBezTo>
                    <a:pt x="30" y="33"/>
                    <a:pt x="24" y="2"/>
                    <a:pt x="0" y="0"/>
                  </a:cubicBezTo>
                  <a:cubicBezTo>
                    <a:pt x="14" y="19"/>
                    <a:pt x="21" y="41"/>
                    <a:pt x="21" y="64"/>
                  </a:cubicBezTo>
                  <a:cubicBezTo>
                    <a:pt x="21" y="78"/>
                    <a:pt x="18" y="92"/>
                    <a:pt x="12" y="105"/>
                  </a:cubicBezTo>
                  <a:cubicBezTo>
                    <a:pt x="337" y="115"/>
                    <a:pt x="337" y="115"/>
                    <a:pt x="337" y="115"/>
                  </a:cubicBezTo>
                  <a:cubicBezTo>
                    <a:pt x="350" y="116"/>
                    <a:pt x="366" y="102"/>
                    <a:pt x="348" y="99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8A244BB2-990B-48E4-94F7-85BBD306CADA}"/>
              </a:ext>
            </a:extLst>
          </p:cNvPr>
          <p:cNvSpPr>
            <a:spLocks/>
          </p:cNvSpPr>
          <p:nvPr/>
        </p:nvSpPr>
        <p:spPr bwMode="auto">
          <a:xfrm>
            <a:off x="0" y="6145251"/>
            <a:ext cx="12200489" cy="491556"/>
          </a:xfrm>
          <a:custGeom>
            <a:avLst/>
            <a:gdLst>
              <a:gd name="connsiteX0" fmla="*/ 0 w 12200489"/>
              <a:gd name="connsiteY0" fmla="*/ 0 h 491556"/>
              <a:gd name="connsiteX1" fmla="*/ 5398288 w 12200489"/>
              <a:gd name="connsiteY1" fmla="*/ 82188 h 491556"/>
              <a:gd name="connsiteX2" fmla="*/ 12200489 w 12200489"/>
              <a:gd name="connsiteY2" fmla="*/ 308779 h 491556"/>
              <a:gd name="connsiteX3" fmla="*/ 12200489 w 12200489"/>
              <a:gd name="connsiteY3" fmla="*/ 491556 h 491556"/>
              <a:gd name="connsiteX4" fmla="*/ 0 w 12200489"/>
              <a:gd name="connsiteY4" fmla="*/ 491556 h 49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489" h="491556">
                <a:moveTo>
                  <a:pt x="0" y="0"/>
                </a:moveTo>
                <a:lnTo>
                  <a:pt x="5398288" y="82188"/>
                </a:lnTo>
                <a:lnTo>
                  <a:pt x="12200489" y="308779"/>
                </a:lnTo>
                <a:lnTo>
                  <a:pt x="12200489" y="491556"/>
                </a:lnTo>
                <a:lnTo>
                  <a:pt x="0" y="491556"/>
                </a:ln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B9EB6547-6A86-4D26-BB02-79D2B0B12249}"/>
              </a:ext>
            </a:extLst>
          </p:cNvPr>
          <p:cNvSpPr>
            <a:spLocks/>
          </p:cNvSpPr>
          <p:nvPr/>
        </p:nvSpPr>
        <p:spPr bwMode="auto">
          <a:xfrm>
            <a:off x="-2" y="6348898"/>
            <a:ext cx="12192001" cy="287907"/>
          </a:xfrm>
          <a:custGeom>
            <a:avLst/>
            <a:gdLst>
              <a:gd name="connsiteX0" fmla="*/ 5459020 w 12192001"/>
              <a:gd name="connsiteY0" fmla="*/ 0 h 287907"/>
              <a:gd name="connsiteX1" fmla="*/ 12192001 w 12192001"/>
              <a:gd name="connsiteY1" fmla="*/ 105308 h 287907"/>
              <a:gd name="connsiteX2" fmla="*/ 12192001 w 12192001"/>
              <a:gd name="connsiteY2" fmla="*/ 287907 h 287907"/>
              <a:gd name="connsiteX3" fmla="*/ 0 w 12192001"/>
              <a:gd name="connsiteY3" fmla="*/ 287907 h 287907"/>
              <a:gd name="connsiteX4" fmla="*/ 0 w 12192001"/>
              <a:gd name="connsiteY4" fmla="*/ 264881 h 2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287907">
                <a:moveTo>
                  <a:pt x="5459020" y="0"/>
                </a:moveTo>
                <a:lnTo>
                  <a:pt x="12192001" y="105308"/>
                </a:lnTo>
                <a:lnTo>
                  <a:pt x="12192001" y="287907"/>
                </a:lnTo>
                <a:lnTo>
                  <a:pt x="0" y="287907"/>
                </a:lnTo>
                <a:lnTo>
                  <a:pt x="0" y="264881"/>
                </a:lnTo>
                <a:close/>
              </a:path>
            </a:pathLst>
          </a:custGeom>
          <a:solidFill>
            <a:srgbClr val="5C62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EC3F6BBE-0657-4FEF-8336-EA7292398A46}"/>
              </a:ext>
            </a:extLst>
          </p:cNvPr>
          <p:cNvSpPr>
            <a:spLocks/>
          </p:cNvSpPr>
          <p:nvPr/>
        </p:nvSpPr>
        <p:spPr bwMode="auto">
          <a:xfrm>
            <a:off x="0" y="6476441"/>
            <a:ext cx="12178748" cy="160364"/>
          </a:xfrm>
          <a:custGeom>
            <a:avLst/>
            <a:gdLst>
              <a:gd name="connsiteX0" fmla="*/ 0 w 12178748"/>
              <a:gd name="connsiteY0" fmla="*/ 0 h 160364"/>
              <a:gd name="connsiteX1" fmla="*/ 12178748 w 12178748"/>
              <a:gd name="connsiteY1" fmla="*/ 107628 h 160364"/>
              <a:gd name="connsiteX2" fmla="*/ 12178748 w 12178748"/>
              <a:gd name="connsiteY2" fmla="*/ 160364 h 160364"/>
              <a:gd name="connsiteX3" fmla="*/ 0 w 12178748"/>
              <a:gd name="connsiteY3" fmla="*/ 160364 h 16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8748" h="160364">
                <a:moveTo>
                  <a:pt x="0" y="0"/>
                </a:moveTo>
                <a:lnTo>
                  <a:pt x="12178748" y="107628"/>
                </a:lnTo>
                <a:lnTo>
                  <a:pt x="12178748" y="160364"/>
                </a:lnTo>
                <a:lnTo>
                  <a:pt x="0" y="160364"/>
                </a:lnTo>
                <a:close/>
              </a:path>
            </a:pathLst>
          </a:custGeom>
          <a:solidFill>
            <a:srgbClr val="4745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23AA8E26-76EE-455D-A003-FC3022BDE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606828"/>
            <a:ext cx="12192001" cy="251172"/>
          </a:xfrm>
          <a:custGeom>
            <a:avLst/>
            <a:gdLst>
              <a:gd name="connsiteX0" fmla="*/ 0 w 12192001"/>
              <a:gd name="connsiteY0" fmla="*/ 0 h 251172"/>
              <a:gd name="connsiteX1" fmla="*/ 12192001 w 12192001"/>
              <a:gd name="connsiteY1" fmla="*/ 0 h 251172"/>
              <a:gd name="connsiteX2" fmla="*/ 12192001 w 12192001"/>
              <a:gd name="connsiteY2" fmla="*/ 251172 h 251172"/>
              <a:gd name="connsiteX3" fmla="*/ 0 w 12192001"/>
              <a:gd name="connsiteY3" fmla="*/ 251172 h 25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51172">
                <a:moveTo>
                  <a:pt x="0" y="0"/>
                </a:moveTo>
                <a:lnTo>
                  <a:pt x="12192001" y="0"/>
                </a:lnTo>
                <a:lnTo>
                  <a:pt x="12192001" y="251172"/>
                </a:lnTo>
                <a:lnTo>
                  <a:pt x="0" y="251172"/>
                </a:lnTo>
                <a:close/>
              </a:path>
            </a:pathLst>
          </a:custGeom>
          <a:solidFill>
            <a:srgbClr val="EAB2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84371-AA0C-4689-B9A1-5888E31C01B4}"/>
              </a:ext>
            </a:extLst>
          </p:cNvPr>
          <p:cNvSpPr>
            <a:spLocks/>
          </p:cNvSpPr>
          <p:nvPr/>
        </p:nvSpPr>
        <p:spPr bwMode="auto">
          <a:xfrm>
            <a:off x="-1" y="6639324"/>
            <a:ext cx="12118424" cy="218676"/>
          </a:xfrm>
          <a:custGeom>
            <a:avLst/>
            <a:gdLst>
              <a:gd name="connsiteX0" fmla="*/ 12118424 w 12118424"/>
              <a:gd name="connsiteY0" fmla="*/ 0 h 218676"/>
              <a:gd name="connsiteX1" fmla="*/ 12118424 w 12118424"/>
              <a:gd name="connsiteY1" fmla="*/ 218676 h 218676"/>
              <a:gd name="connsiteX2" fmla="*/ 0 w 12118424"/>
              <a:gd name="connsiteY2" fmla="*/ 218676 h 218676"/>
              <a:gd name="connsiteX3" fmla="*/ 0 w 12118424"/>
              <a:gd name="connsiteY3" fmla="*/ 26384 h 21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8424" h="218676">
                <a:moveTo>
                  <a:pt x="12118424" y="0"/>
                </a:moveTo>
                <a:lnTo>
                  <a:pt x="12118424" y="218676"/>
                </a:lnTo>
                <a:lnTo>
                  <a:pt x="0" y="218676"/>
                </a:lnTo>
                <a:lnTo>
                  <a:pt x="0" y="26384"/>
                </a:lnTo>
                <a:close/>
              </a:path>
            </a:pathLst>
          </a:custGeom>
          <a:solidFill>
            <a:srgbClr val="C16A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6D88AC35-0BC8-4776-B261-A01E38D686C5}"/>
              </a:ext>
            </a:extLst>
          </p:cNvPr>
          <p:cNvSpPr>
            <a:spLocks/>
          </p:cNvSpPr>
          <p:nvPr/>
        </p:nvSpPr>
        <p:spPr bwMode="auto">
          <a:xfrm>
            <a:off x="3320132" y="6626534"/>
            <a:ext cx="8871869" cy="231466"/>
          </a:xfrm>
          <a:custGeom>
            <a:avLst/>
            <a:gdLst>
              <a:gd name="connsiteX0" fmla="*/ 8871869 w 8871869"/>
              <a:gd name="connsiteY0" fmla="*/ 0 h 231466"/>
              <a:gd name="connsiteX1" fmla="*/ 8871869 w 8871869"/>
              <a:gd name="connsiteY1" fmla="*/ 231466 h 231466"/>
              <a:gd name="connsiteX2" fmla="*/ 0 w 8871869"/>
              <a:gd name="connsiteY2" fmla="*/ 231466 h 2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1869" h="231466">
                <a:moveTo>
                  <a:pt x="8871869" y="0"/>
                </a:moveTo>
                <a:lnTo>
                  <a:pt x="8871869" y="231466"/>
                </a:lnTo>
                <a:lnTo>
                  <a:pt x="0" y="231466"/>
                </a:lnTo>
                <a:close/>
              </a:path>
            </a:pathLst>
          </a:custGeom>
          <a:solidFill>
            <a:srgbClr val="773C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5" name="Group 2524">
            <a:extLst>
              <a:ext uri="{FF2B5EF4-FFF2-40B4-BE49-F238E27FC236}">
                <a16:creationId xmlns:a16="http://schemas.microsoft.com/office/drawing/2014/main" id="{1C2BC3B8-54FD-4B44-8226-5D4AD8164F50}"/>
              </a:ext>
            </a:extLst>
          </p:cNvPr>
          <p:cNvGrpSpPr/>
          <p:nvPr/>
        </p:nvGrpSpPr>
        <p:grpSpPr>
          <a:xfrm>
            <a:off x="852080" y="498801"/>
            <a:ext cx="4737049" cy="895708"/>
            <a:chOff x="881108" y="1338618"/>
            <a:chExt cx="4737049" cy="895708"/>
          </a:xfrm>
        </p:grpSpPr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2AB2BB36-5552-45C1-9E97-764740B659C3}"/>
                </a:ext>
              </a:extLst>
            </p:cNvPr>
            <p:cNvSpPr txBox="1"/>
            <p:nvPr/>
          </p:nvSpPr>
          <p:spPr>
            <a:xfrm>
              <a:off x="881108" y="1587995"/>
              <a:ext cx="4737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314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Keiretsu </a:t>
              </a:r>
            </a:p>
          </p:txBody>
        </p: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68F19436-C3B2-47E0-927D-ADC77B4545B8}"/>
                </a:ext>
              </a:extLst>
            </p:cNvPr>
            <p:cNvGrpSpPr/>
            <p:nvPr/>
          </p:nvGrpSpPr>
          <p:grpSpPr>
            <a:xfrm>
              <a:off x="947784" y="1338618"/>
              <a:ext cx="663302" cy="122470"/>
              <a:chOff x="881109" y="865483"/>
              <a:chExt cx="852780" cy="157455"/>
            </a:xfrm>
            <a:solidFill>
              <a:schemeClr val="accent2"/>
            </a:solidFill>
          </p:grpSpPr>
          <p:sp>
            <p:nvSpPr>
              <p:cNvPr id="2522" name="Oval 2521">
                <a:extLst>
                  <a:ext uri="{FF2B5EF4-FFF2-40B4-BE49-F238E27FC236}">
                    <a16:creationId xmlns:a16="http://schemas.microsoft.com/office/drawing/2014/main" id="{0CB873FB-2ED6-4883-A05E-CB7BF89F709D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E551CC1D-C25B-43D0-9E81-8CC7A2DD23E0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737C875D-ED85-4024-A94D-2DAF97823DC4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03" name="Rectangle 802">
            <a:extLst>
              <a:ext uri="{FF2B5EF4-FFF2-40B4-BE49-F238E27FC236}">
                <a16:creationId xmlns:a16="http://schemas.microsoft.com/office/drawing/2014/main" id="{4F6B1425-6ABE-47E5-87E4-F6B581EB1287}"/>
              </a:ext>
            </a:extLst>
          </p:cNvPr>
          <p:cNvSpPr/>
          <p:nvPr/>
        </p:nvSpPr>
        <p:spPr>
          <a:xfrm>
            <a:off x="938145" y="1553483"/>
            <a:ext cx="460223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 business network made up of different companies which maintain close relationships and encourage crossholdings of equity stakes while remaining operationally independent.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93A5BCB-9B9B-4C49-AA21-DBE95734015E}"/>
              </a:ext>
            </a:extLst>
          </p:cNvPr>
          <p:cNvSpPr>
            <a:spLocks/>
          </p:cNvSpPr>
          <p:nvPr/>
        </p:nvSpPr>
        <p:spPr bwMode="auto">
          <a:xfrm>
            <a:off x="6057901" y="1790700"/>
            <a:ext cx="5572125" cy="1001713"/>
          </a:xfrm>
          <a:custGeom>
            <a:avLst/>
            <a:gdLst>
              <a:gd name="T0" fmla="*/ 1601 w 1601"/>
              <a:gd name="T1" fmla="*/ 0 h 288"/>
              <a:gd name="T2" fmla="*/ 796 w 1601"/>
              <a:gd name="T3" fmla="*/ 170 h 288"/>
              <a:gd name="T4" fmla="*/ 0 w 1601"/>
              <a:gd name="T5" fmla="*/ 8 h 288"/>
              <a:gd name="T6" fmla="*/ 0 w 1601"/>
              <a:gd name="T7" fmla="*/ 37 h 288"/>
              <a:gd name="T8" fmla="*/ 1601 w 1601"/>
              <a:gd name="T9" fmla="*/ 37 h 288"/>
              <a:gd name="T10" fmla="*/ 1601 w 1601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1" h="288">
                <a:moveTo>
                  <a:pt x="1601" y="0"/>
                </a:moveTo>
                <a:cubicBezTo>
                  <a:pt x="1266" y="102"/>
                  <a:pt x="1068" y="170"/>
                  <a:pt x="796" y="170"/>
                </a:cubicBezTo>
                <a:cubicBezTo>
                  <a:pt x="509" y="170"/>
                  <a:pt x="343" y="105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633" y="259"/>
                  <a:pt x="1005" y="288"/>
                  <a:pt x="1601" y="37"/>
                </a:cubicBezTo>
                <a:lnTo>
                  <a:pt x="16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2392B1-C842-4EFE-BE5F-880661C65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0CCA6A6-0C8F-44FE-8304-DD50EBC2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FEA6959-2011-43F9-BCBA-B139EB142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E93746E-4ABC-43BD-A1A9-13B50FD9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E958B69-CE4D-430B-9528-CF3B133A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1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64B22C-0FEA-43BA-B570-4FE328A2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3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2365A21-15B7-43EB-83CF-DA15B973C420}"/>
              </a:ext>
            </a:extLst>
          </p:cNvPr>
          <p:cNvSpPr>
            <a:spLocks/>
          </p:cNvSpPr>
          <p:nvPr/>
        </p:nvSpPr>
        <p:spPr bwMode="auto">
          <a:xfrm>
            <a:off x="10009188" y="3195638"/>
            <a:ext cx="249238" cy="3190875"/>
          </a:xfrm>
          <a:custGeom>
            <a:avLst/>
            <a:gdLst>
              <a:gd name="T0" fmla="*/ 0 w 157"/>
              <a:gd name="T1" fmla="*/ 0 h 2010"/>
              <a:gd name="T2" fmla="*/ 157 w 157"/>
              <a:gd name="T3" fmla="*/ 0 h 2010"/>
              <a:gd name="T4" fmla="*/ 92 w 157"/>
              <a:gd name="T5" fmla="*/ 2010 h 2010"/>
              <a:gd name="T6" fmla="*/ 28 w 157"/>
              <a:gd name="T7" fmla="*/ 2010 h 2010"/>
              <a:gd name="T8" fmla="*/ 0 w 157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" h="2010">
                <a:moveTo>
                  <a:pt x="0" y="0"/>
                </a:moveTo>
                <a:lnTo>
                  <a:pt x="157" y="0"/>
                </a:lnTo>
                <a:lnTo>
                  <a:pt x="92" y="2010"/>
                </a:lnTo>
                <a:lnTo>
                  <a:pt x="28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46B67DF-528B-4069-BE29-0E04343EE837}"/>
              </a:ext>
            </a:extLst>
          </p:cNvPr>
          <p:cNvSpPr>
            <a:spLocks/>
          </p:cNvSpPr>
          <p:nvPr/>
        </p:nvSpPr>
        <p:spPr bwMode="auto">
          <a:xfrm>
            <a:off x="9998076" y="3303588"/>
            <a:ext cx="271463" cy="230188"/>
          </a:xfrm>
          <a:custGeom>
            <a:avLst/>
            <a:gdLst>
              <a:gd name="T0" fmla="*/ 171 w 171"/>
              <a:gd name="T1" fmla="*/ 0 h 145"/>
              <a:gd name="T2" fmla="*/ 0 w 171"/>
              <a:gd name="T3" fmla="*/ 20 h 145"/>
              <a:gd name="T4" fmla="*/ 4 w 171"/>
              <a:gd name="T5" fmla="*/ 145 h 145"/>
              <a:gd name="T6" fmla="*/ 160 w 171"/>
              <a:gd name="T7" fmla="*/ 145 h 145"/>
              <a:gd name="T8" fmla="*/ 171 w 171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45">
                <a:moveTo>
                  <a:pt x="171" y="0"/>
                </a:moveTo>
                <a:lnTo>
                  <a:pt x="0" y="20"/>
                </a:lnTo>
                <a:lnTo>
                  <a:pt x="4" y="145"/>
                </a:lnTo>
                <a:lnTo>
                  <a:pt x="160" y="145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D1A5961-D3E5-446D-A24D-657F3C44C8FB}"/>
              </a:ext>
            </a:extLst>
          </p:cNvPr>
          <p:cNvSpPr>
            <a:spLocks/>
          </p:cNvSpPr>
          <p:nvPr/>
        </p:nvSpPr>
        <p:spPr bwMode="auto">
          <a:xfrm>
            <a:off x="7473951" y="3195638"/>
            <a:ext cx="250825" cy="3190875"/>
          </a:xfrm>
          <a:custGeom>
            <a:avLst/>
            <a:gdLst>
              <a:gd name="T0" fmla="*/ 0 w 158"/>
              <a:gd name="T1" fmla="*/ 0 h 2010"/>
              <a:gd name="T2" fmla="*/ 158 w 158"/>
              <a:gd name="T3" fmla="*/ 0 h 2010"/>
              <a:gd name="T4" fmla="*/ 92 w 158"/>
              <a:gd name="T5" fmla="*/ 2010 h 2010"/>
              <a:gd name="T6" fmla="*/ 29 w 158"/>
              <a:gd name="T7" fmla="*/ 2010 h 2010"/>
              <a:gd name="T8" fmla="*/ 0 w 158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010">
                <a:moveTo>
                  <a:pt x="0" y="0"/>
                </a:moveTo>
                <a:lnTo>
                  <a:pt x="158" y="0"/>
                </a:lnTo>
                <a:lnTo>
                  <a:pt x="92" y="2010"/>
                </a:lnTo>
                <a:lnTo>
                  <a:pt x="29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911BBA2C-5621-46BC-AB92-2B9957A39892}"/>
              </a:ext>
            </a:extLst>
          </p:cNvPr>
          <p:cNvSpPr>
            <a:spLocks/>
          </p:cNvSpPr>
          <p:nvPr/>
        </p:nvSpPr>
        <p:spPr bwMode="auto">
          <a:xfrm>
            <a:off x="7464426" y="3303588"/>
            <a:ext cx="274638" cy="230188"/>
          </a:xfrm>
          <a:custGeom>
            <a:avLst/>
            <a:gdLst>
              <a:gd name="T0" fmla="*/ 173 w 173"/>
              <a:gd name="T1" fmla="*/ 0 h 145"/>
              <a:gd name="T2" fmla="*/ 0 w 173"/>
              <a:gd name="T3" fmla="*/ 20 h 145"/>
              <a:gd name="T4" fmla="*/ 4 w 173"/>
              <a:gd name="T5" fmla="*/ 145 h 145"/>
              <a:gd name="T6" fmla="*/ 162 w 173"/>
              <a:gd name="T7" fmla="*/ 145 h 145"/>
              <a:gd name="T8" fmla="*/ 173 w 173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45">
                <a:moveTo>
                  <a:pt x="173" y="0"/>
                </a:moveTo>
                <a:lnTo>
                  <a:pt x="0" y="20"/>
                </a:lnTo>
                <a:lnTo>
                  <a:pt x="4" y="145"/>
                </a:lnTo>
                <a:lnTo>
                  <a:pt x="162" y="145"/>
                </a:lnTo>
                <a:lnTo>
                  <a:pt x="17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52F15118-008B-4A6C-9260-EFB833B6E58A}"/>
              </a:ext>
            </a:extLst>
          </p:cNvPr>
          <p:cNvSpPr>
            <a:spLocks/>
          </p:cNvSpPr>
          <p:nvPr/>
        </p:nvSpPr>
        <p:spPr bwMode="auto">
          <a:xfrm>
            <a:off x="10036176" y="5767388"/>
            <a:ext cx="139700" cy="169863"/>
          </a:xfrm>
          <a:custGeom>
            <a:avLst/>
            <a:gdLst>
              <a:gd name="T0" fmla="*/ 88 w 88"/>
              <a:gd name="T1" fmla="*/ 0 h 107"/>
              <a:gd name="T2" fmla="*/ 0 w 88"/>
              <a:gd name="T3" fmla="*/ 0 h 107"/>
              <a:gd name="T4" fmla="*/ 4 w 88"/>
              <a:gd name="T5" fmla="*/ 107 h 107"/>
              <a:gd name="T6" fmla="*/ 86 w 88"/>
              <a:gd name="T7" fmla="*/ 107 h 107"/>
              <a:gd name="T8" fmla="*/ 88 w 88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07">
                <a:moveTo>
                  <a:pt x="88" y="0"/>
                </a:moveTo>
                <a:lnTo>
                  <a:pt x="0" y="0"/>
                </a:lnTo>
                <a:lnTo>
                  <a:pt x="4" y="107"/>
                </a:lnTo>
                <a:lnTo>
                  <a:pt x="86" y="107"/>
                </a:lnTo>
                <a:lnTo>
                  <a:pt x="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61ADC24-8011-4603-82A5-8C2BA66DDC67}"/>
              </a:ext>
            </a:extLst>
          </p:cNvPr>
          <p:cNvSpPr>
            <a:spLocks/>
          </p:cNvSpPr>
          <p:nvPr/>
        </p:nvSpPr>
        <p:spPr bwMode="auto">
          <a:xfrm>
            <a:off x="10047288" y="6249988"/>
            <a:ext cx="117475" cy="136525"/>
          </a:xfrm>
          <a:custGeom>
            <a:avLst/>
            <a:gdLst>
              <a:gd name="T0" fmla="*/ 74 w 74"/>
              <a:gd name="T1" fmla="*/ 0 h 86"/>
              <a:gd name="T2" fmla="*/ 0 w 74"/>
              <a:gd name="T3" fmla="*/ 0 h 86"/>
              <a:gd name="T4" fmla="*/ 0 w 74"/>
              <a:gd name="T5" fmla="*/ 86 h 86"/>
              <a:gd name="T6" fmla="*/ 70 w 74"/>
              <a:gd name="T7" fmla="*/ 86 h 86"/>
              <a:gd name="T8" fmla="*/ 74 w 74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86">
                <a:moveTo>
                  <a:pt x="74" y="0"/>
                </a:moveTo>
                <a:lnTo>
                  <a:pt x="0" y="0"/>
                </a:lnTo>
                <a:lnTo>
                  <a:pt x="0" y="86"/>
                </a:lnTo>
                <a:lnTo>
                  <a:pt x="70" y="86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B9B43C63-AF16-4BB7-98DE-323A6BF14035}"/>
              </a:ext>
            </a:extLst>
          </p:cNvPr>
          <p:cNvSpPr>
            <a:spLocks/>
          </p:cNvSpPr>
          <p:nvPr/>
        </p:nvSpPr>
        <p:spPr bwMode="auto">
          <a:xfrm>
            <a:off x="7505701" y="5767388"/>
            <a:ext cx="142875" cy="169863"/>
          </a:xfrm>
          <a:custGeom>
            <a:avLst/>
            <a:gdLst>
              <a:gd name="T0" fmla="*/ 90 w 90"/>
              <a:gd name="T1" fmla="*/ 0 h 107"/>
              <a:gd name="T2" fmla="*/ 0 w 90"/>
              <a:gd name="T3" fmla="*/ 0 h 107"/>
              <a:gd name="T4" fmla="*/ 0 w 90"/>
              <a:gd name="T5" fmla="*/ 107 h 107"/>
              <a:gd name="T6" fmla="*/ 86 w 90"/>
              <a:gd name="T7" fmla="*/ 107 h 107"/>
              <a:gd name="T8" fmla="*/ 90 w 90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7">
                <a:moveTo>
                  <a:pt x="90" y="0"/>
                </a:moveTo>
                <a:lnTo>
                  <a:pt x="0" y="0"/>
                </a:lnTo>
                <a:lnTo>
                  <a:pt x="0" y="107"/>
                </a:lnTo>
                <a:lnTo>
                  <a:pt x="86" y="107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125D4BF-D10F-4723-9CDE-757758D0B0AF}"/>
              </a:ext>
            </a:extLst>
          </p:cNvPr>
          <p:cNvSpPr>
            <a:spLocks/>
          </p:cNvSpPr>
          <p:nvPr/>
        </p:nvSpPr>
        <p:spPr bwMode="auto">
          <a:xfrm>
            <a:off x="7508876" y="6176963"/>
            <a:ext cx="122238" cy="98425"/>
          </a:xfrm>
          <a:custGeom>
            <a:avLst/>
            <a:gdLst>
              <a:gd name="T0" fmla="*/ 77 w 77"/>
              <a:gd name="T1" fmla="*/ 0 h 62"/>
              <a:gd name="T2" fmla="*/ 0 w 77"/>
              <a:gd name="T3" fmla="*/ 0 h 62"/>
              <a:gd name="T4" fmla="*/ 0 w 77"/>
              <a:gd name="T5" fmla="*/ 62 h 62"/>
              <a:gd name="T6" fmla="*/ 73 w 77"/>
              <a:gd name="T7" fmla="*/ 62 h 62"/>
              <a:gd name="T8" fmla="*/ 77 w 77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62">
                <a:moveTo>
                  <a:pt x="77" y="0"/>
                </a:moveTo>
                <a:lnTo>
                  <a:pt x="0" y="0"/>
                </a:lnTo>
                <a:lnTo>
                  <a:pt x="0" y="62"/>
                </a:lnTo>
                <a:lnTo>
                  <a:pt x="73" y="62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6A3386CF-FC48-4A65-B02B-6C601DC1CB0F}"/>
              </a:ext>
            </a:extLst>
          </p:cNvPr>
          <p:cNvSpPr>
            <a:spLocks/>
          </p:cNvSpPr>
          <p:nvPr/>
        </p:nvSpPr>
        <p:spPr bwMode="auto">
          <a:xfrm>
            <a:off x="7512051" y="6249988"/>
            <a:ext cx="119063" cy="136525"/>
          </a:xfrm>
          <a:custGeom>
            <a:avLst/>
            <a:gdLst>
              <a:gd name="T0" fmla="*/ 75 w 75"/>
              <a:gd name="T1" fmla="*/ 0 h 86"/>
              <a:gd name="T2" fmla="*/ 0 w 75"/>
              <a:gd name="T3" fmla="*/ 0 h 86"/>
              <a:gd name="T4" fmla="*/ 0 w 75"/>
              <a:gd name="T5" fmla="*/ 86 h 86"/>
              <a:gd name="T6" fmla="*/ 71 w 75"/>
              <a:gd name="T7" fmla="*/ 86 h 86"/>
              <a:gd name="T8" fmla="*/ 75 w 75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86">
                <a:moveTo>
                  <a:pt x="75" y="0"/>
                </a:moveTo>
                <a:lnTo>
                  <a:pt x="0" y="0"/>
                </a:lnTo>
                <a:lnTo>
                  <a:pt x="0" y="86"/>
                </a:lnTo>
                <a:lnTo>
                  <a:pt x="71" y="8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21">
            <a:extLst>
              <a:ext uri="{FF2B5EF4-FFF2-40B4-BE49-F238E27FC236}">
                <a16:creationId xmlns:a16="http://schemas.microsoft.com/office/drawing/2014/main" id="{189DB93B-8541-4CAF-BB68-038934B9CB73}"/>
              </a:ext>
            </a:extLst>
          </p:cNvPr>
          <p:cNvSpPr>
            <a:spLocks/>
          </p:cNvSpPr>
          <p:nvPr/>
        </p:nvSpPr>
        <p:spPr bwMode="auto">
          <a:xfrm>
            <a:off x="7210426" y="3262313"/>
            <a:ext cx="3263900" cy="155575"/>
          </a:xfrm>
          <a:custGeom>
            <a:avLst/>
            <a:gdLst>
              <a:gd name="T0" fmla="*/ 2056 w 2056"/>
              <a:gd name="T1" fmla="*/ 0 h 98"/>
              <a:gd name="T2" fmla="*/ 0 w 2056"/>
              <a:gd name="T3" fmla="*/ 0 h 98"/>
              <a:gd name="T4" fmla="*/ 0 w 2056"/>
              <a:gd name="T5" fmla="*/ 98 h 98"/>
              <a:gd name="T6" fmla="*/ 1030 w 2056"/>
              <a:gd name="T7" fmla="*/ 83 h 98"/>
              <a:gd name="T8" fmla="*/ 2056 w 2056"/>
              <a:gd name="T9" fmla="*/ 98 h 98"/>
              <a:gd name="T10" fmla="*/ 2056 w 2056"/>
              <a:gd name="T1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6" h="98">
                <a:moveTo>
                  <a:pt x="2056" y="0"/>
                </a:moveTo>
                <a:lnTo>
                  <a:pt x="0" y="0"/>
                </a:lnTo>
                <a:lnTo>
                  <a:pt x="0" y="98"/>
                </a:lnTo>
                <a:lnTo>
                  <a:pt x="1030" y="83"/>
                </a:lnTo>
                <a:lnTo>
                  <a:pt x="2056" y="98"/>
                </a:lnTo>
                <a:lnTo>
                  <a:pt x="2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 22">
            <a:extLst>
              <a:ext uri="{FF2B5EF4-FFF2-40B4-BE49-F238E27FC236}">
                <a16:creationId xmlns:a16="http://schemas.microsoft.com/office/drawing/2014/main" id="{C3F0C986-3504-4C44-9131-CF41AC856F58}"/>
              </a:ext>
            </a:extLst>
          </p:cNvPr>
          <p:cNvSpPr>
            <a:spLocks/>
          </p:cNvSpPr>
          <p:nvPr/>
        </p:nvSpPr>
        <p:spPr bwMode="auto">
          <a:xfrm>
            <a:off x="6796088" y="2239963"/>
            <a:ext cx="4092575" cy="657225"/>
          </a:xfrm>
          <a:custGeom>
            <a:avLst/>
            <a:gdLst>
              <a:gd name="T0" fmla="*/ 1176 w 1176"/>
              <a:gd name="T1" fmla="*/ 0 h 189"/>
              <a:gd name="T2" fmla="*/ 0 w 1176"/>
              <a:gd name="T3" fmla="*/ 0 h 189"/>
              <a:gd name="T4" fmla="*/ 0 w 1176"/>
              <a:gd name="T5" fmla="*/ 110 h 189"/>
              <a:gd name="T6" fmla="*/ 1176 w 1176"/>
              <a:gd name="T7" fmla="*/ 110 h 189"/>
              <a:gd name="T8" fmla="*/ 1176 w 1176"/>
              <a:gd name="T9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189">
                <a:moveTo>
                  <a:pt x="1176" y="0"/>
                </a:moveTo>
                <a:cubicBezTo>
                  <a:pt x="734" y="164"/>
                  <a:pt x="457" y="153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465" y="180"/>
                  <a:pt x="738" y="189"/>
                  <a:pt x="1176" y="110"/>
                </a:cubicBezTo>
                <a:lnTo>
                  <a:pt x="1176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E0C657B0-D238-4053-8056-C036ACC33D8A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963613"/>
          </a:xfrm>
          <a:custGeom>
            <a:avLst/>
            <a:gdLst>
              <a:gd name="T0" fmla="*/ 1540 w 1540"/>
              <a:gd name="T1" fmla="*/ 0 h 277"/>
              <a:gd name="T2" fmla="*/ 0 w 1540"/>
              <a:gd name="T3" fmla="*/ 0 h 277"/>
              <a:gd name="T4" fmla="*/ 0 w 1540"/>
              <a:gd name="T5" fmla="*/ 132 h 277"/>
              <a:gd name="T6" fmla="*/ 1540 w 1540"/>
              <a:gd name="T7" fmla="*/ 132 h 277"/>
              <a:gd name="T8" fmla="*/ 1540 w 1540"/>
              <a:gd name="T9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0" h="277">
                <a:moveTo>
                  <a:pt x="1540" y="0"/>
                </a:moveTo>
                <a:cubicBezTo>
                  <a:pt x="842" y="218"/>
                  <a:pt x="698" y="207"/>
                  <a:pt x="0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609" y="260"/>
                  <a:pt x="967" y="277"/>
                  <a:pt x="1540" y="132"/>
                </a:cubicBezTo>
                <a:lnTo>
                  <a:pt x="15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 24">
            <a:extLst>
              <a:ext uri="{FF2B5EF4-FFF2-40B4-BE49-F238E27FC236}">
                <a16:creationId xmlns:a16="http://schemas.microsoft.com/office/drawing/2014/main" id="{FE313C5A-517C-43A5-8E51-032A1548EAB8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762000"/>
          </a:xfrm>
          <a:custGeom>
            <a:avLst/>
            <a:gdLst>
              <a:gd name="T0" fmla="*/ 1540 w 1540"/>
              <a:gd name="T1" fmla="*/ 40 h 219"/>
              <a:gd name="T2" fmla="*/ 1540 w 1540"/>
              <a:gd name="T3" fmla="*/ 0 h 219"/>
              <a:gd name="T4" fmla="*/ 0 w 1540"/>
              <a:gd name="T5" fmla="*/ 0 h 219"/>
              <a:gd name="T6" fmla="*/ 0 w 1540"/>
              <a:gd name="T7" fmla="*/ 54 h 219"/>
              <a:gd name="T8" fmla="*/ 774 w 1540"/>
              <a:gd name="T9" fmla="*/ 216 h 219"/>
              <a:gd name="T10" fmla="*/ 1540 w 1540"/>
              <a:gd name="T11" fmla="*/ 4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19">
                <a:moveTo>
                  <a:pt x="1540" y="40"/>
                </a:moveTo>
                <a:cubicBezTo>
                  <a:pt x="1540" y="0"/>
                  <a:pt x="1540" y="0"/>
                  <a:pt x="1540" y="0"/>
                </a:cubicBezTo>
                <a:cubicBezTo>
                  <a:pt x="842" y="218"/>
                  <a:pt x="698" y="207"/>
                  <a:pt x="0" y="0"/>
                </a:cubicBezTo>
                <a:cubicBezTo>
                  <a:pt x="0" y="54"/>
                  <a:pt x="0" y="54"/>
                  <a:pt x="0" y="54"/>
                </a:cubicBezTo>
                <a:cubicBezTo>
                  <a:pt x="336" y="151"/>
                  <a:pt x="555" y="219"/>
                  <a:pt x="774" y="216"/>
                </a:cubicBezTo>
                <a:cubicBezTo>
                  <a:pt x="991" y="213"/>
                  <a:pt x="1208" y="141"/>
                  <a:pt x="154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72DD10FE-95FE-48B8-9B46-512BB4FDEB26}"/>
              </a:ext>
            </a:extLst>
          </p:cNvPr>
          <p:cNvSpPr>
            <a:spLocks/>
          </p:cNvSpPr>
          <p:nvPr/>
        </p:nvSpPr>
        <p:spPr bwMode="auto">
          <a:xfrm>
            <a:off x="6162676" y="1998663"/>
            <a:ext cx="5359400" cy="658813"/>
          </a:xfrm>
          <a:custGeom>
            <a:avLst/>
            <a:gdLst>
              <a:gd name="T0" fmla="*/ 0 w 1540"/>
              <a:gd name="T1" fmla="*/ 7 h 189"/>
              <a:gd name="T2" fmla="*/ 0 w 1540"/>
              <a:gd name="T3" fmla="*/ 24 h 189"/>
              <a:gd name="T4" fmla="*/ 774 w 1540"/>
              <a:gd name="T5" fmla="*/ 186 h 189"/>
              <a:gd name="T6" fmla="*/ 1540 w 1540"/>
              <a:gd name="T7" fmla="*/ 10 h 189"/>
              <a:gd name="T8" fmla="*/ 1540 w 1540"/>
              <a:gd name="T9" fmla="*/ 0 h 189"/>
              <a:gd name="T10" fmla="*/ 777 w 1540"/>
              <a:gd name="T11" fmla="*/ 180 h 189"/>
              <a:gd name="T12" fmla="*/ 0 w 1540"/>
              <a:gd name="T13" fmla="*/ 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0" h="189">
                <a:moveTo>
                  <a:pt x="0" y="7"/>
                </a:moveTo>
                <a:cubicBezTo>
                  <a:pt x="0" y="24"/>
                  <a:pt x="0" y="24"/>
                  <a:pt x="0" y="24"/>
                </a:cubicBezTo>
                <a:cubicBezTo>
                  <a:pt x="336" y="121"/>
                  <a:pt x="555" y="189"/>
                  <a:pt x="774" y="186"/>
                </a:cubicBezTo>
                <a:cubicBezTo>
                  <a:pt x="991" y="183"/>
                  <a:pt x="1208" y="111"/>
                  <a:pt x="1540" y="10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208" y="101"/>
                  <a:pt x="993" y="177"/>
                  <a:pt x="777" y="180"/>
                </a:cubicBezTo>
                <a:cubicBezTo>
                  <a:pt x="557" y="183"/>
                  <a:pt x="336" y="104"/>
                  <a:pt x="0" y="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3DAA5BCA-99D0-451E-88AC-E5A461C03195}"/>
              </a:ext>
            </a:extLst>
          </p:cNvPr>
          <p:cNvSpPr>
            <a:spLocks/>
          </p:cNvSpPr>
          <p:nvPr/>
        </p:nvSpPr>
        <p:spPr bwMode="auto">
          <a:xfrm>
            <a:off x="6162676" y="2089150"/>
            <a:ext cx="5359400" cy="769938"/>
          </a:xfrm>
          <a:custGeom>
            <a:avLst/>
            <a:gdLst>
              <a:gd name="T0" fmla="*/ 780 w 1540"/>
              <a:gd name="T1" fmla="*/ 170 h 221"/>
              <a:gd name="T2" fmla="*/ 0 w 1540"/>
              <a:gd name="T3" fmla="*/ 15 h 221"/>
              <a:gd name="T4" fmla="*/ 0 w 1540"/>
              <a:gd name="T5" fmla="*/ 76 h 221"/>
              <a:gd name="T6" fmla="*/ 1540 w 1540"/>
              <a:gd name="T7" fmla="*/ 76 h 221"/>
              <a:gd name="T8" fmla="*/ 1540 w 1540"/>
              <a:gd name="T9" fmla="*/ 0 h 221"/>
              <a:gd name="T10" fmla="*/ 780 w 1540"/>
              <a:gd name="T11" fmla="*/ 17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21">
                <a:moveTo>
                  <a:pt x="780" y="170"/>
                </a:moveTo>
                <a:cubicBezTo>
                  <a:pt x="451" y="170"/>
                  <a:pt x="142" y="88"/>
                  <a:pt x="0" y="15"/>
                </a:cubicBezTo>
                <a:cubicBezTo>
                  <a:pt x="0" y="76"/>
                  <a:pt x="0" y="76"/>
                  <a:pt x="0" y="76"/>
                </a:cubicBezTo>
                <a:cubicBezTo>
                  <a:pt x="609" y="204"/>
                  <a:pt x="967" y="221"/>
                  <a:pt x="1540" y="76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409" y="82"/>
                  <a:pt x="1131" y="170"/>
                  <a:pt x="780" y="17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7B47DBB-9432-4E7D-90FB-38572503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4088" y="2778125"/>
            <a:ext cx="546100" cy="546100"/>
          </a:xfrm>
          <a:prstGeom prst="rect">
            <a:avLst/>
          </a:pr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4147BCD6-F1C3-4F73-BBC6-3CE44FFD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806700"/>
            <a:ext cx="469900" cy="482600"/>
          </a:xfrm>
          <a:prstGeom prst="rect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 29">
            <a:extLst>
              <a:ext uri="{FF2B5EF4-FFF2-40B4-BE49-F238E27FC236}">
                <a16:creationId xmlns:a16="http://schemas.microsoft.com/office/drawing/2014/main" id="{BDC72893-5490-4201-ACDE-D608024A7F3D}"/>
              </a:ext>
            </a:extLst>
          </p:cNvPr>
          <p:cNvSpPr>
            <a:spLocks/>
          </p:cNvSpPr>
          <p:nvPr/>
        </p:nvSpPr>
        <p:spPr bwMode="auto">
          <a:xfrm>
            <a:off x="8574088" y="2778125"/>
            <a:ext cx="546100" cy="192088"/>
          </a:xfrm>
          <a:custGeom>
            <a:avLst/>
            <a:gdLst>
              <a:gd name="T0" fmla="*/ 85 w 157"/>
              <a:gd name="T1" fmla="*/ 49 h 55"/>
              <a:gd name="T2" fmla="*/ 157 w 157"/>
              <a:gd name="T3" fmla="*/ 53 h 55"/>
              <a:gd name="T4" fmla="*/ 157 w 157"/>
              <a:gd name="T5" fmla="*/ 0 h 55"/>
              <a:gd name="T6" fmla="*/ 0 w 157"/>
              <a:gd name="T7" fmla="*/ 0 h 55"/>
              <a:gd name="T8" fmla="*/ 0 w 157"/>
              <a:gd name="T9" fmla="*/ 55 h 55"/>
              <a:gd name="T10" fmla="*/ 85 w 157"/>
              <a:gd name="T11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" h="55">
                <a:moveTo>
                  <a:pt x="85" y="49"/>
                </a:moveTo>
                <a:cubicBezTo>
                  <a:pt x="110" y="49"/>
                  <a:pt x="134" y="50"/>
                  <a:pt x="157" y="53"/>
                </a:cubicBezTo>
                <a:cubicBezTo>
                  <a:pt x="157" y="0"/>
                  <a:pt x="157" y="0"/>
                  <a:pt x="15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27" y="51"/>
                  <a:pt x="55" y="49"/>
                  <a:pt x="85" y="49"/>
                </a:cubicBezTo>
                <a:close/>
              </a:path>
            </a:pathLst>
          </a:cu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5E879AB7-E1D3-4ED4-B1D7-729FEDCF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5745163"/>
            <a:ext cx="769938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DCF44531-6064-4D45-B6A9-62049B974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6205538"/>
            <a:ext cx="769938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32">
            <a:extLst>
              <a:ext uri="{FF2B5EF4-FFF2-40B4-BE49-F238E27FC236}">
                <a16:creationId xmlns:a16="http://schemas.microsoft.com/office/drawing/2014/main" id="{D66F469C-A8A7-4E79-BF94-286036C9CF00}"/>
              </a:ext>
            </a:extLst>
          </p:cNvPr>
          <p:cNvSpPr>
            <a:spLocks/>
          </p:cNvSpPr>
          <p:nvPr/>
        </p:nvSpPr>
        <p:spPr bwMode="auto">
          <a:xfrm>
            <a:off x="7205663" y="5745163"/>
            <a:ext cx="112713" cy="87313"/>
          </a:xfrm>
          <a:custGeom>
            <a:avLst/>
            <a:gdLst>
              <a:gd name="T0" fmla="*/ 71 w 71"/>
              <a:gd name="T1" fmla="*/ 0 h 55"/>
              <a:gd name="T2" fmla="*/ 0 w 71"/>
              <a:gd name="T3" fmla="*/ 0 h 55"/>
              <a:gd name="T4" fmla="*/ 0 w 71"/>
              <a:gd name="T5" fmla="*/ 55 h 55"/>
              <a:gd name="T6" fmla="*/ 64 w 71"/>
              <a:gd name="T7" fmla="*/ 55 h 55"/>
              <a:gd name="T8" fmla="*/ 71 w 71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5">
                <a:moveTo>
                  <a:pt x="71" y="0"/>
                </a:moveTo>
                <a:lnTo>
                  <a:pt x="0" y="0"/>
                </a:lnTo>
                <a:lnTo>
                  <a:pt x="0" y="55"/>
                </a:lnTo>
                <a:lnTo>
                  <a:pt x="64" y="55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33">
            <a:extLst>
              <a:ext uri="{FF2B5EF4-FFF2-40B4-BE49-F238E27FC236}">
                <a16:creationId xmlns:a16="http://schemas.microsoft.com/office/drawing/2014/main" id="{1E0AEB87-447D-4512-AB44-3BB2290C5EA5}"/>
              </a:ext>
            </a:extLst>
          </p:cNvPr>
          <p:cNvSpPr>
            <a:spLocks/>
          </p:cNvSpPr>
          <p:nvPr/>
        </p:nvSpPr>
        <p:spPr bwMode="auto">
          <a:xfrm>
            <a:off x="7205663" y="6205538"/>
            <a:ext cx="112713" cy="85725"/>
          </a:xfrm>
          <a:custGeom>
            <a:avLst/>
            <a:gdLst>
              <a:gd name="T0" fmla="*/ 71 w 71"/>
              <a:gd name="T1" fmla="*/ 0 h 54"/>
              <a:gd name="T2" fmla="*/ 0 w 71"/>
              <a:gd name="T3" fmla="*/ 0 h 54"/>
              <a:gd name="T4" fmla="*/ 0 w 71"/>
              <a:gd name="T5" fmla="*/ 54 h 54"/>
              <a:gd name="T6" fmla="*/ 64 w 71"/>
              <a:gd name="T7" fmla="*/ 54 h 54"/>
              <a:gd name="T8" fmla="*/ 71 w 71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4">
                <a:moveTo>
                  <a:pt x="71" y="0"/>
                </a:moveTo>
                <a:lnTo>
                  <a:pt x="0" y="0"/>
                </a:lnTo>
                <a:lnTo>
                  <a:pt x="0" y="54"/>
                </a:lnTo>
                <a:lnTo>
                  <a:pt x="64" y="54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34">
            <a:extLst>
              <a:ext uri="{FF2B5EF4-FFF2-40B4-BE49-F238E27FC236}">
                <a16:creationId xmlns:a16="http://schemas.microsoft.com/office/drawing/2014/main" id="{7617FD33-9DA6-4688-84DB-ED72D9349ACD}"/>
              </a:ext>
            </a:extLst>
          </p:cNvPr>
          <p:cNvSpPr>
            <a:spLocks/>
          </p:cNvSpPr>
          <p:nvPr/>
        </p:nvSpPr>
        <p:spPr bwMode="auto">
          <a:xfrm>
            <a:off x="7808913" y="5745163"/>
            <a:ext cx="107950" cy="87313"/>
          </a:xfrm>
          <a:custGeom>
            <a:avLst/>
            <a:gdLst>
              <a:gd name="T0" fmla="*/ 0 w 68"/>
              <a:gd name="T1" fmla="*/ 0 h 55"/>
              <a:gd name="T2" fmla="*/ 68 w 68"/>
              <a:gd name="T3" fmla="*/ 0 h 55"/>
              <a:gd name="T4" fmla="*/ 68 w 68"/>
              <a:gd name="T5" fmla="*/ 55 h 55"/>
              <a:gd name="T6" fmla="*/ 4 w 68"/>
              <a:gd name="T7" fmla="*/ 55 h 55"/>
              <a:gd name="T8" fmla="*/ 0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0" y="0"/>
                </a:moveTo>
                <a:lnTo>
                  <a:pt x="68" y="0"/>
                </a:lnTo>
                <a:lnTo>
                  <a:pt x="68" y="55"/>
                </a:lnTo>
                <a:lnTo>
                  <a:pt x="4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2E918545-2744-41F2-AE28-9D358B0EEA5B}"/>
              </a:ext>
            </a:extLst>
          </p:cNvPr>
          <p:cNvSpPr>
            <a:spLocks/>
          </p:cNvSpPr>
          <p:nvPr/>
        </p:nvSpPr>
        <p:spPr bwMode="auto">
          <a:xfrm>
            <a:off x="7808913" y="6205538"/>
            <a:ext cx="107950" cy="85725"/>
          </a:xfrm>
          <a:custGeom>
            <a:avLst/>
            <a:gdLst>
              <a:gd name="T0" fmla="*/ 0 w 68"/>
              <a:gd name="T1" fmla="*/ 0 h 54"/>
              <a:gd name="T2" fmla="*/ 68 w 68"/>
              <a:gd name="T3" fmla="*/ 0 h 54"/>
              <a:gd name="T4" fmla="*/ 68 w 68"/>
              <a:gd name="T5" fmla="*/ 54 h 54"/>
              <a:gd name="T6" fmla="*/ 4 w 68"/>
              <a:gd name="T7" fmla="*/ 54 h 54"/>
              <a:gd name="T8" fmla="*/ 0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0" y="0"/>
                </a:moveTo>
                <a:lnTo>
                  <a:pt x="68" y="0"/>
                </a:lnTo>
                <a:lnTo>
                  <a:pt x="68" y="54"/>
                </a:lnTo>
                <a:lnTo>
                  <a:pt x="4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64398001-35AA-46EB-966A-89CE6A680C49}"/>
              </a:ext>
            </a:extLst>
          </p:cNvPr>
          <p:cNvSpPr>
            <a:spLocks/>
          </p:cNvSpPr>
          <p:nvPr/>
        </p:nvSpPr>
        <p:spPr bwMode="auto">
          <a:xfrm>
            <a:off x="70802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3 w 125"/>
              <a:gd name="T5" fmla="*/ 493 h 493"/>
              <a:gd name="T6" fmla="*/ 104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3" y="493"/>
                </a:lnTo>
                <a:lnTo>
                  <a:pt x="104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2" name="Freeform 37">
            <a:extLst>
              <a:ext uri="{FF2B5EF4-FFF2-40B4-BE49-F238E27FC236}">
                <a16:creationId xmlns:a16="http://schemas.microsoft.com/office/drawing/2014/main" id="{01197049-266E-47E5-8B41-11B6AC38E631}"/>
              </a:ext>
            </a:extLst>
          </p:cNvPr>
          <p:cNvSpPr>
            <a:spLocks/>
          </p:cNvSpPr>
          <p:nvPr/>
        </p:nvSpPr>
        <p:spPr bwMode="auto">
          <a:xfrm>
            <a:off x="7847013" y="5630863"/>
            <a:ext cx="169863" cy="779463"/>
          </a:xfrm>
          <a:custGeom>
            <a:avLst/>
            <a:gdLst>
              <a:gd name="T0" fmla="*/ 0 w 107"/>
              <a:gd name="T1" fmla="*/ 0 h 491"/>
              <a:gd name="T2" fmla="*/ 107 w 107"/>
              <a:gd name="T3" fmla="*/ 0 h 491"/>
              <a:gd name="T4" fmla="*/ 85 w 107"/>
              <a:gd name="T5" fmla="*/ 491 h 491"/>
              <a:gd name="T6" fmla="*/ 20 w 107"/>
              <a:gd name="T7" fmla="*/ 491 h 491"/>
              <a:gd name="T8" fmla="*/ 0 w 107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491">
                <a:moveTo>
                  <a:pt x="0" y="0"/>
                </a:moveTo>
                <a:lnTo>
                  <a:pt x="107" y="0"/>
                </a:lnTo>
                <a:lnTo>
                  <a:pt x="85" y="491"/>
                </a:lnTo>
                <a:lnTo>
                  <a:pt x="20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3" name="Freeform 38">
            <a:extLst>
              <a:ext uri="{FF2B5EF4-FFF2-40B4-BE49-F238E27FC236}">
                <a16:creationId xmlns:a16="http://schemas.microsoft.com/office/drawing/2014/main" id="{1D463E92-64A1-40AA-9B74-8332BBDDADFF}"/>
              </a:ext>
            </a:extLst>
          </p:cNvPr>
          <p:cNvSpPr>
            <a:spLocks/>
          </p:cNvSpPr>
          <p:nvPr/>
        </p:nvSpPr>
        <p:spPr bwMode="auto">
          <a:xfrm>
            <a:off x="70770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5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5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4" name="Rectangle 39">
            <a:extLst>
              <a:ext uri="{FF2B5EF4-FFF2-40B4-BE49-F238E27FC236}">
                <a16:creationId xmlns:a16="http://schemas.microsoft.com/office/drawing/2014/main" id="{D79B457B-095B-46C4-90B4-4F7B2DB0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5589588"/>
            <a:ext cx="257175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5" name="Freeform 40">
            <a:extLst>
              <a:ext uri="{FF2B5EF4-FFF2-40B4-BE49-F238E27FC236}">
                <a16:creationId xmlns:a16="http://schemas.microsoft.com/office/drawing/2014/main" id="{8CE33618-F28F-41BF-9D5E-7678D345A321}"/>
              </a:ext>
            </a:extLst>
          </p:cNvPr>
          <p:cNvSpPr>
            <a:spLocks/>
          </p:cNvSpPr>
          <p:nvPr/>
        </p:nvSpPr>
        <p:spPr bwMode="auto">
          <a:xfrm>
            <a:off x="7018338" y="5548313"/>
            <a:ext cx="317500" cy="47625"/>
          </a:xfrm>
          <a:custGeom>
            <a:avLst/>
            <a:gdLst>
              <a:gd name="T0" fmla="*/ 200 w 200"/>
              <a:gd name="T1" fmla="*/ 21 h 30"/>
              <a:gd name="T2" fmla="*/ 99 w 200"/>
              <a:gd name="T3" fmla="*/ 0 h 30"/>
              <a:gd name="T4" fmla="*/ 0 w 200"/>
              <a:gd name="T5" fmla="*/ 21 h 30"/>
              <a:gd name="T6" fmla="*/ 0 w 200"/>
              <a:gd name="T7" fmla="*/ 30 h 30"/>
              <a:gd name="T8" fmla="*/ 200 w 200"/>
              <a:gd name="T9" fmla="*/ 30 h 30"/>
              <a:gd name="T10" fmla="*/ 200 w 200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0">
                <a:moveTo>
                  <a:pt x="200" y="21"/>
                </a:moveTo>
                <a:lnTo>
                  <a:pt x="99" y="0"/>
                </a:lnTo>
                <a:lnTo>
                  <a:pt x="0" y="21"/>
                </a:lnTo>
                <a:lnTo>
                  <a:pt x="0" y="30"/>
                </a:lnTo>
                <a:lnTo>
                  <a:pt x="200" y="30"/>
                </a:lnTo>
                <a:lnTo>
                  <a:pt x="200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7" name="Freeform 41">
            <a:extLst>
              <a:ext uri="{FF2B5EF4-FFF2-40B4-BE49-F238E27FC236}">
                <a16:creationId xmlns:a16="http://schemas.microsoft.com/office/drawing/2014/main" id="{9C6EEC98-1C28-4CB9-961F-96ABF7EED299}"/>
              </a:ext>
            </a:extLst>
          </p:cNvPr>
          <p:cNvSpPr>
            <a:spLocks/>
          </p:cNvSpPr>
          <p:nvPr/>
        </p:nvSpPr>
        <p:spPr bwMode="auto">
          <a:xfrm>
            <a:off x="7835901" y="5592763"/>
            <a:ext cx="188913" cy="58738"/>
          </a:xfrm>
          <a:custGeom>
            <a:avLst/>
            <a:gdLst>
              <a:gd name="T0" fmla="*/ 119 w 119"/>
              <a:gd name="T1" fmla="*/ 0 h 37"/>
              <a:gd name="T2" fmla="*/ 0 w 119"/>
              <a:gd name="T3" fmla="*/ 0 h 37"/>
              <a:gd name="T4" fmla="*/ 5 w 119"/>
              <a:gd name="T5" fmla="*/ 37 h 37"/>
              <a:gd name="T6" fmla="*/ 119 w 119"/>
              <a:gd name="T7" fmla="*/ 37 h 37"/>
              <a:gd name="T8" fmla="*/ 119 w 119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37">
                <a:moveTo>
                  <a:pt x="119" y="0"/>
                </a:moveTo>
                <a:lnTo>
                  <a:pt x="0" y="0"/>
                </a:lnTo>
                <a:lnTo>
                  <a:pt x="5" y="37"/>
                </a:lnTo>
                <a:lnTo>
                  <a:pt x="119" y="37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8" name="Rectangle 42">
            <a:extLst>
              <a:ext uri="{FF2B5EF4-FFF2-40B4-BE49-F238E27FC236}">
                <a16:creationId xmlns:a16="http://schemas.microsoft.com/office/drawing/2014/main" id="{79185919-0CA6-448E-9D42-488B5B14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63" y="5589588"/>
            <a:ext cx="236538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9" name="Freeform 43">
            <a:extLst>
              <a:ext uri="{FF2B5EF4-FFF2-40B4-BE49-F238E27FC236}">
                <a16:creationId xmlns:a16="http://schemas.microsoft.com/office/drawing/2014/main" id="{05ED3F17-8B23-4F78-A378-055E0D5A4E84}"/>
              </a:ext>
            </a:extLst>
          </p:cNvPr>
          <p:cNvSpPr>
            <a:spLocks/>
          </p:cNvSpPr>
          <p:nvPr/>
        </p:nvSpPr>
        <p:spPr bwMode="auto">
          <a:xfrm>
            <a:off x="7780338" y="5548313"/>
            <a:ext cx="296863" cy="47625"/>
          </a:xfrm>
          <a:custGeom>
            <a:avLst/>
            <a:gdLst>
              <a:gd name="T0" fmla="*/ 187 w 187"/>
              <a:gd name="T1" fmla="*/ 21 h 30"/>
              <a:gd name="T2" fmla="*/ 94 w 187"/>
              <a:gd name="T3" fmla="*/ 0 h 30"/>
              <a:gd name="T4" fmla="*/ 0 w 187"/>
              <a:gd name="T5" fmla="*/ 21 h 30"/>
              <a:gd name="T6" fmla="*/ 0 w 187"/>
              <a:gd name="T7" fmla="*/ 30 h 30"/>
              <a:gd name="T8" fmla="*/ 187 w 187"/>
              <a:gd name="T9" fmla="*/ 30 h 30"/>
              <a:gd name="T10" fmla="*/ 187 w 187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0">
                <a:moveTo>
                  <a:pt x="187" y="21"/>
                </a:moveTo>
                <a:lnTo>
                  <a:pt x="94" y="0"/>
                </a:lnTo>
                <a:lnTo>
                  <a:pt x="0" y="21"/>
                </a:lnTo>
                <a:lnTo>
                  <a:pt x="0" y="30"/>
                </a:lnTo>
                <a:lnTo>
                  <a:pt x="187" y="30"/>
                </a:lnTo>
                <a:lnTo>
                  <a:pt x="187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0" name="Rectangle 44">
            <a:extLst>
              <a:ext uri="{FF2B5EF4-FFF2-40B4-BE49-F238E27FC236}">
                <a16:creationId xmlns:a16="http://schemas.microsoft.com/office/drawing/2014/main" id="{B0FB78D6-4233-452F-A3BB-422082A49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5745163"/>
            <a:ext cx="768350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1" name="Rectangle 45">
            <a:extLst>
              <a:ext uri="{FF2B5EF4-FFF2-40B4-BE49-F238E27FC236}">
                <a16:creationId xmlns:a16="http://schemas.microsoft.com/office/drawing/2014/main" id="{3D788C44-9A0C-4842-88CB-DF8C804C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6205538"/>
            <a:ext cx="768350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4" name="Freeform 46">
            <a:extLst>
              <a:ext uri="{FF2B5EF4-FFF2-40B4-BE49-F238E27FC236}">
                <a16:creationId xmlns:a16="http://schemas.microsoft.com/office/drawing/2014/main" id="{F8759DBA-CE98-4144-81AF-B7FA9801087B}"/>
              </a:ext>
            </a:extLst>
          </p:cNvPr>
          <p:cNvSpPr>
            <a:spLocks/>
          </p:cNvSpPr>
          <p:nvPr/>
        </p:nvSpPr>
        <p:spPr bwMode="auto">
          <a:xfrm>
            <a:off x="9761538" y="5745163"/>
            <a:ext cx="107950" cy="87313"/>
          </a:xfrm>
          <a:custGeom>
            <a:avLst/>
            <a:gdLst>
              <a:gd name="T0" fmla="*/ 68 w 68"/>
              <a:gd name="T1" fmla="*/ 0 h 55"/>
              <a:gd name="T2" fmla="*/ 0 w 68"/>
              <a:gd name="T3" fmla="*/ 0 h 55"/>
              <a:gd name="T4" fmla="*/ 0 w 68"/>
              <a:gd name="T5" fmla="*/ 55 h 55"/>
              <a:gd name="T6" fmla="*/ 63 w 68"/>
              <a:gd name="T7" fmla="*/ 55 h 55"/>
              <a:gd name="T8" fmla="*/ 68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68" y="0"/>
                </a:moveTo>
                <a:lnTo>
                  <a:pt x="0" y="0"/>
                </a:lnTo>
                <a:lnTo>
                  <a:pt x="0" y="55"/>
                </a:lnTo>
                <a:lnTo>
                  <a:pt x="63" y="55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7" name="Freeform 47">
            <a:extLst>
              <a:ext uri="{FF2B5EF4-FFF2-40B4-BE49-F238E27FC236}">
                <a16:creationId xmlns:a16="http://schemas.microsoft.com/office/drawing/2014/main" id="{098526D8-5942-4028-BA8C-FACF8C097F7B}"/>
              </a:ext>
            </a:extLst>
          </p:cNvPr>
          <p:cNvSpPr>
            <a:spLocks/>
          </p:cNvSpPr>
          <p:nvPr/>
        </p:nvSpPr>
        <p:spPr bwMode="auto">
          <a:xfrm>
            <a:off x="9761538" y="6205538"/>
            <a:ext cx="107950" cy="85725"/>
          </a:xfrm>
          <a:custGeom>
            <a:avLst/>
            <a:gdLst>
              <a:gd name="T0" fmla="*/ 68 w 68"/>
              <a:gd name="T1" fmla="*/ 0 h 54"/>
              <a:gd name="T2" fmla="*/ 0 w 68"/>
              <a:gd name="T3" fmla="*/ 0 h 54"/>
              <a:gd name="T4" fmla="*/ 0 w 68"/>
              <a:gd name="T5" fmla="*/ 54 h 54"/>
              <a:gd name="T6" fmla="*/ 63 w 68"/>
              <a:gd name="T7" fmla="*/ 54 h 54"/>
              <a:gd name="T8" fmla="*/ 68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68" y="0"/>
                </a:moveTo>
                <a:lnTo>
                  <a:pt x="0" y="0"/>
                </a:lnTo>
                <a:lnTo>
                  <a:pt x="0" y="54"/>
                </a:lnTo>
                <a:lnTo>
                  <a:pt x="63" y="54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48">
            <a:extLst>
              <a:ext uri="{FF2B5EF4-FFF2-40B4-BE49-F238E27FC236}">
                <a16:creationId xmlns:a16="http://schemas.microsoft.com/office/drawing/2014/main" id="{E19BE8D2-A1CD-41A1-919D-F44E76DE2006}"/>
              </a:ext>
            </a:extLst>
          </p:cNvPr>
          <p:cNvSpPr>
            <a:spLocks/>
          </p:cNvSpPr>
          <p:nvPr/>
        </p:nvSpPr>
        <p:spPr bwMode="auto">
          <a:xfrm>
            <a:off x="10360026" y="5745163"/>
            <a:ext cx="111125" cy="87313"/>
          </a:xfrm>
          <a:custGeom>
            <a:avLst/>
            <a:gdLst>
              <a:gd name="T0" fmla="*/ 0 w 70"/>
              <a:gd name="T1" fmla="*/ 0 h 55"/>
              <a:gd name="T2" fmla="*/ 70 w 70"/>
              <a:gd name="T3" fmla="*/ 0 h 55"/>
              <a:gd name="T4" fmla="*/ 70 w 70"/>
              <a:gd name="T5" fmla="*/ 55 h 55"/>
              <a:gd name="T6" fmla="*/ 7 w 70"/>
              <a:gd name="T7" fmla="*/ 55 h 55"/>
              <a:gd name="T8" fmla="*/ 0 w 70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5">
                <a:moveTo>
                  <a:pt x="0" y="0"/>
                </a:moveTo>
                <a:lnTo>
                  <a:pt x="70" y="0"/>
                </a:lnTo>
                <a:lnTo>
                  <a:pt x="70" y="55"/>
                </a:lnTo>
                <a:lnTo>
                  <a:pt x="7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 49">
            <a:extLst>
              <a:ext uri="{FF2B5EF4-FFF2-40B4-BE49-F238E27FC236}">
                <a16:creationId xmlns:a16="http://schemas.microsoft.com/office/drawing/2014/main" id="{6F1A50D9-DEA2-410C-A64F-973B1B8708FE}"/>
              </a:ext>
            </a:extLst>
          </p:cNvPr>
          <p:cNvSpPr>
            <a:spLocks/>
          </p:cNvSpPr>
          <p:nvPr/>
        </p:nvSpPr>
        <p:spPr bwMode="auto">
          <a:xfrm>
            <a:off x="10360026" y="6205538"/>
            <a:ext cx="111125" cy="85725"/>
          </a:xfrm>
          <a:custGeom>
            <a:avLst/>
            <a:gdLst>
              <a:gd name="T0" fmla="*/ 0 w 70"/>
              <a:gd name="T1" fmla="*/ 0 h 54"/>
              <a:gd name="T2" fmla="*/ 70 w 70"/>
              <a:gd name="T3" fmla="*/ 0 h 54"/>
              <a:gd name="T4" fmla="*/ 70 w 70"/>
              <a:gd name="T5" fmla="*/ 54 h 54"/>
              <a:gd name="T6" fmla="*/ 7 w 70"/>
              <a:gd name="T7" fmla="*/ 54 h 54"/>
              <a:gd name="T8" fmla="*/ 0 w 70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4">
                <a:moveTo>
                  <a:pt x="0" y="0"/>
                </a:moveTo>
                <a:lnTo>
                  <a:pt x="70" y="0"/>
                </a:lnTo>
                <a:lnTo>
                  <a:pt x="70" y="54"/>
                </a:lnTo>
                <a:lnTo>
                  <a:pt x="7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50">
            <a:extLst>
              <a:ext uri="{FF2B5EF4-FFF2-40B4-BE49-F238E27FC236}">
                <a16:creationId xmlns:a16="http://schemas.microsoft.com/office/drawing/2014/main" id="{211CE7B9-F041-4FC9-B915-2FD9FE4ABEC5}"/>
              </a:ext>
            </a:extLst>
          </p:cNvPr>
          <p:cNvSpPr>
            <a:spLocks/>
          </p:cNvSpPr>
          <p:nvPr/>
        </p:nvSpPr>
        <p:spPr bwMode="auto">
          <a:xfrm>
            <a:off x="96329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5 w 125"/>
              <a:gd name="T5" fmla="*/ 493 h 493"/>
              <a:gd name="T6" fmla="*/ 103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5" y="493"/>
                </a:lnTo>
                <a:lnTo>
                  <a:pt x="103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51">
            <a:extLst>
              <a:ext uri="{FF2B5EF4-FFF2-40B4-BE49-F238E27FC236}">
                <a16:creationId xmlns:a16="http://schemas.microsoft.com/office/drawing/2014/main" id="{AD6674F2-7733-429C-A5E5-6253FFC5A326}"/>
              </a:ext>
            </a:extLst>
          </p:cNvPr>
          <p:cNvSpPr>
            <a:spLocks/>
          </p:cNvSpPr>
          <p:nvPr/>
        </p:nvSpPr>
        <p:spPr bwMode="auto">
          <a:xfrm>
            <a:off x="10398126" y="5630863"/>
            <a:ext cx="171450" cy="779463"/>
          </a:xfrm>
          <a:custGeom>
            <a:avLst/>
            <a:gdLst>
              <a:gd name="T0" fmla="*/ 0 w 108"/>
              <a:gd name="T1" fmla="*/ 0 h 491"/>
              <a:gd name="T2" fmla="*/ 108 w 108"/>
              <a:gd name="T3" fmla="*/ 0 h 491"/>
              <a:gd name="T4" fmla="*/ 88 w 108"/>
              <a:gd name="T5" fmla="*/ 491 h 491"/>
              <a:gd name="T6" fmla="*/ 22 w 108"/>
              <a:gd name="T7" fmla="*/ 491 h 491"/>
              <a:gd name="T8" fmla="*/ 0 w 108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491">
                <a:moveTo>
                  <a:pt x="0" y="0"/>
                </a:moveTo>
                <a:lnTo>
                  <a:pt x="108" y="0"/>
                </a:lnTo>
                <a:lnTo>
                  <a:pt x="88" y="491"/>
                </a:lnTo>
                <a:lnTo>
                  <a:pt x="22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 52">
            <a:extLst>
              <a:ext uri="{FF2B5EF4-FFF2-40B4-BE49-F238E27FC236}">
                <a16:creationId xmlns:a16="http://schemas.microsoft.com/office/drawing/2014/main" id="{7B084E42-908A-4B22-A4ED-E4752D8944B1}"/>
              </a:ext>
            </a:extLst>
          </p:cNvPr>
          <p:cNvSpPr>
            <a:spLocks/>
          </p:cNvSpPr>
          <p:nvPr/>
        </p:nvSpPr>
        <p:spPr bwMode="auto">
          <a:xfrm>
            <a:off x="96297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4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4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53">
            <a:extLst>
              <a:ext uri="{FF2B5EF4-FFF2-40B4-BE49-F238E27FC236}">
                <a16:creationId xmlns:a16="http://schemas.microsoft.com/office/drawing/2014/main" id="{90FAD10B-9798-4DB7-9CFB-72B0854A7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551" y="5589588"/>
            <a:ext cx="2540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54">
            <a:extLst>
              <a:ext uri="{FF2B5EF4-FFF2-40B4-BE49-F238E27FC236}">
                <a16:creationId xmlns:a16="http://schemas.microsoft.com/office/drawing/2014/main" id="{DFC5ACBB-C6E9-48E5-AF7E-21D20904564E}"/>
              </a:ext>
            </a:extLst>
          </p:cNvPr>
          <p:cNvSpPr>
            <a:spLocks/>
          </p:cNvSpPr>
          <p:nvPr/>
        </p:nvSpPr>
        <p:spPr bwMode="auto">
          <a:xfrm>
            <a:off x="9569451" y="5548313"/>
            <a:ext cx="320675" cy="47625"/>
          </a:xfrm>
          <a:custGeom>
            <a:avLst/>
            <a:gdLst>
              <a:gd name="T0" fmla="*/ 202 w 202"/>
              <a:gd name="T1" fmla="*/ 21 h 30"/>
              <a:gd name="T2" fmla="*/ 101 w 202"/>
              <a:gd name="T3" fmla="*/ 0 h 30"/>
              <a:gd name="T4" fmla="*/ 0 w 202"/>
              <a:gd name="T5" fmla="*/ 21 h 30"/>
              <a:gd name="T6" fmla="*/ 0 w 202"/>
              <a:gd name="T7" fmla="*/ 30 h 30"/>
              <a:gd name="T8" fmla="*/ 202 w 202"/>
              <a:gd name="T9" fmla="*/ 30 h 30"/>
              <a:gd name="T10" fmla="*/ 202 w 202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30">
                <a:moveTo>
                  <a:pt x="202" y="21"/>
                </a:moveTo>
                <a:lnTo>
                  <a:pt x="101" y="0"/>
                </a:lnTo>
                <a:lnTo>
                  <a:pt x="0" y="21"/>
                </a:lnTo>
                <a:lnTo>
                  <a:pt x="0" y="30"/>
                </a:lnTo>
                <a:lnTo>
                  <a:pt x="202" y="30"/>
                </a:lnTo>
                <a:lnTo>
                  <a:pt x="202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55">
            <a:extLst>
              <a:ext uri="{FF2B5EF4-FFF2-40B4-BE49-F238E27FC236}">
                <a16:creationId xmlns:a16="http://schemas.microsoft.com/office/drawing/2014/main" id="{AF3D850F-0E26-42B1-B8CC-87F5A0406830}"/>
              </a:ext>
            </a:extLst>
          </p:cNvPr>
          <p:cNvSpPr>
            <a:spLocks/>
          </p:cNvSpPr>
          <p:nvPr/>
        </p:nvSpPr>
        <p:spPr bwMode="auto">
          <a:xfrm>
            <a:off x="10388601" y="5592763"/>
            <a:ext cx="187325" cy="58738"/>
          </a:xfrm>
          <a:custGeom>
            <a:avLst/>
            <a:gdLst>
              <a:gd name="T0" fmla="*/ 118 w 118"/>
              <a:gd name="T1" fmla="*/ 0 h 37"/>
              <a:gd name="T2" fmla="*/ 0 w 118"/>
              <a:gd name="T3" fmla="*/ 0 h 37"/>
              <a:gd name="T4" fmla="*/ 4 w 118"/>
              <a:gd name="T5" fmla="*/ 37 h 37"/>
              <a:gd name="T6" fmla="*/ 118 w 118"/>
              <a:gd name="T7" fmla="*/ 37 h 37"/>
              <a:gd name="T8" fmla="*/ 118 w 118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37">
                <a:moveTo>
                  <a:pt x="118" y="0"/>
                </a:moveTo>
                <a:lnTo>
                  <a:pt x="0" y="0"/>
                </a:lnTo>
                <a:lnTo>
                  <a:pt x="4" y="37"/>
                </a:lnTo>
                <a:lnTo>
                  <a:pt x="118" y="37"/>
                </a:lnTo>
                <a:lnTo>
                  <a:pt x="11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56">
            <a:extLst>
              <a:ext uri="{FF2B5EF4-FFF2-40B4-BE49-F238E27FC236}">
                <a16:creationId xmlns:a16="http://schemas.microsoft.com/office/drawing/2014/main" id="{34855AF3-6501-424B-BC93-636E0642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76" y="5589588"/>
            <a:ext cx="2413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57">
            <a:extLst>
              <a:ext uri="{FF2B5EF4-FFF2-40B4-BE49-F238E27FC236}">
                <a16:creationId xmlns:a16="http://schemas.microsoft.com/office/drawing/2014/main" id="{D8529953-B7DE-4996-B769-9E357DCF0B5A}"/>
              </a:ext>
            </a:extLst>
          </p:cNvPr>
          <p:cNvSpPr>
            <a:spLocks/>
          </p:cNvSpPr>
          <p:nvPr/>
        </p:nvSpPr>
        <p:spPr bwMode="auto">
          <a:xfrm>
            <a:off x="10331451" y="5548313"/>
            <a:ext cx="300038" cy="47625"/>
          </a:xfrm>
          <a:custGeom>
            <a:avLst/>
            <a:gdLst>
              <a:gd name="T0" fmla="*/ 189 w 189"/>
              <a:gd name="T1" fmla="*/ 21 h 30"/>
              <a:gd name="T2" fmla="*/ 95 w 189"/>
              <a:gd name="T3" fmla="*/ 0 h 30"/>
              <a:gd name="T4" fmla="*/ 0 w 189"/>
              <a:gd name="T5" fmla="*/ 21 h 30"/>
              <a:gd name="T6" fmla="*/ 0 w 189"/>
              <a:gd name="T7" fmla="*/ 30 h 30"/>
              <a:gd name="T8" fmla="*/ 189 w 189"/>
              <a:gd name="T9" fmla="*/ 30 h 30"/>
              <a:gd name="T10" fmla="*/ 189 w 189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30">
                <a:moveTo>
                  <a:pt x="189" y="21"/>
                </a:moveTo>
                <a:lnTo>
                  <a:pt x="95" y="0"/>
                </a:lnTo>
                <a:lnTo>
                  <a:pt x="0" y="21"/>
                </a:lnTo>
                <a:lnTo>
                  <a:pt x="0" y="30"/>
                </a:lnTo>
                <a:lnTo>
                  <a:pt x="189" y="30"/>
                </a:lnTo>
                <a:lnTo>
                  <a:pt x="189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58">
            <a:extLst>
              <a:ext uri="{FF2B5EF4-FFF2-40B4-BE49-F238E27FC236}">
                <a16:creationId xmlns:a16="http://schemas.microsoft.com/office/drawing/2014/main" id="{6788F517-FE8F-430B-9CA9-C2A94DD5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3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D8312A8E-0A53-4EDA-A128-20094E4F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76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60">
            <a:extLst>
              <a:ext uri="{FF2B5EF4-FFF2-40B4-BE49-F238E27FC236}">
                <a16:creationId xmlns:a16="http://schemas.microsoft.com/office/drawing/2014/main" id="{0443E067-D42B-4267-9033-615C9A9B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1" y="3306763"/>
            <a:ext cx="39688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61">
            <a:extLst>
              <a:ext uri="{FF2B5EF4-FFF2-40B4-BE49-F238E27FC236}">
                <a16:creationId xmlns:a16="http://schemas.microsoft.com/office/drawing/2014/main" id="{30411845-9022-4CD8-80A7-E106FBAC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6" y="2733675"/>
            <a:ext cx="46038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62">
            <a:extLst>
              <a:ext uri="{FF2B5EF4-FFF2-40B4-BE49-F238E27FC236}">
                <a16:creationId xmlns:a16="http://schemas.microsoft.com/office/drawing/2014/main" id="{DEECC868-867F-4681-A4AD-90B56FBD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2743200"/>
            <a:ext cx="23813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63">
            <a:extLst>
              <a:ext uri="{FF2B5EF4-FFF2-40B4-BE49-F238E27FC236}">
                <a16:creationId xmlns:a16="http://schemas.microsoft.com/office/drawing/2014/main" id="{2D4B0E62-F888-4603-B17D-032C4A0F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963" y="2733675"/>
            <a:ext cx="49213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64">
            <a:extLst>
              <a:ext uri="{FF2B5EF4-FFF2-40B4-BE49-F238E27FC236}">
                <a16:creationId xmlns:a16="http://schemas.microsoft.com/office/drawing/2014/main" id="{41840173-180C-4299-A9E1-EFA4057F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2743200"/>
            <a:ext cx="26988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65">
            <a:extLst>
              <a:ext uri="{FF2B5EF4-FFF2-40B4-BE49-F238E27FC236}">
                <a16:creationId xmlns:a16="http://schemas.microsoft.com/office/drawing/2014/main" id="{1EF3FA8F-19FD-4E00-9C87-D6BC5980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3306763"/>
            <a:ext cx="38100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66">
            <a:extLst>
              <a:ext uri="{FF2B5EF4-FFF2-40B4-BE49-F238E27FC236}">
                <a16:creationId xmlns:a16="http://schemas.microsoft.com/office/drawing/2014/main" id="{DEC17938-B8D8-48D9-A25F-D9A8CEC75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2076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38B0E051-6B20-46E4-BFA5-7FF0A128D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68">
            <a:extLst>
              <a:ext uri="{FF2B5EF4-FFF2-40B4-BE49-F238E27FC236}">
                <a16:creationId xmlns:a16="http://schemas.microsoft.com/office/drawing/2014/main" id="{7D685B8C-9ACE-44FD-A820-636013D7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1804988"/>
            <a:ext cx="69850" cy="793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3E95DF43-A0DC-4563-BD3E-775088BBF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938" y="1797050"/>
            <a:ext cx="76200" cy="841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70">
            <a:extLst>
              <a:ext uri="{FF2B5EF4-FFF2-40B4-BE49-F238E27FC236}">
                <a16:creationId xmlns:a16="http://schemas.microsoft.com/office/drawing/2014/main" id="{7940064A-0AF5-4180-9C5B-3D8486B7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801" y="3230563"/>
            <a:ext cx="107950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71">
            <a:extLst>
              <a:ext uri="{FF2B5EF4-FFF2-40B4-BE49-F238E27FC236}">
                <a16:creationId xmlns:a16="http://schemas.microsoft.com/office/drawing/2014/main" id="{CCAA0B3E-2CFA-4E1A-90FB-7E7F576A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5088" y="3230563"/>
            <a:ext cx="106363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0AFD7912-6153-42F9-BBDB-B70A78278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176" y="3241675"/>
            <a:ext cx="215900" cy="30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 73">
            <a:extLst>
              <a:ext uri="{FF2B5EF4-FFF2-40B4-BE49-F238E27FC236}">
                <a16:creationId xmlns:a16="http://schemas.microsoft.com/office/drawing/2014/main" id="{422E0441-9D7E-434B-8662-0B1AA2D55F5D}"/>
              </a:ext>
            </a:extLst>
          </p:cNvPr>
          <p:cNvSpPr>
            <a:spLocks/>
          </p:cNvSpPr>
          <p:nvPr/>
        </p:nvSpPr>
        <p:spPr bwMode="auto">
          <a:xfrm>
            <a:off x="10026651" y="3397250"/>
            <a:ext cx="214313" cy="31750"/>
          </a:xfrm>
          <a:custGeom>
            <a:avLst/>
            <a:gdLst>
              <a:gd name="T0" fmla="*/ 135 w 135"/>
              <a:gd name="T1" fmla="*/ 20 h 20"/>
              <a:gd name="T2" fmla="*/ 133 w 135"/>
              <a:gd name="T3" fmla="*/ 0 h 20"/>
              <a:gd name="T4" fmla="*/ 0 w 135"/>
              <a:gd name="T5" fmla="*/ 0 h 20"/>
              <a:gd name="T6" fmla="*/ 0 w 135"/>
              <a:gd name="T7" fmla="*/ 20 h 20"/>
              <a:gd name="T8" fmla="*/ 135 w 135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0">
                <a:moveTo>
                  <a:pt x="135" y="20"/>
                </a:moveTo>
                <a:lnTo>
                  <a:pt x="133" y="0"/>
                </a:lnTo>
                <a:lnTo>
                  <a:pt x="0" y="0"/>
                </a:lnTo>
                <a:lnTo>
                  <a:pt x="0" y="20"/>
                </a:lnTo>
                <a:lnTo>
                  <a:pt x="135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74">
            <a:extLst>
              <a:ext uri="{FF2B5EF4-FFF2-40B4-BE49-F238E27FC236}">
                <a16:creationId xmlns:a16="http://schemas.microsoft.com/office/drawing/2014/main" id="{2D286A87-5BD9-4474-AB7C-717F8DF10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1" y="3227388"/>
            <a:ext cx="104775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75">
            <a:extLst>
              <a:ext uri="{FF2B5EF4-FFF2-40B4-BE49-F238E27FC236}">
                <a16:creationId xmlns:a16="http://schemas.microsoft.com/office/drawing/2014/main" id="{83BBE78E-E382-4E36-A92A-212AEDF1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3230563"/>
            <a:ext cx="104775" cy="212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 76">
            <a:extLst>
              <a:ext uri="{FF2B5EF4-FFF2-40B4-BE49-F238E27FC236}">
                <a16:creationId xmlns:a16="http://schemas.microsoft.com/office/drawing/2014/main" id="{0D780511-66A2-4BF0-9A15-EB5988BA6943}"/>
              </a:ext>
            </a:extLst>
          </p:cNvPr>
          <p:cNvSpPr>
            <a:spLocks/>
          </p:cNvSpPr>
          <p:nvPr/>
        </p:nvSpPr>
        <p:spPr bwMode="auto">
          <a:xfrm>
            <a:off x="7485063" y="3238500"/>
            <a:ext cx="215900" cy="33338"/>
          </a:xfrm>
          <a:custGeom>
            <a:avLst/>
            <a:gdLst>
              <a:gd name="T0" fmla="*/ 136 w 136"/>
              <a:gd name="T1" fmla="*/ 19 h 21"/>
              <a:gd name="T2" fmla="*/ 136 w 136"/>
              <a:gd name="T3" fmla="*/ 0 h 21"/>
              <a:gd name="T4" fmla="*/ 0 w 136"/>
              <a:gd name="T5" fmla="*/ 0 h 21"/>
              <a:gd name="T6" fmla="*/ 0 w 136"/>
              <a:gd name="T7" fmla="*/ 21 h 21"/>
              <a:gd name="T8" fmla="*/ 136 w 136"/>
              <a:gd name="T9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1">
                <a:moveTo>
                  <a:pt x="136" y="19"/>
                </a:moveTo>
                <a:lnTo>
                  <a:pt x="136" y="0"/>
                </a:lnTo>
                <a:lnTo>
                  <a:pt x="0" y="0"/>
                </a:lnTo>
                <a:lnTo>
                  <a:pt x="0" y="21"/>
                </a:lnTo>
                <a:lnTo>
                  <a:pt x="136" y="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 77">
            <a:extLst>
              <a:ext uri="{FF2B5EF4-FFF2-40B4-BE49-F238E27FC236}">
                <a16:creationId xmlns:a16="http://schemas.microsoft.com/office/drawing/2014/main" id="{D862054A-425D-452F-81D8-1942CE9DB945}"/>
              </a:ext>
            </a:extLst>
          </p:cNvPr>
          <p:cNvSpPr>
            <a:spLocks/>
          </p:cNvSpPr>
          <p:nvPr/>
        </p:nvSpPr>
        <p:spPr bwMode="auto">
          <a:xfrm>
            <a:off x="7470776" y="3394075"/>
            <a:ext cx="215900" cy="34925"/>
          </a:xfrm>
          <a:custGeom>
            <a:avLst/>
            <a:gdLst>
              <a:gd name="T0" fmla="*/ 136 w 136"/>
              <a:gd name="T1" fmla="*/ 20 h 22"/>
              <a:gd name="T2" fmla="*/ 136 w 136"/>
              <a:gd name="T3" fmla="*/ 0 h 22"/>
              <a:gd name="T4" fmla="*/ 0 w 136"/>
              <a:gd name="T5" fmla="*/ 0 h 22"/>
              <a:gd name="T6" fmla="*/ 0 w 136"/>
              <a:gd name="T7" fmla="*/ 22 h 22"/>
              <a:gd name="T8" fmla="*/ 136 w 136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2">
                <a:moveTo>
                  <a:pt x="136" y="20"/>
                </a:moveTo>
                <a:lnTo>
                  <a:pt x="136" y="0"/>
                </a:lnTo>
                <a:lnTo>
                  <a:pt x="0" y="0"/>
                </a:lnTo>
                <a:lnTo>
                  <a:pt x="0" y="22"/>
                </a:lnTo>
                <a:lnTo>
                  <a:pt x="136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78">
            <a:extLst>
              <a:ext uri="{FF2B5EF4-FFF2-40B4-BE49-F238E27FC236}">
                <a16:creationId xmlns:a16="http://schemas.microsoft.com/office/drawing/2014/main" id="{A5607604-1A73-4947-80B3-569422C6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788" y="3317875"/>
            <a:ext cx="42863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9" name="Oval 79">
            <a:extLst>
              <a:ext uri="{FF2B5EF4-FFF2-40B4-BE49-F238E27FC236}">
                <a16:creationId xmlns:a16="http://schemas.microsoft.com/office/drawing/2014/main" id="{33A0916B-D070-4B1D-986D-1B9D287B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076" y="3317875"/>
            <a:ext cx="46038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0" name="Oval 80">
            <a:extLst>
              <a:ext uri="{FF2B5EF4-FFF2-40B4-BE49-F238E27FC236}">
                <a16:creationId xmlns:a16="http://schemas.microsoft.com/office/drawing/2014/main" id="{3F58E3B5-F751-40D4-A1CD-D80C9884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3314700"/>
            <a:ext cx="44450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Oval 81">
            <a:extLst>
              <a:ext uri="{FF2B5EF4-FFF2-40B4-BE49-F238E27FC236}">
                <a16:creationId xmlns:a16="http://schemas.microsoft.com/office/drawing/2014/main" id="{A210FF78-376C-48AF-8C00-E47C5A1E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3314700"/>
            <a:ext cx="41275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0" name="Group 1279">
            <a:extLst>
              <a:ext uri="{FF2B5EF4-FFF2-40B4-BE49-F238E27FC236}">
                <a16:creationId xmlns:a16="http://schemas.microsoft.com/office/drawing/2014/main" id="{9DF23812-BBD8-49A1-8AAA-7C7483BEDD63}"/>
              </a:ext>
            </a:extLst>
          </p:cNvPr>
          <p:cNvGrpSpPr/>
          <p:nvPr/>
        </p:nvGrpSpPr>
        <p:grpSpPr>
          <a:xfrm>
            <a:off x="9374598" y="3921518"/>
            <a:ext cx="3711307" cy="1193640"/>
            <a:chOff x="9365073" y="3921518"/>
            <a:chExt cx="3711307" cy="1193640"/>
          </a:xfrm>
        </p:grpSpPr>
        <p:sp>
          <p:nvSpPr>
            <p:cNvPr id="2446" name="AutoShape 465">
              <a:extLst>
                <a:ext uri="{FF2B5EF4-FFF2-40B4-BE49-F238E27FC236}">
                  <a16:creationId xmlns:a16="http://schemas.microsoft.com/office/drawing/2014/main" id="{C830BF34-8708-43F3-8726-13D5BAC858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65073" y="3921518"/>
              <a:ext cx="3711307" cy="118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1F64C708-66CC-44BC-8076-9D8CF02B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586" y="4252432"/>
              <a:ext cx="2367162" cy="672456"/>
            </a:xfrm>
            <a:custGeom>
              <a:avLst/>
              <a:gdLst>
                <a:gd name="connsiteX0" fmla="*/ 2367162 w 2367162"/>
                <a:gd name="connsiteY0" fmla="*/ 0 h 672456"/>
                <a:gd name="connsiteX1" fmla="*/ 2367162 w 2367162"/>
                <a:gd name="connsiteY1" fmla="*/ 88484 h 672456"/>
                <a:gd name="connsiteX2" fmla="*/ 2363438 w 2367162"/>
                <a:gd name="connsiteY2" fmla="*/ 88525 h 672456"/>
                <a:gd name="connsiteX3" fmla="*/ 1892839 w 2367162"/>
                <a:gd name="connsiteY3" fmla="*/ 130401 h 672456"/>
                <a:gd name="connsiteX4" fmla="*/ 1619290 w 2367162"/>
                <a:gd name="connsiteY4" fmla="*/ 113479 h 672456"/>
                <a:gd name="connsiteX5" fmla="*/ 1484620 w 2367162"/>
                <a:gd name="connsiteY5" fmla="*/ 168476 h 672456"/>
                <a:gd name="connsiteX6" fmla="*/ 1320490 w 2367162"/>
                <a:gd name="connsiteY6" fmla="*/ 329235 h 672456"/>
                <a:gd name="connsiteX7" fmla="*/ 1135318 w 2367162"/>
                <a:gd name="connsiteY7" fmla="*/ 380001 h 672456"/>
                <a:gd name="connsiteX8" fmla="*/ 802851 w 2367162"/>
                <a:gd name="connsiteY8" fmla="*/ 333466 h 672456"/>
                <a:gd name="connsiteX9" fmla="*/ 533510 w 2367162"/>
                <a:gd name="connsiteY9" fmla="*/ 557683 h 672456"/>
                <a:gd name="connsiteX10" fmla="*/ 335713 w 2367162"/>
                <a:gd name="connsiteY10" fmla="*/ 642293 h 672456"/>
                <a:gd name="connsiteX11" fmla="*/ 264169 w 2367162"/>
                <a:gd name="connsiteY11" fmla="*/ 642293 h 672456"/>
                <a:gd name="connsiteX12" fmla="*/ 626096 w 2367162"/>
                <a:gd name="connsiteY12" fmla="*/ 451920 h 672456"/>
                <a:gd name="connsiteX13" fmla="*/ 760766 w 2367162"/>
                <a:gd name="connsiteY13" fmla="*/ 316543 h 672456"/>
                <a:gd name="connsiteX14" fmla="*/ 230502 w 2367162"/>
                <a:gd name="connsiteY14" fmla="*/ 181167 h 672456"/>
                <a:gd name="connsiteX15" fmla="*/ 7454 w 2367162"/>
                <a:gd name="connsiteY15" fmla="*/ 130401 h 672456"/>
                <a:gd name="connsiteX16" fmla="*/ 331505 w 2367162"/>
                <a:gd name="connsiteY16" fmla="*/ 168476 h 672456"/>
                <a:gd name="connsiteX17" fmla="*/ 323088 w 2367162"/>
                <a:gd name="connsiteY17" fmla="*/ 88096 h 672456"/>
                <a:gd name="connsiteX18" fmla="*/ 365172 w 2367162"/>
                <a:gd name="connsiteY18" fmla="*/ 168476 h 672456"/>
                <a:gd name="connsiteX19" fmla="*/ 865978 w 2367162"/>
                <a:gd name="connsiteY19" fmla="*/ 299621 h 672456"/>
                <a:gd name="connsiteX20" fmla="*/ 1206862 w 2367162"/>
                <a:gd name="connsiteY20" fmla="*/ 320774 h 672456"/>
                <a:gd name="connsiteX21" fmla="*/ 1455161 w 2367162"/>
                <a:gd name="connsiteY21" fmla="*/ 96557 h 672456"/>
                <a:gd name="connsiteX22" fmla="*/ 1097442 w 2367162"/>
                <a:gd name="connsiteY22" fmla="*/ 33099 h 672456"/>
                <a:gd name="connsiteX23" fmla="*/ 1194237 w 2367162"/>
                <a:gd name="connsiteY23" fmla="*/ 28869 h 672456"/>
                <a:gd name="connsiteX24" fmla="*/ 1303656 w 2367162"/>
                <a:gd name="connsiteY24" fmla="*/ 33099 h 672456"/>
                <a:gd name="connsiteX25" fmla="*/ 1463578 w 2367162"/>
                <a:gd name="connsiteY25" fmla="*/ 41560 h 672456"/>
                <a:gd name="connsiteX26" fmla="*/ 1703459 w 2367162"/>
                <a:gd name="connsiteY26" fmla="*/ 54252 h 672456"/>
                <a:gd name="connsiteX27" fmla="*/ 2246349 w 2367162"/>
                <a:gd name="connsiteY27" fmla="*/ 20408 h 672456"/>
                <a:gd name="connsiteX28" fmla="*/ 2318896 w 2367162"/>
                <a:gd name="connsiteY28" fmla="*/ 8898 h 67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7162" h="672456">
                  <a:moveTo>
                    <a:pt x="2367162" y="0"/>
                  </a:moveTo>
                  <a:lnTo>
                    <a:pt x="2367162" y="88484"/>
                  </a:lnTo>
                  <a:lnTo>
                    <a:pt x="2363438" y="88525"/>
                  </a:lnTo>
                  <a:cubicBezTo>
                    <a:pt x="2248190" y="93847"/>
                    <a:pt x="1973852" y="126699"/>
                    <a:pt x="1892839" y="130401"/>
                  </a:cubicBezTo>
                  <a:cubicBezTo>
                    <a:pt x="1833921" y="130401"/>
                    <a:pt x="1703459" y="121940"/>
                    <a:pt x="1619290" y="113479"/>
                  </a:cubicBezTo>
                  <a:cubicBezTo>
                    <a:pt x="1568789" y="109248"/>
                    <a:pt x="1518287" y="130401"/>
                    <a:pt x="1484620" y="168476"/>
                  </a:cubicBezTo>
                  <a:cubicBezTo>
                    <a:pt x="1442535" y="219242"/>
                    <a:pt x="1379408" y="286930"/>
                    <a:pt x="1320490" y="329235"/>
                  </a:cubicBezTo>
                  <a:cubicBezTo>
                    <a:pt x="1215279" y="401154"/>
                    <a:pt x="1232113" y="384232"/>
                    <a:pt x="1135318" y="380001"/>
                  </a:cubicBezTo>
                  <a:cubicBezTo>
                    <a:pt x="1042733" y="380001"/>
                    <a:pt x="802851" y="333466"/>
                    <a:pt x="802851" y="333466"/>
                  </a:cubicBezTo>
                  <a:cubicBezTo>
                    <a:pt x="802851" y="333466"/>
                    <a:pt x="638721" y="519608"/>
                    <a:pt x="533510" y="557683"/>
                  </a:cubicBezTo>
                  <a:cubicBezTo>
                    <a:pt x="424090" y="591527"/>
                    <a:pt x="411465" y="604218"/>
                    <a:pt x="335713" y="642293"/>
                  </a:cubicBezTo>
                  <a:cubicBezTo>
                    <a:pt x="255752" y="680368"/>
                    <a:pt x="230502" y="684598"/>
                    <a:pt x="264169" y="642293"/>
                  </a:cubicBezTo>
                  <a:cubicBezTo>
                    <a:pt x="293629" y="604218"/>
                    <a:pt x="533510" y="528069"/>
                    <a:pt x="626096" y="451920"/>
                  </a:cubicBezTo>
                  <a:cubicBezTo>
                    <a:pt x="722890" y="380001"/>
                    <a:pt x="760766" y="316543"/>
                    <a:pt x="760766" y="316543"/>
                  </a:cubicBezTo>
                  <a:cubicBezTo>
                    <a:pt x="634513" y="270008"/>
                    <a:pt x="323088" y="198089"/>
                    <a:pt x="230502" y="181167"/>
                  </a:cubicBezTo>
                  <a:cubicBezTo>
                    <a:pt x="142124" y="164245"/>
                    <a:pt x="-38839" y="138862"/>
                    <a:pt x="7454" y="130401"/>
                  </a:cubicBezTo>
                  <a:cubicBezTo>
                    <a:pt x="53747" y="117709"/>
                    <a:pt x="331505" y="168476"/>
                    <a:pt x="331505" y="168476"/>
                  </a:cubicBezTo>
                  <a:cubicBezTo>
                    <a:pt x="331505" y="168476"/>
                    <a:pt x="310462" y="71174"/>
                    <a:pt x="323088" y="88096"/>
                  </a:cubicBezTo>
                  <a:cubicBezTo>
                    <a:pt x="344130" y="126170"/>
                    <a:pt x="348338" y="164245"/>
                    <a:pt x="365172" y="168476"/>
                  </a:cubicBezTo>
                  <a:cubicBezTo>
                    <a:pt x="377798" y="176937"/>
                    <a:pt x="752350" y="265777"/>
                    <a:pt x="865978" y="299621"/>
                  </a:cubicBezTo>
                  <a:cubicBezTo>
                    <a:pt x="996440" y="333466"/>
                    <a:pt x="1101651" y="341927"/>
                    <a:pt x="1206862" y="320774"/>
                  </a:cubicBezTo>
                  <a:cubicBezTo>
                    <a:pt x="1312073" y="299621"/>
                    <a:pt x="1455161" y="96557"/>
                    <a:pt x="1455161" y="96557"/>
                  </a:cubicBezTo>
                  <a:cubicBezTo>
                    <a:pt x="1455161" y="96557"/>
                    <a:pt x="1173194" y="66943"/>
                    <a:pt x="1097442" y="33099"/>
                  </a:cubicBezTo>
                  <a:cubicBezTo>
                    <a:pt x="1051150" y="16177"/>
                    <a:pt x="1122693" y="20408"/>
                    <a:pt x="1194237" y="28869"/>
                  </a:cubicBezTo>
                  <a:cubicBezTo>
                    <a:pt x="1244738" y="33099"/>
                    <a:pt x="1295240" y="37330"/>
                    <a:pt x="1303656" y="33099"/>
                  </a:cubicBezTo>
                  <a:cubicBezTo>
                    <a:pt x="1316282" y="24638"/>
                    <a:pt x="1379408" y="33099"/>
                    <a:pt x="1463578" y="41560"/>
                  </a:cubicBezTo>
                  <a:cubicBezTo>
                    <a:pt x="1535121" y="50021"/>
                    <a:pt x="1619290" y="54252"/>
                    <a:pt x="1703459" y="54252"/>
                  </a:cubicBezTo>
                  <a:cubicBezTo>
                    <a:pt x="1888631" y="54252"/>
                    <a:pt x="2023301" y="54252"/>
                    <a:pt x="2246349" y="20408"/>
                  </a:cubicBezTo>
                  <a:cubicBezTo>
                    <a:pt x="2274230" y="16177"/>
                    <a:pt x="2298100" y="12409"/>
                    <a:pt x="2318896" y="889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8" name="Freeform 468">
              <a:extLst>
                <a:ext uri="{FF2B5EF4-FFF2-40B4-BE49-F238E27FC236}">
                  <a16:creationId xmlns:a16="http://schemas.microsoft.com/office/drawing/2014/main" id="{0F94421D-1ACB-413A-BE37-992909E9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5073" y="4408156"/>
              <a:ext cx="433384" cy="29198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9" name="Freeform 469">
              <a:extLst>
                <a:ext uri="{FF2B5EF4-FFF2-40B4-BE49-F238E27FC236}">
                  <a16:creationId xmlns:a16="http://schemas.microsoft.com/office/drawing/2014/main" id="{BB48D6EA-70F1-4E0C-942E-73A92198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128" y="4534866"/>
              <a:ext cx="286474" cy="84473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0" name="Freeform 470">
              <a:extLst>
                <a:ext uri="{FF2B5EF4-FFF2-40B4-BE49-F238E27FC236}">
                  <a16:creationId xmlns:a16="http://schemas.microsoft.com/office/drawing/2014/main" id="{8E73CF9B-8855-4F12-98A1-DEECFBEE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928" y="4569757"/>
              <a:ext cx="462766" cy="189146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1" name="Freeform 471">
              <a:extLst>
                <a:ext uri="{FF2B5EF4-FFF2-40B4-BE49-F238E27FC236}">
                  <a16:creationId xmlns:a16="http://schemas.microsoft.com/office/drawing/2014/main" id="{359A12A1-ED76-46D4-972E-8FC15E75B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692" y="4615666"/>
              <a:ext cx="202001" cy="135891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2" name="Freeform 472">
              <a:extLst>
                <a:ext uri="{FF2B5EF4-FFF2-40B4-BE49-F238E27FC236}">
                  <a16:creationId xmlns:a16="http://schemas.microsoft.com/office/drawing/2014/main" id="{8A88B3E9-E0CE-4819-A6D8-F3A334F6B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837" y="4391629"/>
              <a:ext cx="416856" cy="194655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3" name="Freeform 473">
              <a:extLst>
                <a:ext uri="{FF2B5EF4-FFF2-40B4-BE49-F238E27FC236}">
                  <a16:creationId xmlns:a16="http://schemas.microsoft.com/office/drawing/2014/main" id="{C384847A-D90A-4EC8-B718-0849F5682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493" y="4505484"/>
              <a:ext cx="146910" cy="216692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4" name="Freeform 474">
              <a:extLst>
                <a:ext uri="{FF2B5EF4-FFF2-40B4-BE49-F238E27FC236}">
                  <a16:creationId xmlns:a16="http://schemas.microsoft.com/office/drawing/2014/main" id="{0CEA2EEC-1506-4ED0-9C68-A1C830C89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021" y="4514666"/>
              <a:ext cx="718021" cy="218528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5" name="Freeform 475">
              <a:extLst>
                <a:ext uri="{FF2B5EF4-FFF2-40B4-BE49-F238E27FC236}">
                  <a16:creationId xmlns:a16="http://schemas.microsoft.com/office/drawing/2014/main" id="{62CC3C26-15A7-4570-8A05-898FB3F9E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220" y="4433865"/>
              <a:ext cx="185474" cy="152419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6" name="Freeform 476">
              <a:extLst>
                <a:ext uri="{FF2B5EF4-FFF2-40B4-BE49-F238E27FC236}">
                  <a16:creationId xmlns:a16="http://schemas.microsoft.com/office/drawing/2014/main" id="{E542FB6A-E7FA-4641-B2A6-47CF14EF8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933" y="4259410"/>
              <a:ext cx="179964" cy="135891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7" name="Freeform 477">
              <a:extLst>
                <a:ext uri="{FF2B5EF4-FFF2-40B4-BE49-F238E27FC236}">
                  <a16:creationId xmlns:a16="http://schemas.microsoft.com/office/drawing/2014/main" id="{1FBFDAAB-3100-44E6-BC94-7650EE61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97974"/>
              <a:ext cx="112019" cy="80800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8" name="Freeform 478">
              <a:extLst>
                <a:ext uri="{FF2B5EF4-FFF2-40B4-BE49-F238E27FC236}">
                  <a16:creationId xmlns:a16="http://schemas.microsoft.com/office/drawing/2014/main" id="{3F9A1FBE-4192-4E00-B394-BF32635CD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261" y="4307156"/>
              <a:ext cx="179964" cy="117528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9" name="Freeform 479">
              <a:extLst>
                <a:ext uri="{FF2B5EF4-FFF2-40B4-BE49-F238E27FC236}">
                  <a16:creationId xmlns:a16="http://schemas.microsoft.com/office/drawing/2014/main" id="{181D7049-32A1-4D2C-918C-F2F430394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261" y="4369592"/>
              <a:ext cx="78964" cy="55091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0" name="Freeform 480">
              <a:extLst>
                <a:ext uri="{FF2B5EF4-FFF2-40B4-BE49-F238E27FC236}">
                  <a16:creationId xmlns:a16="http://schemas.microsoft.com/office/drawing/2014/main" id="{B3A0A9E9-0C4E-4E38-BB22-F87B6CE53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33701"/>
              <a:ext cx="137728" cy="145073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1" name="Freeform 481">
              <a:extLst>
                <a:ext uri="{FF2B5EF4-FFF2-40B4-BE49-F238E27FC236}">
                  <a16:creationId xmlns:a16="http://schemas.microsoft.com/office/drawing/2014/main" id="{5F3D5408-B99B-4390-A62F-B237AF033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2134" y="4332865"/>
              <a:ext cx="77128" cy="8814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2" name="Freeform 482">
              <a:extLst>
                <a:ext uri="{FF2B5EF4-FFF2-40B4-BE49-F238E27FC236}">
                  <a16:creationId xmlns:a16="http://schemas.microsoft.com/office/drawing/2014/main" id="{460DA4C6-5432-4850-B43B-489620E6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0898" y="4391629"/>
              <a:ext cx="295656" cy="143237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3" name="Freeform 483">
              <a:extLst>
                <a:ext uri="{FF2B5EF4-FFF2-40B4-BE49-F238E27FC236}">
                  <a16:creationId xmlns:a16="http://schemas.microsoft.com/office/drawing/2014/main" id="{B8A0860D-6CDD-4523-BA40-3DCA45ED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988" y="4288792"/>
              <a:ext cx="58764" cy="89982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 484">
              <a:extLst>
                <a:ext uri="{FF2B5EF4-FFF2-40B4-BE49-F238E27FC236}">
                  <a16:creationId xmlns:a16="http://schemas.microsoft.com/office/drawing/2014/main" id="{1CE1DAA0-30F1-4D58-B935-332542E7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930" y="4154737"/>
              <a:ext cx="286474" cy="275456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Freeform 485">
              <a:extLst>
                <a:ext uri="{FF2B5EF4-FFF2-40B4-BE49-F238E27FC236}">
                  <a16:creationId xmlns:a16="http://schemas.microsoft.com/office/drawing/2014/main" id="{DC5E2ABB-4592-41E2-A37F-7D3CDE48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12" y="4191464"/>
              <a:ext cx="251583" cy="23321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Freeform 486">
              <a:extLst>
                <a:ext uri="{FF2B5EF4-FFF2-40B4-BE49-F238E27FC236}">
                  <a16:creationId xmlns:a16="http://schemas.microsoft.com/office/drawing/2014/main" id="{BC7A5D6A-4DEC-4DEE-AD84-40F2EDDD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5749" y="4340210"/>
              <a:ext cx="97328" cy="9365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Freeform 487">
              <a:extLst>
                <a:ext uri="{FF2B5EF4-FFF2-40B4-BE49-F238E27FC236}">
                  <a16:creationId xmlns:a16="http://schemas.microsoft.com/office/drawing/2014/main" id="{5D77E1A6-705C-4554-99FC-4D68CCBF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3695" y="4408156"/>
              <a:ext cx="55091" cy="33055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Freeform 488">
              <a:extLst>
                <a:ext uri="{FF2B5EF4-FFF2-40B4-BE49-F238E27FC236}">
                  <a16:creationId xmlns:a16="http://schemas.microsoft.com/office/drawing/2014/main" id="{F4ADE33F-F842-42C4-BDC0-1D38EA1D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279" y="4433865"/>
              <a:ext cx="159764" cy="146910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489">
              <a:extLst>
                <a:ext uri="{FF2B5EF4-FFF2-40B4-BE49-F238E27FC236}">
                  <a16:creationId xmlns:a16="http://schemas.microsoft.com/office/drawing/2014/main" id="{5348F6BD-0CA1-4F46-B2DE-57A45CB5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450393"/>
              <a:ext cx="137728" cy="126710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Freeform 490">
              <a:extLst>
                <a:ext uri="{FF2B5EF4-FFF2-40B4-BE49-F238E27FC236}">
                  <a16:creationId xmlns:a16="http://schemas.microsoft.com/office/drawing/2014/main" id="{15AA674C-FE8A-45FD-B927-9EA2447E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61" y="4531193"/>
              <a:ext cx="49582" cy="55091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9" name="Freeform 491">
              <a:extLst>
                <a:ext uri="{FF2B5EF4-FFF2-40B4-BE49-F238E27FC236}">
                  <a16:creationId xmlns:a16="http://schemas.microsoft.com/office/drawing/2014/main" id="{30987ECC-AB93-417F-BF26-F68DF761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7025" y="4569757"/>
              <a:ext cx="29382" cy="16527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Freeform 492">
              <a:extLst>
                <a:ext uri="{FF2B5EF4-FFF2-40B4-BE49-F238E27FC236}">
                  <a16:creationId xmlns:a16="http://schemas.microsoft.com/office/drawing/2014/main" id="{EE42F0B0-4B70-4B52-A2A1-5EB98825A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712994"/>
              <a:ext cx="202001" cy="123037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1" name="Freeform 493">
              <a:extLst>
                <a:ext uri="{FF2B5EF4-FFF2-40B4-BE49-F238E27FC236}">
                  <a16:creationId xmlns:a16="http://schemas.microsoft.com/office/drawing/2014/main" id="{1BC0183D-EF10-4499-BBF5-9163843C5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5277" y="4729521"/>
              <a:ext cx="80800" cy="97328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Freeform 494">
              <a:extLst>
                <a:ext uri="{FF2B5EF4-FFF2-40B4-BE49-F238E27FC236}">
                  <a16:creationId xmlns:a16="http://schemas.microsoft.com/office/drawing/2014/main" id="{56EF08D6-8C92-4668-90C7-4E7FC5FC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9550" y="4869085"/>
              <a:ext cx="179964" cy="17445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7" name="Freeform 495">
              <a:extLst>
                <a:ext uri="{FF2B5EF4-FFF2-40B4-BE49-F238E27FC236}">
                  <a16:creationId xmlns:a16="http://schemas.microsoft.com/office/drawing/2014/main" id="{DB868830-45C8-4834-A23F-A2A7D1F6E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3223" y="4940703"/>
              <a:ext cx="104673" cy="97328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496">
              <a:extLst>
                <a:ext uri="{FF2B5EF4-FFF2-40B4-BE49-F238E27FC236}">
                  <a16:creationId xmlns:a16="http://schemas.microsoft.com/office/drawing/2014/main" id="{AF246700-554C-4D24-95A2-0449C5F5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793794"/>
              <a:ext cx="205674" cy="123037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9" name="Freeform 497">
              <a:extLst>
                <a:ext uri="{FF2B5EF4-FFF2-40B4-BE49-F238E27FC236}">
                  <a16:creationId xmlns:a16="http://schemas.microsoft.com/office/drawing/2014/main" id="{703FDCF8-8326-4E98-9369-FAC37A03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077" y="4758903"/>
              <a:ext cx="231383" cy="135891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0" name="Freeform 498">
              <a:extLst>
                <a:ext uri="{FF2B5EF4-FFF2-40B4-BE49-F238E27FC236}">
                  <a16:creationId xmlns:a16="http://schemas.microsoft.com/office/drawing/2014/main" id="{2EAE9A7A-E432-43F1-B462-5FA485CC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59" y="4632193"/>
              <a:ext cx="374620" cy="216692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1" name="Freeform 499">
              <a:extLst>
                <a:ext uri="{FF2B5EF4-FFF2-40B4-BE49-F238E27FC236}">
                  <a16:creationId xmlns:a16="http://schemas.microsoft.com/office/drawing/2014/main" id="{63E51434-BC01-48F0-9076-7E78A939B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674430"/>
              <a:ext cx="354420" cy="23321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2" name="Freeform 500">
              <a:extLst>
                <a:ext uri="{FF2B5EF4-FFF2-40B4-BE49-F238E27FC236}">
                  <a16:creationId xmlns:a16="http://schemas.microsoft.com/office/drawing/2014/main" id="{1A9E8CC7-E12B-42ED-9627-D899AFA4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023" y="4793794"/>
              <a:ext cx="348911" cy="253419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3" name="Freeform 501">
              <a:extLst>
                <a:ext uri="{FF2B5EF4-FFF2-40B4-BE49-F238E27FC236}">
                  <a16:creationId xmlns:a16="http://schemas.microsoft.com/office/drawing/2014/main" id="{8586644A-08B9-438A-9A2D-589E4BDF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61740"/>
              <a:ext cx="225874" cy="176292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4" name="Freeform 502">
              <a:extLst>
                <a:ext uri="{FF2B5EF4-FFF2-40B4-BE49-F238E27FC236}">
                  <a16:creationId xmlns:a16="http://schemas.microsoft.com/office/drawing/2014/main" id="{E2C338C8-6174-4865-8620-C5CCE927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9986" y="4654230"/>
              <a:ext cx="247910" cy="156091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Freeform 503">
              <a:extLst>
                <a:ext uri="{FF2B5EF4-FFF2-40B4-BE49-F238E27FC236}">
                  <a16:creationId xmlns:a16="http://schemas.microsoft.com/office/drawing/2014/main" id="{B7C2B3CB-60C0-4372-9272-9D1A4C71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932" y="4830521"/>
              <a:ext cx="238728" cy="242401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Freeform 504">
              <a:extLst>
                <a:ext uri="{FF2B5EF4-FFF2-40B4-BE49-F238E27FC236}">
                  <a16:creationId xmlns:a16="http://schemas.microsoft.com/office/drawing/2014/main" id="{73732BE6-2037-4655-84AD-6BF954347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4259" y="4839703"/>
              <a:ext cx="235056" cy="168946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Freeform 505">
              <a:extLst>
                <a:ext uri="{FF2B5EF4-FFF2-40B4-BE49-F238E27FC236}">
                  <a16:creationId xmlns:a16="http://schemas.microsoft.com/office/drawing/2014/main" id="{8B6FE0AB-2F69-455F-BFBA-F166EFE2D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1405" y="4729521"/>
              <a:ext cx="196492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Freeform 506">
              <a:extLst>
                <a:ext uri="{FF2B5EF4-FFF2-40B4-BE49-F238E27FC236}">
                  <a16:creationId xmlns:a16="http://schemas.microsoft.com/office/drawing/2014/main" id="{5BB1B5F2-F96E-4D78-A3BB-8B7B987C1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987" y="4742375"/>
              <a:ext cx="198328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Freeform 507">
              <a:extLst>
                <a:ext uri="{FF2B5EF4-FFF2-40B4-BE49-F238E27FC236}">
                  <a16:creationId xmlns:a16="http://schemas.microsoft.com/office/drawing/2014/main" id="{0129D8B2-BE0D-498D-B8CC-45DC950D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5277" y="4738703"/>
              <a:ext cx="194655" cy="139564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Freeform 508">
              <a:extLst>
                <a:ext uri="{FF2B5EF4-FFF2-40B4-BE49-F238E27FC236}">
                  <a16:creationId xmlns:a16="http://schemas.microsoft.com/office/drawing/2014/main" id="{2A32401C-702E-40CE-A619-49F9AA26C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716666"/>
              <a:ext cx="189146" cy="139564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Freeform 509">
              <a:extLst>
                <a:ext uri="{FF2B5EF4-FFF2-40B4-BE49-F238E27FC236}">
                  <a16:creationId xmlns:a16="http://schemas.microsoft.com/office/drawing/2014/main" id="{63E66862-6D69-43B3-9020-DBB70635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314" y="4764412"/>
              <a:ext cx="185474" cy="168946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Freeform 510">
              <a:extLst>
                <a:ext uri="{FF2B5EF4-FFF2-40B4-BE49-F238E27FC236}">
                  <a16:creationId xmlns:a16="http://schemas.microsoft.com/office/drawing/2014/main" id="{AD7060AA-547B-4792-8B3E-2C1675E8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7896" y="4806648"/>
              <a:ext cx="139564" cy="308510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Freeform 511">
              <a:extLst>
                <a:ext uri="{FF2B5EF4-FFF2-40B4-BE49-F238E27FC236}">
                  <a16:creationId xmlns:a16="http://schemas.microsoft.com/office/drawing/2014/main" id="{1BA52FDF-BE7D-4A48-99D7-9B2C7B44E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9933" y="4810321"/>
              <a:ext cx="117528" cy="220364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4" name="Freeform 512">
              <a:extLst>
                <a:ext uri="{FF2B5EF4-FFF2-40B4-BE49-F238E27FC236}">
                  <a16:creationId xmlns:a16="http://schemas.microsoft.com/office/drawing/2014/main" id="{F2E9BA0D-3EFF-4799-B043-B62820C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295656" cy="146910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5" name="Freeform 513">
              <a:extLst>
                <a:ext uri="{FF2B5EF4-FFF2-40B4-BE49-F238E27FC236}">
                  <a16:creationId xmlns:a16="http://schemas.microsoft.com/office/drawing/2014/main" id="{56FDBAC9-152B-44AD-8213-178DCBE45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605" y="4648721"/>
              <a:ext cx="194655" cy="123037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6" name="Freeform 514">
              <a:extLst>
                <a:ext uri="{FF2B5EF4-FFF2-40B4-BE49-F238E27FC236}">
                  <a16:creationId xmlns:a16="http://schemas.microsoft.com/office/drawing/2014/main" id="{A020A201-7F8B-4045-A157-E8BE7E90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132" y="4764412"/>
              <a:ext cx="299329" cy="156091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7" name="Freeform 515">
              <a:extLst>
                <a:ext uri="{FF2B5EF4-FFF2-40B4-BE49-F238E27FC236}">
                  <a16:creationId xmlns:a16="http://schemas.microsoft.com/office/drawing/2014/main" id="{A144CA57-9879-4F3E-B2BE-EC0A68D8A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69" y="4768085"/>
              <a:ext cx="176292" cy="152419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8" name="Freeform 516">
              <a:extLst>
                <a:ext uri="{FF2B5EF4-FFF2-40B4-BE49-F238E27FC236}">
                  <a16:creationId xmlns:a16="http://schemas.microsoft.com/office/drawing/2014/main" id="{E060EE8C-3D4A-4475-A824-E3223736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751" y="4979267"/>
              <a:ext cx="101000" cy="126710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9" name="Freeform 517">
              <a:extLst>
                <a:ext uri="{FF2B5EF4-FFF2-40B4-BE49-F238E27FC236}">
                  <a16:creationId xmlns:a16="http://schemas.microsoft.com/office/drawing/2014/main" id="{418DBC3C-0452-4501-B179-786F156A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260" y="4848885"/>
              <a:ext cx="734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0" name="Freeform 518">
              <a:extLst>
                <a:ext uri="{FF2B5EF4-FFF2-40B4-BE49-F238E27FC236}">
                  <a16:creationId xmlns:a16="http://schemas.microsoft.com/office/drawing/2014/main" id="{AECA1C12-6915-44FD-932E-78A2DAAD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878" y="4810321"/>
              <a:ext cx="7345" cy="367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1" name="Freeform 519">
              <a:extLst>
                <a:ext uri="{FF2B5EF4-FFF2-40B4-BE49-F238E27FC236}">
                  <a16:creationId xmlns:a16="http://schemas.microsoft.com/office/drawing/2014/main" id="{1CFE5E0F-2488-4126-9725-597CD8A9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19503"/>
              <a:ext cx="95491" cy="101000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2" name="Freeform 520">
              <a:extLst>
                <a:ext uri="{FF2B5EF4-FFF2-40B4-BE49-F238E27FC236}">
                  <a16:creationId xmlns:a16="http://schemas.microsoft.com/office/drawing/2014/main" id="{CB61234D-DEE7-4948-9CE4-50645D5C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3" name="Freeform 521">
              <a:extLst>
                <a:ext uri="{FF2B5EF4-FFF2-40B4-BE49-F238E27FC236}">
                  <a16:creationId xmlns:a16="http://schemas.microsoft.com/office/drawing/2014/main" id="{B6A9817C-7D28-44FA-A6A8-B23ABE37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4" name="Freeform 522">
              <a:extLst>
                <a:ext uri="{FF2B5EF4-FFF2-40B4-BE49-F238E27FC236}">
                  <a16:creationId xmlns:a16="http://schemas.microsoft.com/office/drawing/2014/main" id="{F3D39EE0-F8E8-4D44-A96C-0A024009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110182" cy="139564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5" name="Freeform 523">
              <a:extLst>
                <a:ext uri="{FF2B5EF4-FFF2-40B4-BE49-F238E27FC236}">
                  <a16:creationId xmlns:a16="http://schemas.microsoft.com/office/drawing/2014/main" id="{FE3CB61A-242E-4B1B-B8AF-B5AC50B9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169" y="4733194"/>
              <a:ext cx="95491" cy="123037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6" name="Freeform 524">
              <a:extLst>
                <a:ext uri="{FF2B5EF4-FFF2-40B4-BE49-F238E27FC236}">
                  <a16:creationId xmlns:a16="http://schemas.microsoft.com/office/drawing/2014/main" id="{1F1343B3-130C-48E9-90AE-836C4E8E2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599139"/>
              <a:ext cx="255256" cy="198328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7" name="Freeform 525">
              <a:extLst>
                <a:ext uri="{FF2B5EF4-FFF2-40B4-BE49-F238E27FC236}">
                  <a16:creationId xmlns:a16="http://schemas.microsoft.com/office/drawing/2014/main" id="{E06B8C10-66A6-41C0-95A5-85EA919B0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2899" y="4039046"/>
              <a:ext cx="383802" cy="326874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8" name="Freeform 526">
              <a:extLst>
                <a:ext uri="{FF2B5EF4-FFF2-40B4-BE49-F238E27FC236}">
                  <a16:creationId xmlns:a16="http://schemas.microsoft.com/office/drawing/2014/main" id="{3D212A3A-9484-4605-93E3-2FF885E09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0226" y="4129028"/>
              <a:ext cx="235056" cy="194655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9" name="Freeform 527">
              <a:extLst>
                <a:ext uri="{FF2B5EF4-FFF2-40B4-BE49-F238E27FC236}">
                  <a16:creationId xmlns:a16="http://schemas.microsoft.com/office/drawing/2014/main" id="{0CDA6BCA-C10F-406F-98AA-719CB2D67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81" y="3921518"/>
              <a:ext cx="290147" cy="402165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0" name="Freeform 528">
              <a:extLst>
                <a:ext uri="{FF2B5EF4-FFF2-40B4-BE49-F238E27FC236}">
                  <a16:creationId xmlns:a16="http://schemas.microsoft.com/office/drawing/2014/main" id="{3D1E3C72-FCB4-4AF3-90F5-5EC75ECA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4022518"/>
              <a:ext cx="29382" cy="64273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1" name="Freeform 529">
              <a:extLst>
                <a:ext uri="{FF2B5EF4-FFF2-40B4-BE49-F238E27FC236}">
                  <a16:creationId xmlns:a16="http://schemas.microsoft.com/office/drawing/2014/main" id="{5B239AE9-BD17-43C1-98A2-279795801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6136" y="3996809"/>
              <a:ext cx="257092" cy="314019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2" name="Freeform 530">
              <a:extLst>
                <a:ext uri="{FF2B5EF4-FFF2-40B4-BE49-F238E27FC236}">
                  <a16:creationId xmlns:a16="http://schemas.microsoft.com/office/drawing/2014/main" id="{C3B64268-B1E8-4EB7-8C92-858BA3059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3934373"/>
              <a:ext cx="299329" cy="376456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3" name="Freeform 531">
              <a:extLst>
                <a:ext uri="{FF2B5EF4-FFF2-40B4-BE49-F238E27FC236}">
                  <a16:creationId xmlns:a16="http://schemas.microsoft.com/office/drawing/2014/main" id="{640F5E01-9D59-4933-A5DD-500C81B31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3028" y="4028027"/>
              <a:ext cx="271783" cy="26076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4" name="Freeform 532">
              <a:extLst>
                <a:ext uri="{FF2B5EF4-FFF2-40B4-BE49-F238E27FC236}">
                  <a16:creationId xmlns:a16="http://schemas.microsoft.com/office/drawing/2014/main" id="{59914C62-8F7F-4651-900F-EAAE236B9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5555"/>
              <a:ext cx="71618" cy="187310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5" name="Freeform 533">
              <a:extLst>
                <a:ext uri="{FF2B5EF4-FFF2-40B4-BE49-F238E27FC236}">
                  <a16:creationId xmlns:a16="http://schemas.microsoft.com/office/drawing/2014/main" id="{3C01AACC-5453-4DC3-A845-C1DC60BC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7318" y="4119846"/>
              <a:ext cx="55091" cy="194655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6" name="Freeform 534">
              <a:extLst>
                <a:ext uri="{FF2B5EF4-FFF2-40B4-BE49-F238E27FC236}">
                  <a16:creationId xmlns:a16="http://schemas.microsoft.com/office/drawing/2014/main" id="{0CBB052B-A642-42F5-8634-CE9E38DA5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6900" y="4022518"/>
              <a:ext cx="172619" cy="301165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7" name="Freeform 535">
              <a:extLst>
                <a:ext uri="{FF2B5EF4-FFF2-40B4-BE49-F238E27FC236}">
                  <a16:creationId xmlns:a16="http://schemas.microsoft.com/office/drawing/2014/main" id="{6C8D3AF5-B7B8-4895-BD96-80798916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754" y="4119846"/>
              <a:ext cx="113855" cy="207510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8" name="Freeform 536">
              <a:extLst>
                <a:ext uri="{FF2B5EF4-FFF2-40B4-BE49-F238E27FC236}">
                  <a16:creationId xmlns:a16="http://schemas.microsoft.com/office/drawing/2014/main" id="{28191E4D-72F3-428D-8068-728586A7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9137" y="4103319"/>
              <a:ext cx="101000" cy="207510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9" name="Freeform 537">
              <a:extLst>
                <a:ext uri="{FF2B5EF4-FFF2-40B4-BE49-F238E27FC236}">
                  <a16:creationId xmlns:a16="http://schemas.microsoft.com/office/drawing/2014/main" id="{8A288AA1-4711-40C8-AAE3-481A7B3F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4699" y="4086791"/>
              <a:ext cx="172619" cy="240564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0" name="Freeform 538">
              <a:extLst>
                <a:ext uri="{FF2B5EF4-FFF2-40B4-BE49-F238E27FC236}">
                  <a16:creationId xmlns:a16="http://schemas.microsoft.com/office/drawing/2014/main" id="{CADDDE09-E79A-41B5-8DD8-1D3AE51D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645" y="4112500"/>
              <a:ext cx="99164" cy="207510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1" name="Freeform 539">
              <a:extLst>
                <a:ext uri="{FF2B5EF4-FFF2-40B4-BE49-F238E27FC236}">
                  <a16:creationId xmlns:a16="http://schemas.microsoft.com/office/drawing/2014/main" id="{2AA559DD-AADC-4349-908D-A79E9D7F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555" y="4125355"/>
              <a:ext cx="84473" cy="181801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2" name="Freeform 540">
              <a:extLst>
                <a:ext uri="{FF2B5EF4-FFF2-40B4-BE49-F238E27FC236}">
                  <a16:creationId xmlns:a16="http://schemas.microsoft.com/office/drawing/2014/main" id="{2813F102-118F-48E2-9FD2-E7733C99E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0173" y="4158410"/>
              <a:ext cx="82637" cy="181801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3" name="Freeform 541">
              <a:extLst>
                <a:ext uri="{FF2B5EF4-FFF2-40B4-BE49-F238E27FC236}">
                  <a16:creationId xmlns:a16="http://schemas.microsoft.com/office/drawing/2014/main" id="{BFF85C85-0E73-4AD1-98F3-0750E092A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1882"/>
              <a:ext cx="88146" cy="172619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4" name="Freeform 542">
              <a:extLst>
                <a:ext uri="{FF2B5EF4-FFF2-40B4-BE49-F238E27FC236}">
                  <a16:creationId xmlns:a16="http://schemas.microsoft.com/office/drawing/2014/main" id="{C39192C4-E9B2-41AB-935B-06500F606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172" y="4174937"/>
              <a:ext cx="655585" cy="207510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5" name="Freeform 543">
              <a:extLst>
                <a:ext uri="{FF2B5EF4-FFF2-40B4-BE49-F238E27FC236}">
                  <a16:creationId xmlns:a16="http://schemas.microsoft.com/office/drawing/2014/main" id="{B5DFC560-C5CA-4534-BC9F-387D651D1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427" y="4297974"/>
              <a:ext cx="325038" cy="84473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6" name="Freeform 544">
              <a:extLst>
                <a:ext uri="{FF2B5EF4-FFF2-40B4-BE49-F238E27FC236}">
                  <a16:creationId xmlns:a16="http://schemas.microsoft.com/office/drawing/2014/main" id="{37544219-A583-464D-82E3-98477A10F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792" y="3938045"/>
              <a:ext cx="112019" cy="587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7" name="Freeform 545">
              <a:extLst>
                <a:ext uri="{FF2B5EF4-FFF2-40B4-BE49-F238E27FC236}">
                  <a16:creationId xmlns:a16="http://schemas.microsoft.com/office/drawing/2014/main" id="{4E8AC418-D689-475D-B7F3-1CAEC4842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3410" y="3938045"/>
              <a:ext cx="159764" cy="126710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8" name="Freeform 546">
              <a:extLst>
                <a:ext uri="{FF2B5EF4-FFF2-40B4-BE49-F238E27FC236}">
                  <a16:creationId xmlns:a16="http://schemas.microsoft.com/office/drawing/2014/main" id="{B1A36E8C-5948-4935-B6A5-1D044348C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8790" y="3921518"/>
              <a:ext cx="209346" cy="143237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9" name="Freeform 547">
              <a:extLst>
                <a:ext uri="{FF2B5EF4-FFF2-40B4-BE49-F238E27FC236}">
                  <a16:creationId xmlns:a16="http://schemas.microsoft.com/office/drawing/2014/main" id="{BC7AC685-1986-4D2C-8071-75B0D5257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2080" y="4044555"/>
              <a:ext cx="101000" cy="146910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0" name="Freeform 548">
              <a:extLst>
                <a:ext uri="{FF2B5EF4-FFF2-40B4-BE49-F238E27FC236}">
                  <a16:creationId xmlns:a16="http://schemas.microsoft.com/office/drawing/2014/main" id="{3A99BAE8-D51A-4AC9-8D99-A6D78544D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554" y="4320010"/>
              <a:ext cx="143237" cy="55091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1" name="Freeform 549">
              <a:extLst>
                <a:ext uri="{FF2B5EF4-FFF2-40B4-BE49-F238E27FC236}">
                  <a16:creationId xmlns:a16="http://schemas.microsoft.com/office/drawing/2014/main" id="{A639F5AF-C160-4A34-9789-C9399995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4209828"/>
              <a:ext cx="104673" cy="91819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2" name="Freeform 550">
              <a:extLst>
                <a:ext uri="{FF2B5EF4-FFF2-40B4-BE49-F238E27FC236}">
                  <a16:creationId xmlns:a16="http://schemas.microsoft.com/office/drawing/2014/main" id="{6F93A8E2-A3AB-4E8C-A869-5210C019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3993136"/>
              <a:ext cx="45909" cy="51418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3" name="Freeform 551">
              <a:extLst>
                <a:ext uri="{FF2B5EF4-FFF2-40B4-BE49-F238E27FC236}">
                  <a16:creationId xmlns:a16="http://schemas.microsoft.com/office/drawing/2014/main" id="{EBAF3B83-FFC3-4617-B6F1-D4B84245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174" y="3980282"/>
              <a:ext cx="62437" cy="71618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4" name="Freeform 552">
              <a:extLst>
                <a:ext uri="{FF2B5EF4-FFF2-40B4-BE49-F238E27FC236}">
                  <a16:creationId xmlns:a16="http://schemas.microsoft.com/office/drawing/2014/main" id="{4AEC27DB-73E4-42D3-95C6-CEC4EA998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4610" y="39931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5" name="Oval 553">
              <a:extLst>
                <a:ext uri="{FF2B5EF4-FFF2-40B4-BE49-F238E27FC236}">
                  <a16:creationId xmlns:a16="http://schemas.microsoft.com/office/drawing/2014/main" id="{7EBCC5A2-1EC5-4BC0-B75F-CA6BFAB3A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610" y="3993136"/>
              <a:ext cx="1836" cy="183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6" name="Freeform 554">
              <a:extLst>
                <a:ext uri="{FF2B5EF4-FFF2-40B4-BE49-F238E27FC236}">
                  <a16:creationId xmlns:a16="http://schemas.microsoft.com/office/drawing/2014/main" id="{03F63D72-26C1-4A1A-9171-89B93907C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6809"/>
              <a:ext cx="25709" cy="55091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7" name="Freeform 555">
              <a:extLst>
                <a:ext uri="{FF2B5EF4-FFF2-40B4-BE49-F238E27FC236}">
                  <a16:creationId xmlns:a16="http://schemas.microsoft.com/office/drawing/2014/main" id="{6091F1BE-6CC4-4731-85C4-C2D06BA4A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3136"/>
              <a:ext cx="25709" cy="587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8" name="Freeform 556">
              <a:extLst>
                <a:ext uri="{FF2B5EF4-FFF2-40B4-BE49-F238E27FC236}">
                  <a16:creationId xmlns:a16="http://schemas.microsoft.com/office/drawing/2014/main" id="{751C6F26-5785-4104-88D4-729F6A2A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9" name="Freeform 557">
              <a:extLst>
                <a:ext uri="{FF2B5EF4-FFF2-40B4-BE49-F238E27FC236}">
                  <a16:creationId xmlns:a16="http://schemas.microsoft.com/office/drawing/2014/main" id="{E3070618-AE7F-4D15-8E79-4C0003CF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0" name="Freeform 558">
              <a:extLst>
                <a:ext uri="{FF2B5EF4-FFF2-40B4-BE49-F238E27FC236}">
                  <a16:creationId xmlns:a16="http://schemas.microsoft.com/office/drawing/2014/main" id="{09D07A1A-F9F4-4139-BBFC-F2D88B328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9937" y="3960082"/>
              <a:ext cx="29382" cy="25709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1" name="Freeform 559">
              <a:extLst>
                <a:ext uri="{FF2B5EF4-FFF2-40B4-BE49-F238E27FC236}">
                  <a16:creationId xmlns:a16="http://schemas.microsoft.com/office/drawing/2014/main" id="{FA5292B4-8CDD-4F28-A990-F5838006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755" y="3960082"/>
              <a:ext cx="51418" cy="45909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53FC5AEB-709D-4937-8C9D-9D72F0CB79FA}"/>
              </a:ext>
            </a:extLst>
          </p:cNvPr>
          <p:cNvGrpSpPr/>
          <p:nvPr/>
        </p:nvGrpSpPr>
        <p:grpSpPr>
          <a:xfrm>
            <a:off x="0" y="4086791"/>
            <a:ext cx="5581555" cy="2456885"/>
            <a:chOff x="0" y="4359275"/>
            <a:chExt cx="4962525" cy="2184401"/>
          </a:xfrm>
        </p:grpSpPr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F6BE015-62A0-4F13-BA4E-96D9AF6C88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5" name="Freeform 896">
              <a:extLst>
                <a:ext uri="{FF2B5EF4-FFF2-40B4-BE49-F238E27FC236}">
                  <a16:creationId xmlns:a16="http://schemas.microsoft.com/office/drawing/2014/main" id="{167B79FC-CC9B-45F3-8073-83EC49C83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6" name="Freeform 897">
              <a:extLst>
                <a:ext uri="{FF2B5EF4-FFF2-40B4-BE49-F238E27FC236}">
                  <a16:creationId xmlns:a16="http://schemas.microsoft.com/office/drawing/2014/main" id="{480385E6-9269-4B3F-B1FA-A8ED102468E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7" name="Freeform 898">
              <a:extLst>
                <a:ext uri="{FF2B5EF4-FFF2-40B4-BE49-F238E27FC236}">
                  <a16:creationId xmlns:a16="http://schemas.microsoft.com/office/drawing/2014/main" id="{16A2B22D-B81D-4990-90CC-5C6C1B6C1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8" name="Freeform 899">
              <a:extLst>
                <a:ext uri="{FF2B5EF4-FFF2-40B4-BE49-F238E27FC236}">
                  <a16:creationId xmlns:a16="http://schemas.microsoft.com/office/drawing/2014/main" id="{2A87293C-5F58-4FE9-AAA9-D4EACC2A27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9" name="Freeform 900">
              <a:extLst>
                <a:ext uri="{FF2B5EF4-FFF2-40B4-BE49-F238E27FC236}">
                  <a16:creationId xmlns:a16="http://schemas.microsoft.com/office/drawing/2014/main" id="{2B1639B8-C7EA-4573-80E6-6E84EA7F00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0" name="Freeform 901">
              <a:extLst>
                <a:ext uri="{FF2B5EF4-FFF2-40B4-BE49-F238E27FC236}">
                  <a16:creationId xmlns:a16="http://schemas.microsoft.com/office/drawing/2014/main" id="{E39D4378-6129-4B17-8E7B-934E7A3BF7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1" name="Freeform 902">
              <a:extLst>
                <a:ext uri="{FF2B5EF4-FFF2-40B4-BE49-F238E27FC236}">
                  <a16:creationId xmlns:a16="http://schemas.microsoft.com/office/drawing/2014/main" id="{68A13E1C-94AB-49A6-965D-D1C6A8BD43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2" name="Freeform 903">
              <a:extLst>
                <a:ext uri="{FF2B5EF4-FFF2-40B4-BE49-F238E27FC236}">
                  <a16:creationId xmlns:a16="http://schemas.microsoft.com/office/drawing/2014/main" id="{BA0DF60A-B73F-4E89-BCD9-2B2738CA11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3" name="Freeform 904">
              <a:extLst>
                <a:ext uri="{FF2B5EF4-FFF2-40B4-BE49-F238E27FC236}">
                  <a16:creationId xmlns:a16="http://schemas.microsoft.com/office/drawing/2014/main" id="{B9898901-0F0E-4999-88E9-52F940575F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4" name="Freeform 905">
              <a:extLst>
                <a:ext uri="{FF2B5EF4-FFF2-40B4-BE49-F238E27FC236}">
                  <a16:creationId xmlns:a16="http://schemas.microsoft.com/office/drawing/2014/main" id="{BB66426A-55D5-47B4-93FF-6E0A43D4F6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5" name="Freeform 906">
              <a:extLst>
                <a:ext uri="{FF2B5EF4-FFF2-40B4-BE49-F238E27FC236}">
                  <a16:creationId xmlns:a16="http://schemas.microsoft.com/office/drawing/2014/main" id="{33604F8C-7A97-4761-BE41-69C152B49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6" name="Freeform 907">
              <a:extLst>
                <a:ext uri="{FF2B5EF4-FFF2-40B4-BE49-F238E27FC236}">
                  <a16:creationId xmlns:a16="http://schemas.microsoft.com/office/drawing/2014/main" id="{CE4FF44C-32D5-4559-9763-FAD1729AB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7" name="Freeform 908">
              <a:extLst>
                <a:ext uri="{FF2B5EF4-FFF2-40B4-BE49-F238E27FC236}">
                  <a16:creationId xmlns:a16="http://schemas.microsoft.com/office/drawing/2014/main" id="{908E92F1-6576-4A27-A8D6-E62493E719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8" name="Freeform 909">
              <a:extLst>
                <a:ext uri="{FF2B5EF4-FFF2-40B4-BE49-F238E27FC236}">
                  <a16:creationId xmlns:a16="http://schemas.microsoft.com/office/drawing/2014/main" id="{5B70FB7D-403A-491E-8FAE-981723F586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9" name="Freeform 910">
              <a:extLst>
                <a:ext uri="{FF2B5EF4-FFF2-40B4-BE49-F238E27FC236}">
                  <a16:creationId xmlns:a16="http://schemas.microsoft.com/office/drawing/2014/main" id="{64F807C0-CD12-4AD0-BB50-FFB7E5F7DD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0" name="Freeform 911">
              <a:extLst>
                <a:ext uri="{FF2B5EF4-FFF2-40B4-BE49-F238E27FC236}">
                  <a16:creationId xmlns:a16="http://schemas.microsoft.com/office/drawing/2014/main" id="{DAA7A98B-BA8C-468F-8B66-24A922ACD6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1" name="Freeform 912">
              <a:extLst>
                <a:ext uri="{FF2B5EF4-FFF2-40B4-BE49-F238E27FC236}">
                  <a16:creationId xmlns:a16="http://schemas.microsoft.com/office/drawing/2014/main" id="{12FD2A00-319B-464D-99C3-C4964F45F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2" name="Freeform 913">
              <a:extLst>
                <a:ext uri="{FF2B5EF4-FFF2-40B4-BE49-F238E27FC236}">
                  <a16:creationId xmlns:a16="http://schemas.microsoft.com/office/drawing/2014/main" id="{0EA26380-FF20-4D44-A089-0FD3110E47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3" name="Freeform 914">
              <a:extLst>
                <a:ext uri="{FF2B5EF4-FFF2-40B4-BE49-F238E27FC236}">
                  <a16:creationId xmlns:a16="http://schemas.microsoft.com/office/drawing/2014/main" id="{59352FC5-6F75-4C54-9B74-4CEEDA74A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4" name="Freeform 915">
              <a:extLst>
                <a:ext uri="{FF2B5EF4-FFF2-40B4-BE49-F238E27FC236}">
                  <a16:creationId xmlns:a16="http://schemas.microsoft.com/office/drawing/2014/main" id="{BF3D3DD8-C4D8-41A2-96CA-DB6CEB55EE9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5" name="Freeform 916">
              <a:extLst>
                <a:ext uri="{FF2B5EF4-FFF2-40B4-BE49-F238E27FC236}">
                  <a16:creationId xmlns:a16="http://schemas.microsoft.com/office/drawing/2014/main" id="{D9602D6D-0AE5-4B06-810D-927DCB8F96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6" name="Freeform 917">
              <a:extLst>
                <a:ext uri="{FF2B5EF4-FFF2-40B4-BE49-F238E27FC236}">
                  <a16:creationId xmlns:a16="http://schemas.microsoft.com/office/drawing/2014/main" id="{2A340207-B37E-47D2-8346-2E48C0D8D2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7" name="Freeform 918">
              <a:extLst>
                <a:ext uri="{FF2B5EF4-FFF2-40B4-BE49-F238E27FC236}">
                  <a16:creationId xmlns:a16="http://schemas.microsoft.com/office/drawing/2014/main" id="{3737083D-AAFC-48D5-A658-D186598DE3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8" name="Freeform 919">
              <a:extLst>
                <a:ext uri="{FF2B5EF4-FFF2-40B4-BE49-F238E27FC236}">
                  <a16:creationId xmlns:a16="http://schemas.microsoft.com/office/drawing/2014/main" id="{58FB1031-5B85-49DB-8818-6C68719CC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9" name="Freeform 920">
              <a:extLst>
                <a:ext uri="{FF2B5EF4-FFF2-40B4-BE49-F238E27FC236}">
                  <a16:creationId xmlns:a16="http://schemas.microsoft.com/office/drawing/2014/main" id="{20C32A5F-B0BA-4E38-AE73-3F19D6D540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0" name="Freeform 921">
              <a:extLst>
                <a:ext uri="{FF2B5EF4-FFF2-40B4-BE49-F238E27FC236}">
                  <a16:creationId xmlns:a16="http://schemas.microsoft.com/office/drawing/2014/main" id="{39D39E7E-1ACB-4D6A-9A52-AE948D49B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1" name="Oval 922">
              <a:extLst>
                <a:ext uri="{FF2B5EF4-FFF2-40B4-BE49-F238E27FC236}">
                  <a16:creationId xmlns:a16="http://schemas.microsoft.com/office/drawing/2014/main" id="{3BA29F0B-26D0-4CAE-817C-3C6A39424C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2" name="Freeform 923">
              <a:extLst>
                <a:ext uri="{FF2B5EF4-FFF2-40B4-BE49-F238E27FC236}">
                  <a16:creationId xmlns:a16="http://schemas.microsoft.com/office/drawing/2014/main" id="{F8844E6A-1698-4F5E-B6B3-48C2ECCFB2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3" name="Freeform 924">
              <a:extLst>
                <a:ext uri="{FF2B5EF4-FFF2-40B4-BE49-F238E27FC236}">
                  <a16:creationId xmlns:a16="http://schemas.microsoft.com/office/drawing/2014/main" id="{076F0319-40F8-4D78-A4CA-CDCD99FD6A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4" name="Freeform 925">
              <a:extLst>
                <a:ext uri="{FF2B5EF4-FFF2-40B4-BE49-F238E27FC236}">
                  <a16:creationId xmlns:a16="http://schemas.microsoft.com/office/drawing/2014/main" id="{92754BB3-60FA-422C-85B5-11D58B694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5" name="Freeform 926">
              <a:extLst>
                <a:ext uri="{FF2B5EF4-FFF2-40B4-BE49-F238E27FC236}">
                  <a16:creationId xmlns:a16="http://schemas.microsoft.com/office/drawing/2014/main" id="{8152F1B0-6AF5-4A97-BFAF-E76CD82926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6" name="Freeform 927">
              <a:extLst>
                <a:ext uri="{FF2B5EF4-FFF2-40B4-BE49-F238E27FC236}">
                  <a16:creationId xmlns:a16="http://schemas.microsoft.com/office/drawing/2014/main" id="{AFC51DB2-8C10-4016-8CEC-E8E010B38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7" name="Freeform 928">
              <a:extLst>
                <a:ext uri="{FF2B5EF4-FFF2-40B4-BE49-F238E27FC236}">
                  <a16:creationId xmlns:a16="http://schemas.microsoft.com/office/drawing/2014/main" id="{87E35850-7FB1-4C07-9E0C-FDEB48A94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8" name="Freeform 929">
              <a:extLst>
                <a:ext uri="{FF2B5EF4-FFF2-40B4-BE49-F238E27FC236}">
                  <a16:creationId xmlns:a16="http://schemas.microsoft.com/office/drawing/2014/main" id="{7751DCD7-9F14-41A5-B369-8FBBBC52C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9" name="Freeform 930">
              <a:extLst>
                <a:ext uri="{FF2B5EF4-FFF2-40B4-BE49-F238E27FC236}">
                  <a16:creationId xmlns:a16="http://schemas.microsoft.com/office/drawing/2014/main" id="{55A82022-24EE-47CA-A3E1-1B349C4280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0" name="Freeform 931">
              <a:extLst>
                <a:ext uri="{FF2B5EF4-FFF2-40B4-BE49-F238E27FC236}">
                  <a16:creationId xmlns:a16="http://schemas.microsoft.com/office/drawing/2014/main" id="{CD31753C-59FC-42BB-B0FC-5587B039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1" name="Freeform 932">
              <a:extLst>
                <a:ext uri="{FF2B5EF4-FFF2-40B4-BE49-F238E27FC236}">
                  <a16:creationId xmlns:a16="http://schemas.microsoft.com/office/drawing/2014/main" id="{643E0833-BEA3-4FDA-B572-010494918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2" name="Freeform 933">
              <a:extLst>
                <a:ext uri="{FF2B5EF4-FFF2-40B4-BE49-F238E27FC236}">
                  <a16:creationId xmlns:a16="http://schemas.microsoft.com/office/drawing/2014/main" id="{6415E362-0817-448B-AAAD-7169146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3" name="Freeform 934">
              <a:extLst>
                <a:ext uri="{FF2B5EF4-FFF2-40B4-BE49-F238E27FC236}">
                  <a16:creationId xmlns:a16="http://schemas.microsoft.com/office/drawing/2014/main" id="{9BD8F3B3-FEFB-4BE3-991B-BDA6E3ED9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4" name="Freeform 935">
              <a:extLst>
                <a:ext uri="{FF2B5EF4-FFF2-40B4-BE49-F238E27FC236}">
                  <a16:creationId xmlns:a16="http://schemas.microsoft.com/office/drawing/2014/main" id="{2124CBFC-DBE0-4382-80BE-21991A55BE2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5" name="Freeform 936">
              <a:extLst>
                <a:ext uri="{FF2B5EF4-FFF2-40B4-BE49-F238E27FC236}">
                  <a16:creationId xmlns:a16="http://schemas.microsoft.com/office/drawing/2014/main" id="{1582C56B-0040-4F29-A2E0-C8E5619B9B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6" name="Freeform 937">
              <a:extLst>
                <a:ext uri="{FF2B5EF4-FFF2-40B4-BE49-F238E27FC236}">
                  <a16:creationId xmlns:a16="http://schemas.microsoft.com/office/drawing/2014/main" id="{71E10B76-D6F9-4BE5-913E-95CF8D6728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7" name="Freeform 938">
              <a:extLst>
                <a:ext uri="{FF2B5EF4-FFF2-40B4-BE49-F238E27FC236}">
                  <a16:creationId xmlns:a16="http://schemas.microsoft.com/office/drawing/2014/main" id="{B2918681-A644-4EFF-8C84-8BB905D99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8" name="Freeform 939">
              <a:extLst>
                <a:ext uri="{FF2B5EF4-FFF2-40B4-BE49-F238E27FC236}">
                  <a16:creationId xmlns:a16="http://schemas.microsoft.com/office/drawing/2014/main" id="{F9D75FB7-353D-49E4-9E17-941B4F5FD7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9" name="Freeform 940">
              <a:extLst>
                <a:ext uri="{FF2B5EF4-FFF2-40B4-BE49-F238E27FC236}">
                  <a16:creationId xmlns:a16="http://schemas.microsoft.com/office/drawing/2014/main" id="{F0AFEFF6-EB6A-432A-99D0-CC260CCC1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0" name="Freeform 941">
              <a:extLst>
                <a:ext uri="{FF2B5EF4-FFF2-40B4-BE49-F238E27FC236}">
                  <a16:creationId xmlns:a16="http://schemas.microsoft.com/office/drawing/2014/main" id="{6656DC5C-93A0-4442-B7E6-CBB42C7BD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1" name="Freeform 942">
              <a:extLst>
                <a:ext uri="{FF2B5EF4-FFF2-40B4-BE49-F238E27FC236}">
                  <a16:creationId xmlns:a16="http://schemas.microsoft.com/office/drawing/2014/main" id="{AD452313-E362-4DB0-9272-347476A234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2" name="Freeform 943">
              <a:extLst>
                <a:ext uri="{FF2B5EF4-FFF2-40B4-BE49-F238E27FC236}">
                  <a16:creationId xmlns:a16="http://schemas.microsoft.com/office/drawing/2014/main" id="{2A6CE89C-F94D-4EAD-A2AD-3F45A39952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3" name="Freeform 944">
              <a:extLst>
                <a:ext uri="{FF2B5EF4-FFF2-40B4-BE49-F238E27FC236}">
                  <a16:creationId xmlns:a16="http://schemas.microsoft.com/office/drawing/2014/main" id="{DD630148-E21E-4A9B-81FE-05678FE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4" name="Freeform 945">
              <a:extLst>
                <a:ext uri="{FF2B5EF4-FFF2-40B4-BE49-F238E27FC236}">
                  <a16:creationId xmlns:a16="http://schemas.microsoft.com/office/drawing/2014/main" id="{F33F7B11-9CDC-49DB-958A-06A4228EF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5" name="Freeform 946">
              <a:extLst>
                <a:ext uri="{FF2B5EF4-FFF2-40B4-BE49-F238E27FC236}">
                  <a16:creationId xmlns:a16="http://schemas.microsoft.com/office/drawing/2014/main" id="{70F9B301-D22F-49A7-980E-41E96C95C1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6" name="Freeform 947">
              <a:extLst>
                <a:ext uri="{FF2B5EF4-FFF2-40B4-BE49-F238E27FC236}">
                  <a16:creationId xmlns:a16="http://schemas.microsoft.com/office/drawing/2014/main" id="{F873F1D0-B253-4CB8-BB2D-4DCAA10D2AF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7" name="Freeform 948">
              <a:extLst>
                <a:ext uri="{FF2B5EF4-FFF2-40B4-BE49-F238E27FC236}">
                  <a16:creationId xmlns:a16="http://schemas.microsoft.com/office/drawing/2014/main" id="{C0600DFA-2728-46E7-8A01-BBE19BEC59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8" name="Freeform 949">
              <a:extLst>
                <a:ext uri="{FF2B5EF4-FFF2-40B4-BE49-F238E27FC236}">
                  <a16:creationId xmlns:a16="http://schemas.microsoft.com/office/drawing/2014/main" id="{3570D005-C434-41C6-8CEA-548D33BB352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9" name="Freeform 950">
              <a:extLst>
                <a:ext uri="{FF2B5EF4-FFF2-40B4-BE49-F238E27FC236}">
                  <a16:creationId xmlns:a16="http://schemas.microsoft.com/office/drawing/2014/main" id="{A53354DF-BBA1-446D-B7DE-1EEF20CCB9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0" name="Freeform 951">
              <a:extLst>
                <a:ext uri="{FF2B5EF4-FFF2-40B4-BE49-F238E27FC236}">
                  <a16:creationId xmlns:a16="http://schemas.microsoft.com/office/drawing/2014/main" id="{3F002C60-6F8C-4AEE-9B23-A9EB9F79BF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1" name="Freeform 952">
              <a:extLst>
                <a:ext uri="{FF2B5EF4-FFF2-40B4-BE49-F238E27FC236}">
                  <a16:creationId xmlns:a16="http://schemas.microsoft.com/office/drawing/2014/main" id="{C8F7689D-69DB-417E-8D07-6998EBB7DC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2" name="Freeform 953">
              <a:extLst>
                <a:ext uri="{FF2B5EF4-FFF2-40B4-BE49-F238E27FC236}">
                  <a16:creationId xmlns:a16="http://schemas.microsoft.com/office/drawing/2014/main" id="{E8C9AB09-9FF7-47D7-9539-B499836F03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3" name="Freeform 954">
              <a:extLst>
                <a:ext uri="{FF2B5EF4-FFF2-40B4-BE49-F238E27FC236}">
                  <a16:creationId xmlns:a16="http://schemas.microsoft.com/office/drawing/2014/main" id="{51105BDC-019C-48D8-8694-78E6C4DE21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4" name="Freeform 955">
              <a:extLst>
                <a:ext uri="{FF2B5EF4-FFF2-40B4-BE49-F238E27FC236}">
                  <a16:creationId xmlns:a16="http://schemas.microsoft.com/office/drawing/2014/main" id="{F33E149F-9E63-4913-85CF-65EE943AE1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5" name="Freeform 956">
              <a:extLst>
                <a:ext uri="{FF2B5EF4-FFF2-40B4-BE49-F238E27FC236}">
                  <a16:creationId xmlns:a16="http://schemas.microsoft.com/office/drawing/2014/main" id="{A191682C-B11C-47F3-A6EA-269826E99F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6" name="Freeform 957">
              <a:extLst>
                <a:ext uri="{FF2B5EF4-FFF2-40B4-BE49-F238E27FC236}">
                  <a16:creationId xmlns:a16="http://schemas.microsoft.com/office/drawing/2014/main" id="{32EBA820-A60A-453A-8FA1-4871D2817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7" name="Freeform 958">
              <a:extLst>
                <a:ext uri="{FF2B5EF4-FFF2-40B4-BE49-F238E27FC236}">
                  <a16:creationId xmlns:a16="http://schemas.microsoft.com/office/drawing/2014/main" id="{F07ACC17-3540-401B-9DF1-FEB817B49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8" name="Freeform 959">
              <a:extLst>
                <a:ext uri="{FF2B5EF4-FFF2-40B4-BE49-F238E27FC236}">
                  <a16:creationId xmlns:a16="http://schemas.microsoft.com/office/drawing/2014/main" id="{AD48CFC5-F02C-4569-9F9A-AD20124131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9" name="Freeform 960">
              <a:extLst>
                <a:ext uri="{FF2B5EF4-FFF2-40B4-BE49-F238E27FC236}">
                  <a16:creationId xmlns:a16="http://schemas.microsoft.com/office/drawing/2014/main" id="{51065FE3-BF98-4A37-9B37-1B588F155C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0" name="Freeform 961">
              <a:extLst>
                <a:ext uri="{FF2B5EF4-FFF2-40B4-BE49-F238E27FC236}">
                  <a16:creationId xmlns:a16="http://schemas.microsoft.com/office/drawing/2014/main" id="{66CE677A-CF73-47E5-80DB-EAE4832358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1" name="Freeform 962">
              <a:extLst>
                <a:ext uri="{FF2B5EF4-FFF2-40B4-BE49-F238E27FC236}">
                  <a16:creationId xmlns:a16="http://schemas.microsoft.com/office/drawing/2014/main" id="{9791AEEC-064B-466D-89F1-B416426366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2" name="Freeform 963">
              <a:extLst>
                <a:ext uri="{FF2B5EF4-FFF2-40B4-BE49-F238E27FC236}">
                  <a16:creationId xmlns:a16="http://schemas.microsoft.com/office/drawing/2014/main" id="{306F6ABF-A4E9-4489-8F07-1A17100808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3" name="Freeform 964">
              <a:extLst>
                <a:ext uri="{FF2B5EF4-FFF2-40B4-BE49-F238E27FC236}">
                  <a16:creationId xmlns:a16="http://schemas.microsoft.com/office/drawing/2014/main" id="{91550598-D299-4701-A755-17501B1FED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4" name="Freeform 965">
              <a:extLst>
                <a:ext uri="{FF2B5EF4-FFF2-40B4-BE49-F238E27FC236}">
                  <a16:creationId xmlns:a16="http://schemas.microsoft.com/office/drawing/2014/main" id="{FDB85C47-5BF1-4D7F-A871-2F293664D04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5" name="Freeform 966">
              <a:extLst>
                <a:ext uri="{FF2B5EF4-FFF2-40B4-BE49-F238E27FC236}">
                  <a16:creationId xmlns:a16="http://schemas.microsoft.com/office/drawing/2014/main" id="{1211B120-A05E-48F4-B2D3-6B0BBB22A5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6" name="Freeform 967">
              <a:extLst>
                <a:ext uri="{FF2B5EF4-FFF2-40B4-BE49-F238E27FC236}">
                  <a16:creationId xmlns:a16="http://schemas.microsoft.com/office/drawing/2014/main" id="{13D129CD-4503-44BD-991A-0A561055E4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7" name="Freeform 968">
              <a:extLst>
                <a:ext uri="{FF2B5EF4-FFF2-40B4-BE49-F238E27FC236}">
                  <a16:creationId xmlns:a16="http://schemas.microsoft.com/office/drawing/2014/main" id="{59EE298C-9B34-445F-AC31-DFB89AC09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8" name="Freeform 969">
              <a:extLst>
                <a:ext uri="{FF2B5EF4-FFF2-40B4-BE49-F238E27FC236}">
                  <a16:creationId xmlns:a16="http://schemas.microsoft.com/office/drawing/2014/main" id="{1BE7479F-C1AA-4A67-A3C3-B960E9A016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9" name="Freeform 970">
              <a:extLst>
                <a:ext uri="{FF2B5EF4-FFF2-40B4-BE49-F238E27FC236}">
                  <a16:creationId xmlns:a16="http://schemas.microsoft.com/office/drawing/2014/main" id="{2432EFF2-2A3A-4803-A30B-95F1D7131E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0" name="Freeform 971">
              <a:extLst>
                <a:ext uri="{FF2B5EF4-FFF2-40B4-BE49-F238E27FC236}">
                  <a16:creationId xmlns:a16="http://schemas.microsoft.com/office/drawing/2014/main" id="{BFDA84AF-29F9-4066-BE1A-F6BF763B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1" name="Freeform 972">
              <a:extLst>
                <a:ext uri="{FF2B5EF4-FFF2-40B4-BE49-F238E27FC236}">
                  <a16:creationId xmlns:a16="http://schemas.microsoft.com/office/drawing/2014/main" id="{3DD11170-9E09-42F2-8B65-6B1D4028A4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2" name="Freeform 973">
              <a:extLst>
                <a:ext uri="{FF2B5EF4-FFF2-40B4-BE49-F238E27FC236}">
                  <a16:creationId xmlns:a16="http://schemas.microsoft.com/office/drawing/2014/main" id="{84CD47FB-2779-4D8D-BB67-4E6B7F266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3" name="Freeform 974">
              <a:extLst>
                <a:ext uri="{FF2B5EF4-FFF2-40B4-BE49-F238E27FC236}">
                  <a16:creationId xmlns:a16="http://schemas.microsoft.com/office/drawing/2014/main" id="{E59C7859-1DE6-4C11-BEF6-0BA0362F1D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4" name="Freeform 975">
              <a:extLst>
                <a:ext uri="{FF2B5EF4-FFF2-40B4-BE49-F238E27FC236}">
                  <a16:creationId xmlns:a16="http://schemas.microsoft.com/office/drawing/2014/main" id="{6C0D3DF7-6B19-4B38-84F5-42C4EA77E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5" name="Freeform 976">
              <a:extLst>
                <a:ext uri="{FF2B5EF4-FFF2-40B4-BE49-F238E27FC236}">
                  <a16:creationId xmlns:a16="http://schemas.microsoft.com/office/drawing/2014/main" id="{FC2401EA-484B-49F3-982B-A520FD73E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6" name="Freeform 977">
              <a:extLst>
                <a:ext uri="{FF2B5EF4-FFF2-40B4-BE49-F238E27FC236}">
                  <a16:creationId xmlns:a16="http://schemas.microsoft.com/office/drawing/2014/main" id="{3B524293-9224-46EB-AFEE-60BC420FD3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7" name="Freeform 978">
              <a:extLst>
                <a:ext uri="{FF2B5EF4-FFF2-40B4-BE49-F238E27FC236}">
                  <a16:creationId xmlns:a16="http://schemas.microsoft.com/office/drawing/2014/main" id="{5053518F-7F69-4AAD-B2B4-F384FAC7BB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8" name="Freeform 979">
              <a:extLst>
                <a:ext uri="{FF2B5EF4-FFF2-40B4-BE49-F238E27FC236}">
                  <a16:creationId xmlns:a16="http://schemas.microsoft.com/office/drawing/2014/main" id="{2D7D43F5-9B05-4C8E-8A09-F31841571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9" name="Freeform 980">
              <a:extLst>
                <a:ext uri="{FF2B5EF4-FFF2-40B4-BE49-F238E27FC236}">
                  <a16:creationId xmlns:a16="http://schemas.microsoft.com/office/drawing/2014/main" id="{D67090EF-1E16-4ED9-9550-34237F20D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0" name="Freeform 981">
              <a:extLst>
                <a:ext uri="{FF2B5EF4-FFF2-40B4-BE49-F238E27FC236}">
                  <a16:creationId xmlns:a16="http://schemas.microsoft.com/office/drawing/2014/main" id="{FA4622BC-030A-4348-97CC-3664720F4A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1" name="Freeform 982">
              <a:extLst>
                <a:ext uri="{FF2B5EF4-FFF2-40B4-BE49-F238E27FC236}">
                  <a16:creationId xmlns:a16="http://schemas.microsoft.com/office/drawing/2014/main" id="{71D302A6-2A0B-45D7-89C3-315B4FA680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2" name="Freeform 983">
              <a:extLst>
                <a:ext uri="{FF2B5EF4-FFF2-40B4-BE49-F238E27FC236}">
                  <a16:creationId xmlns:a16="http://schemas.microsoft.com/office/drawing/2014/main" id="{276E25CA-792C-4D35-8DF4-C683F02BE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3" name="Freeform 984">
              <a:extLst>
                <a:ext uri="{FF2B5EF4-FFF2-40B4-BE49-F238E27FC236}">
                  <a16:creationId xmlns:a16="http://schemas.microsoft.com/office/drawing/2014/main" id="{F144E231-C46C-46DF-BE88-AD0805D69B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4" name="Freeform 985">
              <a:extLst>
                <a:ext uri="{FF2B5EF4-FFF2-40B4-BE49-F238E27FC236}">
                  <a16:creationId xmlns:a16="http://schemas.microsoft.com/office/drawing/2014/main" id="{21946B0C-F69E-4BBD-B71A-6F482B7B03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5" name="Freeform 986">
              <a:extLst>
                <a:ext uri="{FF2B5EF4-FFF2-40B4-BE49-F238E27FC236}">
                  <a16:creationId xmlns:a16="http://schemas.microsoft.com/office/drawing/2014/main" id="{A065569C-62BA-440F-BC09-795518BCC3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6" name="Freeform 987">
              <a:extLst>
                <a:ext uri="{FF2B5EF4-FFF2-40B4-BE49-F238E27FC236}">
                  <a16:creationId xmlns:a16="http://schemas.microsoft.com/office/drawing/2014/main" id="{6806CA88-397E-474B-B3C2-547575BEB0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7" name="Freeform 988">
              <a:extLst>
                <a:ext uri="{FF2B5EF4-FFF2-40B4-BE49-F238E27FC236}">
                  <a16:creationId xmlns:a16="http://schemas.microsoft.com/office/drawing/2014/main" id="{32C83394-EF98-4537-BC48-E15BE5DD5D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8" name="Freeform 989">
              <a:extLst>
                <a:ext uri="{FF2B5EF4-FFF2-40B4-BE49-F238E27FC236}">
                  <a16:creationId xmlns:a16="http://schemas.microsoft.com/office/drawing/2014/main" id="{F78B771A-5DF4-4D01-ABC3-2733251AD3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9" name="Freeform 990">
              <a:extLst>
                <a:ext uri="{FF2B5EF4-FFF2-40B4-BE49-F238E27FC236}">
                  <a16:creationId xmlns:a16="http://schemas.microsoft.com/office/drawing/2014/main" id="{ECCA9E47-F474-4BCC-94A9-334BD931C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0" name="Freeform 991">
              <a:extLst>
                <a:ext uri="{FF2B5EF4-FFF2-40B4-BE49-F238E27FC236}">
                  <a16:creationId xmlns:a16="http://schemas.microsoft.com/office/drawing/2014/main" id="{5CC0F38F-189F-4A32-84DA-A460F744EA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1" name="Freeform 992">
              <a:extLst>
                <a:ext uri="{FF2B5EF4-FFF2-40B4-BE49-F238E27FC236}">
                  <a16:creationId xmlns:a16="http://schemas.microsoft.com/office/drawing/2014/main" id="{05502B87-2D99-49AA-B242-809563CBC3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2" name="Freeform 993">
              <a:extLst>
                <a:ext uri="{FF2B5EF4-FFF2-40B4-BE49-F238E27FC236}">
                  <a16:creationId xmlns:a16="http://schemas.microsoft.com/office/drawing/2014/main" id="{E7B2420F-249B-46DA-8602-4B32AB7DB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3" name="Freeform 994">
              <a:extLst>
                <a:ext uri="{FF2B5EF4-FFF2-40B4-BE49-F238E27FC236}">
                  <a16:creationId xmlns:a16="http://schemas.microsoft.com/office/drawing/2014/main" id="{A1092D52-8214-4406-A768-140CED4CB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4" name="Freeform 995">
              <a:extLst>
                <a:ext uri="{FF2B5EF4-FFF2-40B4-BE49-F238E27FC236}">
                  <a16:creationId xmlns:a16="http://schemas.microsoft.com/office/drawing/2014/main" id="{EB990D3C-A375-4425-AE14-AFFC2AB4B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5" name="Freeform 996">
              <a:extLst>
                <a:ext uri="{FF2B5EF4-FFF2-40B4-BE49-F238E27FC236}">
                  <a16:creationId xmlns:a16="http://schemas.microsoft.com/office/drawing/2014/main" id="{E940DA7B-5203-4568-9AFC-17862966E8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6" name="Freeform 997">
              <a:extLst>
                <a:ext uri="{FF2B5EF4-FFF2-40B4-BE49-F238E27FC236}">
                  <a16:creationId xmlns:a16="http://schemas.microsoft.com/office/drawing/2014/main" id="{0F6A0006-B836-471B-AF2E-FA52D83AC5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7" name="Freeform 998">
              <a:extLst>
                <a:ext uri="{FF2B5EF4-FFF2-40B4-BE49-F238E27FC236}">
                  <a16:creationId xmlns:a16="http://schemas.microsoft.com/office/drawing/2014/main" id="{C36BD688-CC24-4947-8659-F2F5050408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8" name="Freeform 999">
              <a:extLst>
                <a:ext uri="{FF2B5EF4-FFF2-40B4-BE49-F238E27FC236}">
                  <a16:creationId xmlns:a16="http://schemas.microsoft.com/office/drawing/2014/main" id="{BD332899-B1A0-405D-A057-3D7410FDFA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9" name="Freeform 1000">
              <a:extLst>
                <a:ext uri="{FF2B5EF4-FFF2-40B4-BE49-F238E27FC236}">
                  <a16:creationId xmlns:a16="http://schemas.microsoft.com/office/drawing/2014/main" id="{19370886-4D6F-4722-83F5-D7E805D099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0" name="Freeform 1001">
              <a:extLst>
                <a:ext uri="{FF2B5EF4-FFF2-40B4-BE49-F238E27FC236}">
                  <a16:creationId xmlns:a16="http://schemas.microsoft.com/office/drawing/2014/main" id="{B36D3637-1532-4D39-9A1A-A2521C2A9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1" name="Freeform 1002">
              <a:extLst>
                <a:ext uri="{FF2B5EF4-FFF2-40B4-BE49-F238E27FC236}">
                  <a16:creationId xmlns:a16="http://schemas.microsoft.com/office/drawing/2014/main" id="{DC568C96-0B73-48D6-84CD-046F8CE28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2" name="Freeform 1003">
              <a:extLst>
                <a:ext uri="{FF2B5EF4-FFF2-40B4-BE49-F238E27FC236}">
                  <a16:creationId xmlns:a16="http://schemas.microsoft.com/office/drawing/2014/main" id="{AE6B7FA7-F902-4C9B-9CB0-2B682C9FBD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3" name="Freeform 1004">
              <a:extLst>
                <a:ext uri="{FF2B5EF4-FFF2-40B4-BE49-F238E27FC236}">
                  <a16:creationId xmlns:a16="http://schemas.microsoft.com/office/drawing/2014/main" id="{B4168903-405C-4D72-8905-D3CB674256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4" name="Freeform 1005">
              <a:extLst>
                <a:ext uri="{FF2B5EF4-FFF2-40B4-BE49-F238E27FC236}">
                  <a16:creationId xmlns:a16="http://schemas.microsoft.com/office/drawing/2014/main" id="{51E1ACD4-A633-40D3-8A9A-84E0CF4530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5" name="Freeform 1006">
              <a:extLst>
                <a:ext uri="{FF2B5EF4-FFF2-40B4-BE49-F238E27FC236}">
                  <a16:creationId xmlns:a16="http://schemas.microsoft.com/office/drawing/2014/main" id="{938058F9-D798-419E-9636-EBE1178A63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6" name="Freeform 1007">
              <a:extLst>
                <a:ext uri="{FF2B5EF4-FFF2-40B4-BE49-F238E27FC236}">
                  <a16:creationId xmlns:a16="http://schemas.microsoft.com/office/drawing/2014/main" id="{7D9FBC98-0118-4544-9728-C404C0C88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7" name="Freeform 1008">
              <a:extLst>
                <a:ext uri="{FF2B5EF4-FFF2-40B4-BE49-F238E27FC236}">
                  <a16:creationId xmlns:a16="http://schemas.microsoft.com/office/drawing/2014/main" id="{F709EE3A-C2A9-4DAE-8AEE-B4D949B9D2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8" name="Freeform 1009">
              <a:extLst>
                <a:ext uri="{FF2B5EF4-FFF2-40B4-BE49-F238E27FC236}">
                  <a16:creationId xmlns:a16="http://schemas.microsoft.com/office/drawing/2014/main" id="{516BB1D6-C34F-4E0D-890D-58338C838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9" name="Freeform 1010">
              <a:extLst>
                <a:ext uri="{FF2B5EF4-FFF2-40B4-BE49-F238E27FC236}">
                  <a16:creationId xmlns:a16="http://schemas.microsoft.com/office/drawing/2014/main" id="{9AEC999F-0249-4D1C-B413-37715AC4E9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0" name="Freeform 1011">
              <a:extLst>
                <a:ext uri="{FF2B5EF4-FFF2-40B4-BE49-F238E27FC236}">
                  <a16:creationId xmlns:a16="http://schemas.microsoft.com/office/drawing/2014/main" id="{C3C18799-5624-4414-A17D-038BAD0F2C1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1" name="Freeform 1012">
              <a:extLst>
                <a:ext uri="{FF2B5EF4-FFF2-40B4-BE49-F238E27FC236}">
                  <a16:creationId xmlns:a16="http://schemas.microsoft.com/office/drawing/2014/main" id="{071D1859-6AEA-492E-9966-17BDE2D6D7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2" name="Freeform 1013">
              <a:extLst>
                <a:ext uri="{FF2B5EF4-FFF2-40B4-BE49-F238E27FC236}">
                  <a16:creationId xmlns:a16="http://schemas.microsoft.com/office/drawing/2014/main" id="{2E21A684-4F08-498F-BABD-C12A0E1F5A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3" name="Freeform 1014">
              <a:extLst>
                <a:ext uri="{FF2B5EF4-FFF2-40B4-BE49-F238E27FC236}">
                  <a16:creationId xmlns:a16="http://schemas.microsoft.com/office/drawing/2014/main" id="{59766968-DE0A-4B39-9665-BFB778874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4" name="Freeform 1015">
              <a:extLst>
                <a:ext uri="{FF2B5EF4-FFF2-40B4-BE49-F238E27FC236}">
                  <a16:creationId xmlns:a16="http://schemas.microsoft.com/office/drawing/2014/main" id="{4B9EEFC1-3CD7-4499-B1BA-61E1240D4A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5" name="Freeform 1016">
              <a:extLst>
                <a:ext uri="{FF2B5EF4-FFF2-40B4-BE49-F238E27FC236}">
                  <a16:creationId xmlns:a16="http://schemas.microsoft.com/office/drawing/2014/main" id="{403FD25F-F818-4EB1-8B33-A443D8CAC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6" name="Freeform 1017">
              <a:extLst>
                <a:ext uri="{FF2B5EF4-FFF2-40B4-BE49-F238E27FC236}">
                  <a16:creationId xmlns:a16="http://schemas.microsoft.com/office/drawing/2014/main" id="{6671B1C8-F743-4E87-A86A-BFF778C09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7" name="Freeform 1018">
              <a:extLst>
                <a:ext uri="{FF2B5EF4-FFF2-40B4-BE49-F238E27FC236}">
                  <a16:creationId xmlns:a16="http://schemas.microsoft.com/office/drawing/2014/main" id="{2495B149-FE1C-4641-AB70-7D4CBCE732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8" name="Freeform 1019">
              <a:extLst>
                <a:ext uri="{FF2B5EF4-FFF2-40B4-BE49-F238E27FC236}">
                  <a16:creationId xmlns:a16="http://schemas.microsoft.com/office/drawing/2014/main" id="{7147CC12-57F3-4AD9-8369-470090E21C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9" name="Freeform 1020">
              <a:extLst>
                <a:ext uri="{FF2B5EF4-FFF2-40B4-BE49-F238E27FC236}">
                  <a16:creationId xmlns:a16="http://schemas.microsoft.com/office/drawing/2014/main" id="{00B84BA6-BAE9-4075-9E4B-8F31583672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0" name="Freeform 1021">
              <a:extLst>
                <a:ext uri="{FF2B5EF4-FFF2-40B4-BE49-F238E27FC236}">
                  <a16:creationId xmlns:a16="http://schemas.microsoft.com/office/drawing/2014/main" id="{DF021589-0887-4EF0-A39F-3F487A79D4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1" name="Freeform 1022">
              <a:extLst>
                <a:ext uri="{FF2B5EF4-FFF2-40B4-BE49-F238E27FC236}">
                  <a16:creationId xmlns:a16="http://schemas.microsoft.com/office/drawing/2014/main" id="{C22EA855-E988-4ADD-9A96-F87DD193DA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2" name="Freeform 1023">
              <a:extLst>
                <a:ext uri="{FF2B5EF4-FFF2-40B4-BE49-F238E27FC236}">
                  <a16:creationId xmlns:a16="http://schemas.microsoft.com/office/drawing/2014/main" id="{8A0135FF-7D66-4A1C-960A-FF9A07309A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3" name="Freeform 1024">
              <a:extLst>
                <a:ext uri="{FF2B5EF4-FFF2-40B4-BE49-F238E27FC236}">
                  <a16:creationId xmlns:a16="http://schemas.microsoft.com/office/drawing/2014/main" id="{8153F632-1D37-40AF-AA7A-EEA028FD4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4" name="Freeform 1025">
              <a:extLst>
                <a:ext uri="{FF2B5EF4-FFF2-40B4-BE49-F238E27FC236}">
                  <a16:creationId xmlns:a16="http://schemas.microsoft.com/office/drawing/2014/main" id="{20985E41-1B07-42C8-80D2-D1825E765D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5" name="Freeform 1026">
              <a:extLst>
                <a:ext uri="{FF2B5EF4-FFF2-40B4-BE49-F238E27FC236}">
                  <a16:creationId xmlns:a16="http://schemas.microsoft.com/office/drawing/2014/main" id="{594A05B6-C726-43F5-85BC-8B349C3A20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6" name="Freeform 1027">
              <a:extLst>
                <a:ext uri="{FF2B5EF4-FFF2-40B4-BE49-F238E27FC236}">
                  <a16:creationId xmlns:a16="http://schemas.microsoft.com/office/drawing/2014/main" id="{7B6A782F-161E-4EA2-97B3-C51FDB6B1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7" name="Freeform 1028">
              <a:extLst>
                <a:ext uri="{FF2B5EF4-FFF2-40B4-BE49-F238E27FC236}">
                  <a16:creationId xmlns:a16="http://schemas.microsoft.com/office/drawing/2014/main" id="{4ADA59FB-ECE3-45FF-84B7-3D88F9FD6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8" name="Freeform 1029">
              <a:extLst>
                <a:ext uri="{FF2B5EF4-FFF2-40B4-BE49-F238E27FC236}">
                  <a16:creationId xmlns:a16="http://schemas.microsoft.com/office/drawing/2014/main" id="{52E7D762-A352-47F9-81E6-BDDB5EE79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9" name="Freeform 1030">
              <a:extLst>
                <a:ext uri="{FF2B5EF4-FFF2-40B4-BE49-F238E27FC236}">
                  <a16:creationId xmlns:a16="http://schemas.microsoft.com/office/drawing/2014/main" id="{AF0B0F80-11CE-45F0-AE3B-9A360F1B58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0" name="Freeform 1031">
              <a:extLst>
                <a:ext uri="{FF2B5EF4-FFF2-40B4-BE49-F238E27FC236}">
                  <a16:creationId xmlns:a16="http://schemas.microsoft.com/office/drawing/2014/main" id="{63A2CFA3-84EA-4CA0-BD1B-32B35AF724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1" name="Freeform 1032">
              <a:extLst>
                <a:ext uri="{FF2B5EF4-FFF2-40B4-BE49-F238E27FC236}">
                  <a16:creationId xmlns:a16="http://schemas.microsoft.com/office/drawing/2014/main" id="{5D387161-1BC1-41C9-818B-BAD1A1243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2" name="Freeform 1033">
              <a:extLst>
                <a:ext uri="{FF2B5EF4-FFF2-40B4-BE49-F238E27FC236}">
                  <a16:creationId xmlns:a16="http://schemas.microsoft.com/office/drawing/2014/main" id="{D2EF6A64-FF91-487D-BEBE-25B027929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3" name="Rectangle 1034">
              <a:extLst>
                <a:ext uri="{FF2B5EF4-FFF2-40B4-BE49-F238E27FC236}">
                  <a16:creationId xmlns:a16="http://schemas.microsoft.com/office/drawing/2014/main" id="{00CE6AA0-2DCE-4B44-AF1C-C5F756C8CF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4" name="Freeform 1035">
              <a:extLst>
                <a:ext uri="{FF2B5EF4-FFF2-40B4-BE49-F238E27FC236}">
                  <a16:creationId xmlns:a16="http://schemas.microsoft.com/office/drawing/2014/main" id="{D13000DB-0061-44C6-90F9-F89F8AEA8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5" name="Freeform 1036">
              <a:extLst>
                <a:ext uri="{FF2B5EF4-FFF2-40B4-BE49-F238E27FC236}">
                  <a16:creationId xmlns:a16="http://schemas.microsoft.com/office/drawing/2014/main" id="{2D38CD91-5BD8-4DF7-B45E-FF916FDF85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6" name="Freeform 1037">
              <a:extLst>
                <a:ext uri="{FF2B5EF4-FFF2-40B4-BE49-F238E27FC236}">
                  <a16:creationId xmlns:a16="http://schemas.microsoft.com/office/drawing/2014/main" id="{72DD0685-317E-4ECD-A251-48F5B68EB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7" name="Freeform 1038">
              <a:extLst>
                <a:ext uri="{FF2B5EF4-FFF2-40B4-BE49-F238E27FC236}">
                  <a16:creationId xmlns:a16="http://schemas.microsoft.com/office/drawing/2014/main" id="{57099D22-BF17-4EE6-922B-38AF803E8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8" name="Freeform 1039">
              <a:extLst>
                <a:ext uri="{FF2B5EF4-FFF2-40B4-BE49-F238E27FC236}">
                  <a16:creationId xmlns:a16="http://schemas.microsoft.com/office/drawing/2014/main" id="{873E7B45-4CCD-4EBC-A922-0B8F51B39A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9" name="Freeform 1040">
              <a:extLst>
                <a:ext uri="{FF2B5EF4-FFF2-40B4-BE49-F238E27FC236}">
                  <a16:creationId xmlns:a16="http://schemas.microsoft.com/office/drawing/2014/main" id="{D3417CF5-F5F6-4511-8BAC-6ED808F93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0" name="Freeform 1041">
              <a:extLst>
                <a:ext uri="{FF2B5EF4-FFF2-40B4-BE49-F238E27FC236}">
                  <a16:creationId xmlns:a16="http://schemas.microsoft.com/office/drawing/2014/main" id="{5B4A93C1-8121-4900-BD4A-59BF1379B7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1" name="Freeform 1042">
              <a:extLst>
                <a:ext uri="{FF2B5EF4-FFF2-40B4-BE49-F238E27FC236}">
                  <a16:creationId xmlns:a16="http://schemas.microsoft.com/office/drawing/2014/main" id="{60C9F5F7-A2C8-43D8-B672-41EDEE261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2" name="Freeform 1043">
              <a:extLst>
                <a:ext uri="{FF2B5EF4-FFF2-40B4-BE49-F238E27FC236}">
                  <a16:creationId xmlns:a16="http://schemas.microsoft.com/office/drawing/2014/main" id="{FA23A5CF-2262-435D-AA63-D538925672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3" name="Freeform 1044">
              <a:extLst>
                <a:ext uri="{FF2B5EF4-FFF2-40B4-BE49-F238E27FC236}">
                  <a16:creationId xmlns:a16="http://schemas.microsoft.com/office/drawing/2014/main" id="{E6623F37-78A8-4738-86F4-7E27F204DF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4" name="Freeform 1045">
              <a:extLst>
                <a:ext uri="{FF2B5EF4-FFF2-40B4-BE49-F238E27FC236}">
                  <a16:creationId xmlns:a16="http://schemas.microsoft.com/office/drawing/2014/main" id="{36AB43AA-A614-43EE-9409-BEBF7F1C05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5" name="Freeform 1046">
              <a:extLst>
                <a:ext uri="{FF2B5EF4-FFF2-40B4-BE49-F238E27FC236}">
                  <a16:creationId xmlns:a16="http://schemas.microsoft.com/office/drawing/2014/main" id="{6F41B5D8-9405-46F8-81B4-38816EE0D5F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6" name="Freeform 1047">
              <a:extLst>
                <a:ext uri="{FF2B5EF4-FFF2-40B4-BE49-F238E27FC236}">
                  <a16:creationId xmlns:a16="http://schemas.microsoft.com/office/drawing/2014/main" id="{4E866B07-4EF4-413E-BFEF-35D4809734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7" name="Freeform 1048">
              <a:extLst>
                <a:ext uri="{FF2B5EF4-FFF2-40B4-BE49-F238E27FC236}">
                  <a16:creationId xmlns:a16="http://schemas.microsoft.com/office/drawing/2014/main" id="{CD0B2091-02AA-42CB-B9EB-B1C6E3AF0ED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8" name="Freeform 1049">
              <a:extLst>
                <a:ext uri="{FF2B5EF4-FFF2-40B4-BE49-F238E27FC236}">
                  <a16:creationId xmlns:a16="http://schemas.microsoft.com/office/drawing/2014/main" id="{2AFDC7A8-4F2F-45C9-94AD-91A2A0BCE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9" name="Freeform 1050">
              <a:extLst>
                <a:ext uri="{FF2B5EF4-FFF2-40B4-BE49-F238E27FC236}">
                  <a16:creationId xmlns:a16="http://schemas.microsoft.com/office/drawing/2014/main" id="{059CE0F4-4D80-415A-B646-A075CA890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0" name="Freeform 1051">
              <a:extLst>
                <a:ext uri="{FF2B5EF4-FFF2-40B4-BE49-F238E27FC236}">
                  <a16:creationId xmlns:a16="http://schemas.microsoft.com/office/drawing/2014/main" id="{1B16D4A9-6141-4B8E-B444-C57C69E07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1" name="Freeform 1052">
              <a:extLst>
                <a:ext uri="{FF2B5EF4-FFF2-40B4-BE49-F238E27FC236}">
                  <a16:creationId xmlns:a16="http://schemas.microsoft.com/office/drawing/2014/main" id="{65A7281F-E1BE-4B04-9783-882E250AE0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2" name="Freeform 1053">
              <a:extLst>
                <a:ext uri="{FF2B5EF4-FFF2-40B4-BE49-F238E27FC236}">
                  <a16:creationId xmlns:a16="http://schemas.microsoft.com/office/drawing/2014/main" id="{369B2C4B-A96C-48F5-9E92-7B83C4E2D0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3" name="Freeform 1054">
              <a:extLst>
                <a:ext uri="{FF2B5EF4-FFF2-40B4-BE49-F238E27FC236}">
                  <a16:creationId xmlns:a16="http://schemas.microsoft.com/office/drawing/2014/main" id="{BAC92B5F-7E77-4B1E-99AD-D2E4F2F85F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4" name="Freeform 1055">
              <a:extLst>
                <a:ext uri="{FF2B5EF4-FFF2-40B4-BE49-F238E27FC236}">
                  <a16:creationId xmlns:a16="http://schemas.microsoft.com/office/drawing/2014/main" id="{F4B50116-B453-4ED4-913B-7F7A27967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5" name="Freeform 1056">
              <a:extLst>
                <a:ext uri="{FF2B5EF4-FFF2-40B4-BE49-F238E27FC236}">
                  <a16:creationId xmlns:a16="http://schemas.microsoft.com/office/drawing/2014/main" id="{E8F72C50-3409-48B5-BFF2-E8C5E507F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6" name="Freeform 1057">
              <a:extLst>
                <a:ext uri="{FF2B5EF4-FFF2-40B4-BE49-F238E27FC236}">
                  <a16:creationId xmlns:a16="http://schemas.microsoft.com/office/drawing/2014/main" id="{266DD305-63E2-46BE-BD6E-A4EC18D31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7" name="Freeform 1058">
              <a:extLst>
                <a:ext uri="{FF2B5EF4-FFF2-40B4-BE49-F238E27FC236}">
                  <a16:creationId xmlns:a16="http://schemas.microsoft.com/office/drawing/2014/main" id="{F6FE46DF-3747-4EE7-B360-203CE6A39E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8" name="Freeform 1059">
              <a:extLst>
                <a:ext uri="{FF2B5EF4-FFF2-40B4-BE49-F238E27FC236}">
                  <a16:creationId xmlns:a16="http://schemas.microsoft.com/office/drawing/2014/main" id="{7BA107D2-40F9-4D15-B761-A1A3F5A7C4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9" name="Freeform 1060">
              <a:extLst>
                <a:ext uri="{FF2B5EF4-FFF2-40B4-BE49-F238E27FC236}">
                  <a16:creationId xmlns:a16="http://schemas.microsoft.com/office/drawing/2014/main" id="{1F138144-FD39-40DB-9750-EF96019EA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0" name="Freeform 1061">
              <a:extLst>
                <a:ext uri="{FF2B5EF4-FFF2-40B4-BE49-F238E27FC236}">
                  <a16:creationId xmlns:a16="http://schemas.microsoft.com/office/drawing/2014/main" id="{9DE25027-64F5-44D7-B758-DC780BF414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1" name="Freeform 1062">
              <a:extLst>
                <a:ext uri="{FF2B5EF4-FFF2-40B4-BE49-F238E27FC236}">
                  <a16:creationId xmlns:a16="http://schemas.microsoft.com/office/drawing/2014/main" id="{1EE71F61-F09A-4FCC-91BB-755518E74C0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2" name="Freeform 1063">
              <a:extLst>
                <a:ext uri="{FF2B5EF4-FFF2-40B4-BE49-F238E27FC236}">
                  <a16:creationId xmlns:a16="http://schemas.microsoft.com/office/drawing/2014/main" id="{D42ED9C7-4926-4630-AF81-B3A398AA7C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3" name="Freeform 1064">
              <a:extLst>
                <a:ext uri="{FF2B5EF4-FFF2-40B4-BE49-F238E27FC236}">
                  <a16:creationId xmlns:a16="http://schemas.microsoft.com/office/drawing/2014/main" id="{CBB7E011-79DE-4CDB-A31D-51AE603321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4" name="Freeform 1065">
              <a:extLst>
                <a:ext uri="{FF2B5EF4-FFF2-40B4-BE49-F238E27FC236}">
                  <a16:creationId xmlns:a16="http://schemas.microsoft.com/office/drawing/2014/main" id="{2CAB2533-CD1B-41EE-AC6E-E4F4F73D64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5" name="Freeform 1066">
              <a:extLst>
                <a:ext uri="{FF2B5EF4-FFF2-40B4-BE49-F238E27FC236}">
                  <a16:creationId xmlns:a16="http://schemas.microsoft.com/office/drawing/2014/main" id="{AE79FB2E-BCF1-4276-AE0C-6829CA76BB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6" name="Freeform 1067">
              <a:extLst>
                <a:ext uri="{FF2B5EF4-FFF2-40B4-BE49-F238E27FC236}">
                  <a16:creationId xmlns:a16="http://schemas.microsoft.com/office/drawing/2014/main" id="{EADB1E1A-D0FD-461B-A155-C3A41292C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7" name="Freeform 1068">
              <a:extLst>
                <a:ext uri="{FF2B5EF4-FFF2-40B4-BE49-F238E27FC236}">
                  <a16:creationId xmlns:a16="http://schemas.microsoft.com/office/drawing/2014/main" id="{C61DBBD5-E545-4E8B-BEED-09B071B7DB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8" name="Freeform 1069">
              <a:extLst>
                <a:ext uri="{FF2B5EF4-FFF2-40B4-BE49-F238E27FC236}">
                  <a16:creationId xmlns:a16="http://schemas.microsoft.com/office/drawing/2014/main" id="{7FC243E2-B3BF-4D1C-9DA1-7AD7EAAFC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9" name="Freeform 1070">
              <a:extLst>
                <a:ext uri="{FF2B5EF4-FFF2-40B4-BE49-F238E27FC236}">
                  <a16:creationId xmlns:a16="http://schemas.microsoft.com/office/drawing/2014/main" id="{3277ED12-7059-4A19-AE78-89A20103D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0" name="Freeform 1071">
              <a:extLst>
                <a:ext uri="{FF2B5EF4-FFF2-40B4-BE49-F238E27FC236}">
                  <a16:creationId xmlns:a16="http://schemas.microsoft.com/office/drawing/2014/main" id="{1D88087E-7646-4240-BDC7-6912F2D7E7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1" name="Freeform 1072">
              <a:extLst>
                <a:ext uri="{FF2B5EF4-FFF2-40B4-BE49-F238E27FC236}">
                  <a16:creationId xmlns:a16="http://schemas.microsoft.com/office/drawing/2014/main" id="{390544BF-FB39-482D-AE86-333AF326D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2" name="Freeform 1073">
              <a:extLst>
                <a:ext uri="{FF2B5EF4-FFF2-40B4-BE49-F238E27FC236}">
                  <a16:creationId xmlns:a16="http://schemas.microsoft.com/office/drawing/2014/main" id="{4CCA3AB7-0463-41B8-A248-8B0720EC84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3" name="Freeform 1074">
              <a:extLst>
                <a:ext uri="{FF2B5EF4-FFF2-40B4-BE49-F238E27FC236}">
                  <a16:creationId xmlns:a16="http://schemas.microsoft.com/office/drawing/2014/main" id="{5527664F-C6AB-44B9-9FF3-2C112D4B6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4" name="Freeform 1075">
              <a:extLst>
                <a:ext uri="{FF2B5EF4-FFF2-40B4-BE49-F238E27FC236}">
                  <a16:creationId xmlns:a16="http://schemas.microsoft.com/office/drawing/2014/main" id="{59B7AED6-E41E-43DA-9CB4-A57B8C54474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5" name="Freeform 1076">
              <a:extLst>
                <a:ext uri="{FF2B5EF4-FFF2-40B4-BE49-F238E27FC236}">
                  <a16:creationId xmlns:a16="http://schemas.microsoft.com/office/drawing/2014/main" id="{2367E12A-C62A-4A0D-8CA5-532603DA2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6" name="Freeform 1077">
              <a:extLst>
                <a:ext uri="{FF2B5EF4-FFF2-40B4-BE49-F238E27FC236}">
                  <a16:creationId xmlns:a16="http://schemas.microsoft.com/office/drawing/2014/main" id="{91C41A84-9231-44E7-B5EE-586B06A9E8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7" name="Freeform 1078">
              <a:extLst>
                <a:ext uri="{FF2B5EF4-FFF2-40B4-BE49-F238E27FC236}">
                  <a16:creationId xmlns:a16="http://schemas.microsoft.com/office/drawing/2014/main" id="{99C43C99-65CE-4649-8135-A212D0A8F9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8" name="Freeform 1079">
              <a:extLst>
                <a:ext uri="{FF2B5EF4-FFF2-40B4-BE49-F238E27FC236}">
                  <a16:creationId xmlns:a16="http://schemas.microsoft.com/office/drawing/2014/main" id="{B7C3CC4E-DBD3-4553-8CF2-54F9B6F60D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9" name="Freeform 1080">
              <a:extLst>
                <a:ext uri="{FF2B5EF4-FFF2-40B4-BE49-F238E27FC236}">
                  <a16:creationId xmlns:a16="http://schemas.microsoft.com/office/drawing/2014/main" id="{DE01ED7A-82C0-4B34-A4F5-58B7693B69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0" name="Freeform 1081">
              <a:extLst>
                <a:ext uri="{FF2B5EF4-FFF2-40B4-BE49-F238E27FC236}">
                  <a16:creationId xmlns:a16="http://schemas.microsoft.com/office/drawing/2014/main" id="{830722FD-50B1-489D-AC08-9B6332E7ACD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1" name="Freeform 1082">
              <a:extLst>
                <a:ext uri="{FF2B5EF4-FFF2-40B4-BE49-F238E27FC236}">
                  <a16:creationId xmlns:a16="http://schemas.microsoft.com/office/drawing/2014/main" id="{6D1F8365-0BFD-4386-B0B9-BC6C2CFB29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2" name="Freeform 1083">
              <a:extLst>
                <a:ext uri="{FF2B5EF4-FFF2-40B4-BE49-F238E27FC236}">
                  <a16:creationId xmlns:a16="http://schemas.microsoft.com/office/drawing/2014/main" id="{A807FD42-E0CA-4C7C-ACEA-9500CC914E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3" name="Freeform 1084">
              <a:extLst>
                <a:ext uri="{FF2B5EF4-FFF2-40B4-BE49-F238E27FC236}">
                  <a16:creationId xmlns:a16="http://schemas.microsoft.com/office/drawing/2014/main" id="{FAF6DE89-CEAE-4022-BE28-27E471AFA42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4" name="Freeform 1085">
              <a:extLst>
                <a:ext uri="{FF2B5EF4-FFF2-40B4-BE49-F238E27FC236}">
                  <a16:creationId xmlns:a16="http://schemas.microsoft.com/office/drawing/2014/main" id="{C82F2EB1-CEA9-4368-B53C-23BBDCCD65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5" name="Freeform 1086">
              <a:extLst>
                <a:ext uri="{FF2B5EF4-FFF2-40B4-BE49-F238E27FC236}">
                  <a16:creationId xmlns:a16="http://schemas.microsoft.com/office/drawing/2014/main" id="{F04D43C3-7A04-4133-A3E1-EF1FF786195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6" name="Freeform 1087">
              <a:extLst>
                <a:ext uri="{FF2B5EF4-FFF2-40B4-BE49-F238E27FC236}">
                  <a16:creationId xmlns:a16="http://schemas.microsoft.com/office/drawing/2014/main" id="{6BBFD910-C761-4D57-893C-7BB716EE4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7" name="Freeform 1088">
              <a:extLst>
                <a:ext uri="{FF2B5EF4-FFF2-40B4-BE49-F238E27FC236}">
                  <a16:creationId xmlns:a16="http://schemas.microsoft.com/office/drawing/2014/main" id="{FADC8A17-D166-4DE5-8763-ADFD7A9866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8" name="Freeform 1089">
              <a:extLst>
                <a:ext uri="{FF2B5EF4-FFF2-40B4-BE49-F238E27FC236}">
                  <a16:creationId xmlns:a16="http://schemas.microsoft.com/office/drawing/2014/main" id="{6DF9CD9B-504C-438A-A9E8-07C7CABDDF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9" name="Freeform 1090">
              <a:extLst>
                <a:ext uri="{FF2B5EF4-FFF2-40B4-BE49-F238E27FC236}">
                  <a16:creationId xmlns:a16="http://schemas.microsoft.com/office/drawing/2014/main" id="{4C59052F-566E-426B-B76A-C6DA9F9480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0" name="Freeform 1091">
              <a:extLst>
                <a:ext uri="{FF2B5EF4-FFF2-40B4-BE49-F238E27FC236}">
                  <a16:creationId xmlns:a16="http://schemas.microsoft.com/office/drawing/2014/main" id="{AB634872-F573-466E-8EE1-4D686E1B7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1" name="Freeform 1092">
              <a:extLst>
                <a:ext uri="{FF2B5EF4-FFF2-40B4-BE49-F238E27FC236}">
                  <a16:creationId xmlns:a16="http://schemas.microsoft.com/office/drawing/2014/main" id="{7A99E028-4F0B-498B-9FF0-2E0FB4882E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2" name="Freeform 1093">
              <a:extLst>
                <a:ext uri="{FF2B5EF4-FFF2-40B4-BE49-F238E27FC236}">
                  <a16:creationId xmlns:a16="http://schemas.microsoft.com/office/drawing/2014/main" id="{BB56E3E1-5991-4D17-8B40-8A4F340FC3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3" name="Freeform 1094">
              <a:extLst>
                <a:ext uri="{FF2B5EF4-FFF2-40B4-BE49-F238E27FC236}">
                  <a16:creationId xmlns:a16="http://schemas.microsoft.com/office/drawing/2014/main" id="{EB8FB5B1-5DCB-4EB2-911A-A8371461BF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9" name="Freeform 1096">
              <a:extLst>
                <a:ext uri="{FF2B5EF4-FFF2-40B4-BE49-F238E27FC236}">
                  <a16:creationId xmlns:a16="http://schemas.microsoft.com/office/drawing/2014/main" id="{A66A9977-707B-499C-953B-973878BC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0" name="Freeform 1097">
              <a:extLst>
                <a:ext uri="{FF2B5EF4-FFF2-40B4-BE49-F238E27FC236}">
                  <a16:creationId xmlns:a16="http://schemas.microsoft.com/office/drawing/2014/main" id="{11DAFC71-7615-4331-8293-A9E73B1069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1" name="Freeform 1098">
              <a:extLst>
                <a:ext uri="{FF2B5EF4-FFF2-40B4-BE49-F238E27FC236}">
                  <a16:creationId xmlns:a16="http://schemas.microsoft.com/office/drawing/2014/main" id="{0685AB5B-E118-481E-9289-AA755BE1D0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2" name="Freeform 1099">
              <a:extLst>
                <a:ext uri="{FF2B5EF4-FFF2-40B4-BE49-F238E27FC236}">
                  <a16:creationId xmlns:a16="http://schemas.microsoft.com/office/drawing/2014/main" id="{4F82429F-18B1-4CEA-848D-90B6CCF6A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3" name="Freeform 1100">
              <a:extLst>
                <a:ext uri="{FF2B5EF4-FFF2-40B4-BE49-F238E27FC236}">
                  <a16:creationId xmlns:a16="http://schemas.microsoft.com/office/drawing/2014/main" id="{A5ED2143-A5E1-48F3-A6F7-79F0D50AD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4" name="Freeform 1101">
              <a:extLst>
                <a:ext uri="{FF2B5EF4-FFF2-40B4-BE49-F238E27FC236}">
                  <a16:creationId xmlns:a16="http://schemas.microsoft.com/office/drawing/2014/main" id="{E4EFDB33-72A6-40B2-8C3A-EABB9A036EF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5" name="Freeform 1102">
              <a:extLst>
                <a:ext uri="{FF2B5EF4-FFF2-40B4-BE49-F238E27FC236}">
                  <a16:creationId xmlns:a16="http://schemas.microsoft.com/office/drawing/2014/main" id="{2E42E672-03EA-4117-8D7D-801F048420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6" name="Freeform 1103">
              <a:extLst>
                <a:ext uri="{FF2B5EF4-FFF2-40B4-BE49-F238E27FC236}">
                  <a16:creationId xmlns:a16="http://schemas.microsoft.com/office/drawing/2014/main" id="{767C1853-14D3-404E-9195-996AEF3FD6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7" name="Freeform 1104">
              <a:extLst>
                <a:ext uri="{FF2B5EF4-FFF2-40B4-BE49-F238E27FC236}">
                  <a16:creationId xmlns:a16="http://schemas.microsoft.com/office/drawing/2014/main" id="{FB650284-9987-4506-9526-0118A2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8" name="Freeform 1105">
              <a:extLst>
                <a:ext uri="{FF2B5EF4-FFF2-40B4-BE49-F238E27FC236}">
                  <a16:creationId xmlns:a16="http://schemas.microsoft.com/office/drawing/2014/main" id="{F2A50C17-9D6D-4FA1-86DD-564FACDE78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9" name="Freeform 1106">
              <a:extLst>
                <a:ext uri="{FF2B5EF4-FFF2-40B4-BE49-F238E27FC236}">
                  <a16:creationId xmlns:a16="http://schemas.microsoft.com/office/drawing/2014/main" id="{D2836910-0F36-4511-878B-A30B074E10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0" name="Freeform 1107">
              <a:extLst>
                <a:ext uri="{FF2B5EF4-FFF2-40B4-BE49-F238E27FC236}">
                  <a16:creationId xmlns:a16="http://schemas.microsoft.com/office/drawing/2014/main" id="{18312949-6852-420C-B0D2-B87B70FEC4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1" name="Freeform 1108">
              <a:extLst>
                <a:ext uri="{FF2B5EF4-FFF2-40B4-BE49-F238E27FC236}">
                  <a16:creationId xmlns:a16="http://schemas.microsoft.com/office/drawing/2014/main" id="{38642AE0-99B3-45DE-BC37-B71254A322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2" name="Freeform 1109">
              <a:extLst>
                <a:ext uri="{FF2B5EF4-FFF2-40B4-BE49-F238E27FC236}">
                  <a16:creationId xmlns:a16="http://schemas.microsoft.com/office/drawing/2014/main" id="{C16983D1-6414-406C-88D4-C49F0C133F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3" name="Freeform 1110">
              <a:extLst>
                <a:ext uri="{FF2B5EF4-FFF2-40B4-BE49-F238E27FC236}">
                  <a16:creationId xmlns:a16="http://schemas.microsoft.com/office/drawing/2014/main" id="{D6A3ECF2-6E1D-404F-9F2D-E99F5E8D40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4" name="Freeform 1111">
              <a:extLst>
                <a:ext uri="{FF2B5EF4-FFF2-40B4-BE49-F238E27FC236}">
                  <a16:creationId xmlns:a16="http://schemas.microsoft.com/office/drawing/2014/main" id="{2496FCF6-43EB-4306-977C-4760505E11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5" name="Freeform 1112">
              <a:extLst>
                <a:ext uri="{FF2B5EF4-FFF2-40B4-BE49-F238E27FC236}">
                  <a16:creationId xmlns:a16="http://schemas.microsoft.com/office/drawing/2014/main" id="{4C9A3C75-737E-43B7-92AF-3AAB6367E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6" name="Freeform 1113">
              <a:extLst>
                <a:ext uri="{FF2B5EF4-FFF2-40B4-BE49-F238E27FC236}">
                  <a16:creationId xmlns:a16="http://schemas.microsoft.com/office/drawing/2014/main" id="{FF0510E6-CA49-44A5-8CC5-FF23DE37B6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7" name="Freeform 1114">
              <a:extLst>
                <a:ext uri="{FF2B5EF4-FFF2-40B4-BE49-F238E27FC236}">
                  <a16:creationId xmlns:a16="http://schemas.microsoft.com/office/drawing/2014/main" id="{01D4FDBD-F7C9-4B3B-B5CA-4187974A59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8" name="Freeform 1115">
              <a:extLst>
                <a:ext uri="{FF2B5EF4-FFF2-40B4-BE49-F238E27FC236}">
                  <a16:creationId xmlns:a16="http://schemas.microsoft.com/office/drawing/2014/main" id="{08AC30CF-7DCB-45FB-AF3C-7700564A1D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9" name="Freeform 1116">
              <a:extLst>
                <a:ext uri="{FF2B5EF4-FFF2-40B4-BE49-F238E27FC236}">
                  <a16:creationId xmlns:a16="http://schemas.microsoft.com/office/drawing/2014/main" id="{6A71A6F3-B339-4CB9-8EAE-CB13D8E14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0" name="Rectangle 1117">
              <a:extLst>
                <a:ext uri="{FF2B5EF4-FFF2-40B4-BE49-F238E27FC236}">
                  <a16:creationId xmlns:a16="http://schemas.microsoft.com/office/drawing/2014/main" id="{88EFDE4A-F746-4A13-B1DD-3FBBB83045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1" name="Rectangle 1118">
              <a:extLst>
                <a:ext uri="{FF2B5EF4-FFF2-40B4-BE49-F238E27FC236}">
                  <a16:creationId xmlns:a16="http://schemas.microsoft.com/office/drawing/2014/main" id="{54737FEC-F3A3-478B-9610-143021693B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2" name="Freeform 1119">
              <a:extLst>
                <a:ext uri="{FF2B5EF4-FFF2-40B4-BE49-F238E27FC236}">
                  <a16:creationId xmlns:a16="http://schemas.microsoft.com/office/drawing/2014/main" id="{0F54CBA0-AE09-4EC1-9C78-046F4B56317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3" name="Freeform 1120">
              <a:extLst>
                <a:ext uri="{FF2B5EF4-FFF2-40B4-BE49-F238E27FC236}">
                  <a16:creationId xmlns:a16="http://schemas.microsoft.com/office/drawing/2014/main" id="{6583F4CD-2CED-425F-B737-810F638EE9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4" name="Freeform 1121">
              <a:extLst>
                <a:ext uri="{FF2B5EF4-FFF2-40B4-BE49-F238E27FC236}">
                  <a16:creationId xmlns:a16="http://schemas.microsoft.com/office/drawing/2014/main" id="{6D937BE8-0B70-4388-ACAB-4D6189545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5" name="Freeform 1122">
              <a:extLst>
                <a:ext uri="{FF2B5EF4-FFF2-40B4-BE49-F238E27FC236}">
                  <a16:creationId xmlns:a16="http://schemas.microsoft.com/office/drawing/2014/main" id="{60772B65-04E3-4683-8081-90CF1F2A8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6" name="Freeform 1123">
              <a:extLst>
                <a:ext uri="{FF2B5EF4-FFF2-40B4-BE49-F238E27FC236}">
                  <a16:creationId xmlns:a16="http://schemas.microsoft.com/office/drawing/2014/main" id="{EC529405-922B-4065-B6F5-CBD0ACF94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7" name="Freeform 1124">
              <a:extLst>
                <a:ext uri="{FF2B5EF4-FFF2-40B4-BE49-F238E27FC236}">
                  <a16:creationId xmlns:a16="http://schemas.microsoft.com/office/drawing/2014/main" id="{1CD251D3-101E-4685-84CA-4DA091996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8" name="Freeform 1125">
              <a:extLst>
                <a:ext uri="{FF2B5EF4-FFF2-40B4-BE49-F238E27FC236}">
                  <a16:creationId xmlns:a16="http://schemas.microsoft.com/office/drawing/2014/main" id="{4AC2D360-8786-4331-89B9-6CD9CD9A84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9" name="Freeform 1126">
              <a:extLst>
                <a:ext uri="{FF2B5EF4-FFF2-40B4-BE49-F238E27FC236}">
                  <a16:creationId xmlns:a16="http://schemas.microsoft.com/office/drawing/2014/main" id="{AC015280-1605-4901-8FBB-7767E4144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0" name="Freeform 1127">
              <a:extLst>
                <a:ext uri="{FF2B5EF4-FFF2-40B4-BE49-F238E27FC236}">
                  <a16:creationId xmlns:a16="http://schemas.microsoft.com/office/drawing/2014/main" id="{E0027C17-9D4D-4DD3-9B3F-8071526DE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1" name="Freeform 1128">
              <a:extLst>
                <a:ext uri="{FF2B5EF4-FFF2-40B4-BE49-F238E27FC236}">
                  <a16:creationId xmlns:a16="http://schemas.microsoft.com/office/drawing/2014/main" id="{ECFF2F13-5472-417C-A21A-EFD55543F0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2" name="Freeform 1129">
              <a:extLst>
                <a:ext uri="{FF2B5EF4-FFF2-40B4-BE49-F238E27FC236}">
                  <a16:creationId xmlns:a16="http://schemas.microsoft.com/office/drawing/2014/main" id="{931A0A9C-FE74-4B64-9047-32EDFD9296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3" name="Freeform 1130">
              <a:extLst>
                <a:ext uri="{FF2B5EF4-FFF2-40B4-BE49-F238E27FC236}">
                  <a16:creationId xmlns:a16="http://schemas.microsoft.com/office/drawing/2014/main" id="{DFDBDFE0-EFF1-4CD4-B083-CE90871D3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4" name="Freeform 1131">
              <a:extLst>
                <a:ext uri="{FF2B5EF4-FFF2-40B4-BE49-F238E27FC236}">
                  <a16:creationId xmlns:a16="http://schemas.microsoft.com/office/drawing/2014/main" id="{6BDF3B7A-F646-45A5-93F7-4C7529CBF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5" name="Freeform 1132">
              <a:extLst>
                <a:ext uri="{FF2B5EF4-FFF2-40B4-BE49-F238E27FC236}">
                  <a16:creationId xmlns:a16="http://schemas.microsoft.com/office/drawing/2014/main" id="{E7FE70A2-9DCB-4679-A4FB-C22B401175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6" name="Freeform 1133">
              <a:extLst>
                <a:ext uri="{FF2B5EF4-FFF2-40B4-BE49-F238E27FC236}">
                  <a16:creationId xmlns:a16="http://schemas.microsoft.com/office/drawing/2014/main" id="{C607DCCA-BAB6-4E12-8395-A0675BD737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7" name="Freeform 1134">
              <a:extLst>
                <a:ext uri="{FF2B5EF4-FFF2-40B4-BE49-F238E27FC236}">
                  <a16:creationId xmlns:a16="http://schemas.microsoft.com/office/drawing/2014/main" id="{0ADDA0A1-F6E6-4E9B-8CFB-186D4929D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8" name="Freeform 1135">
              <a:extLst>
                <a:ext uri="{FF2B5EF4-FFF2-40B4-BE49-F238E27FC236}">
                  <a16:creationId xmlns:a16="http://schemas.microsoft.com/office/drawing/2014/main" id="{A127C334-5BD2-4292-B1F1-F2EA2EC85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9" name="Freeform 1136">
              <a:extLst>
                <a:ext uri="{FF2B5EF4-FFF2-40B4-BE49-F238E27FC236}">
                  <a16:creationId xmlns:a16="http://schemas.microsoft.com/office/drawing/2014/main" id="{1390A1F8-B2FC-4A7D-B7AF-5EEF15A95A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0" name="Freeform 1137">
              <a:extLst>
                <a:ext uri="{FF2B5EF4-FFF2-40B4-BE49-F238E27FC236}">
                  <a16:creationId xmlns:a16="http://schemas.microsoft.com/office/drawing/2014/main" id="{727F96A8-44C0-4E2C-9E24-0DCF4AFE11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1" name="Freeform 1138">
              <a:extLst>
                <a:ext uri="{FF2B5EF4-FFF2-40B4-BE49-F238E27FC236}">
                  <a16:creationId xmlns:a16="http://schemas.microsoft.com/office/drawing/2014/main" id="{0A0BECF1-EDE5-47A7-8DF1-AC493A6C9D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2" name="Freeform 1139">
              <a:extLst>
                <a:ext uri="{FF2B5EF4-FFF2-40B4-BE49-F238E27FC236}">
                  <a16:creationId xmlns:a16="http://schemas.microsoft.com/office/drawing/2014/main" id="{6E8A0585-C261-481C-AF3D-D21AAA07CA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3" name="Freeform 1140">
              <a:extLst>
                <a:ext uri="{FF2B5EF4-FFF2-40B4-BE49-F238E27FC236}">
                  <a16:creationId xmlns:a16="http://schemas.microsoft.com/office/drawing/2014/main" id="{D18780B5-9054-40DE-84F6-3911018761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E3E3E6-EFF2-41DB-97E4-293D97325E75}"/>
              </a:ext>
            </a:extLst>
          </p:cNvPr>
          <p:cNvSpPr txBox="1"/>
          <p:nvPr/>
        </p:nvSpPr>
        <p:spPr>
          <a:xfrm>
            <a:off x="3318620" y="869117"/>
            <a:ext cx="35581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5D314E"/>
                </a:solidFill>
                <a:latin typeface="Segoe UI Historic"/>
                <a:ea typeface="Segoe UI Historic"/>
                <a:cs typeface="Calibri"/>
              </a:rPr>
              <a:t>- Ankit Pandey</a:t>
            </a:r>
            <a:endParaRPr lang="en-US" dirty="0">
              <a:solidFill>
                <a:srgbClr val="5D3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78C14B-28B2-4654-9E5E-ED0155D745AA}"/>
              </a:ext>
            </a:extLst>
          </p:cNvPr>
          <p:cNvGrpSpPr/>
          <p:nvPr/>
        </p:nvGrpSpPr>
        <p:grpSpPr>
          <a:xfrm>
            <a:off x="316363" y="1097996"/>
            <a:ext cx="11559274" cy="5487916"/>
            <a:chOff x="342123" y="302487"/>
            <a:chExt cx="11559274" cy="54879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8E7EB81-57BF-484B-A5F5-CBDAB5D55926}"/>
                </a:ext>
              </a:extLst>
            </p:cNvPr>
            <p:cNvSpPr/>
            <p:nvPr/>
          </p:nvSpPr>
          <p:spPr>
            <a:xfrm>
              <a:off x="4990322" y="1670180"/>
              <a:ext cx="2211355" cy="1017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 Bank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750203-AAD2-431D-9394-951AB634989F}"/>
                </a:ext>
              </a:extLst>
            </p:cNvPr>
            <p:cNvSpPr/>
            <p:nvPr/>
          </p:nvSpPr>
          <p:spPr>
            <a:xfrm>
              <a:off x="6570306" y="2920481"/>
              <a:ext cx="2211355" cy="1017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 Estate Company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16BBA1-8DF8-49C3-89C8-7F83339FA2C9}"/>
                </a:ext>
              </a:extLst>
            </p:cNvPr>
            <p:cNvSpPr/>
            <p:nvPr/>
          </p:nvSpPr>
          <p:spPr>
            <a:xfrm>
              <a:off x="3410340" y="2920481"/>
              <a:ext cx="2211355" cy="1017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Insurance Company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40E4D6-610E-45C3-A9C3-055368148CC1}"/>
                </a:ext>
              </a:extLst>
            </p:cNvPr>
            <p:cNvSpPr/>
            <p:nvPr/>
          </p:nvSpPr>
          <p:spPr>
            <a:xfrm>
              <a:off x="3058884" y="1558212"/>
              <a:ext cx="6074229" cy="297646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974407-B1F3-4D86-BB40-C9BA3A6E6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665" y="3428999"/>
              <a:ext cx="774441" cy="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C3EF38-546F-415E-98B1-95467C0AC451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19" y="2371490"/>
              <a:ext cx="523865" cy="4825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F674185-EB62-4492-A641-95B938E74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6017" y="2421643"/>
              <a:ext cx="523866" cy="38220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4366B3-FD54-4ADE-AB4D-CBF08627F276}"/>
                </a:ext>
              </a:extLst>
            </p:cNvPr>
            <p:cNvSpPr/>
            <p:nvPr/>
          </p:nvSpPr>
          <p:spPr>
            <a:xfrm>
              <a:off x="9881117" y="30248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Electrical and Machinery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66318D-6104-4E1E-B9C3-8E34F7107CE8}"/>
                </a:ext>
              </a:extLst>
            </p:cNvPr>
            <p:cNvSpPr/>
            <p:nvPr/>
          </p:nvSpPr>
          <p:spPr>
            <a:xfrm>
              <a:off x="9881114" y="2575249"/>
              <a:ext cx="2020283" cy="94239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Foods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D9943-C155-411E-A916-D23FCAA11FB4}"/>
                </a:ext>
              </a:extLst>
            </p:cNvPr>
            <p:cNvSpPr/>
            <p:nvPr/>
          </p:nvSpPr>
          <p:spPr>
            <a:xfrm>
              <a:off x="7007287" y="30248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Transportation and Warehousing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E6BEBA-2366-415C-B44D-6ECF4D6EEE69}"/>
                </a:ext>
              </a:extLst>
            </p:cNvPr>
            <p:cNvSpPr/>
            <p:nvPr/>
          </p:nvSpPr>
          <p:spPr>
            <a:xfrm>
              <a:off x="3777340" y="30248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Construction and Heavy Machinery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E8842C-749E-49BC-BBC7-E29DC060F9C6}"/>
                </a:ext>
              </a:extLst>
            </p:cNvPr>
            <p:cNvSpPr/>
            <p:nvPr/>
          </p:nvSpPr>
          <p:spPr>
            <a:xfrm>
              <a:off x="342123" y="30248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Automotive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D03A56-5763-4761-BA64-4779547D048C}"/>
                </a:ext>
              </a:extLst>
            </p:cNvPr>
            <p:cNvSpPr/>
            <p:nvPr/>
          </p:nvSpPr>
          <p:spPr>
            <a:xfrm>
              <a:off x="342123" y="2621902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Trading and Commerce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B636C6-E4C7-4035-895E-4F85FA1BCCC8}"/>
                </a:ext>
              </a:extLst>
            </p:cNvPr>
            <p:cNvSpPr/>
            <p:nvPr/>
          </p:nvSpPr>
          <p:spPr>
            <a:xfrm>
              <a:off x="342123" y="494131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Finance and Insurance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D852DD-51CB-4729-9096-7948438C92E4}"/>
                </a:ext>
              </a:extLst>
            </p:cNvPr>
            <p:cNvSpPr/>
            <p:nvPr/>
          </p:nvSpPr>
          <p:spPr>
            <a:xfrm>
              <a:off x="5122505" y="494131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Fiber and Textile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C669A4-8AB7-49EC-9ACD-50237DA8EAF8}"/>
                </a:ext>
              </a:extLst>
            </p:cNvPr>
            <p:cNvSpPr/>
            <p:nvPr/>
          </p:nvSpPr>
          <p:spPr>
            <a:xfrm>
              <a:off x="9881117" y="4941317"/>
              <a:ext cx="1968760" cy="84908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Iron/ Steel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F3F0C73-73C0-4493-A4A6-58B6AB27EC1B}"/>
                </a:ext>
              </a:extLst>
            </p:cNvPr>
            <p:cNvCxnSpPr>
              <a:cxnSpLocks/>
            </p:cNvCxnSpPr>
            <p:nvPr/>
          </p:nvCxnSpPr>
          <p:spPr>
            <a:xfrm>
              <a:off x="7217226" y="5347958"/>
              <a:ext cx="2514603" cy="179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8481651-B5B6-4362-B423-4063436DBA99}"/>
                </a:ext>
              </a:extLst>
            </p:cNvPr>
            <p:cNvCxnSpPr>
              <a:cxnSpLocks/>
            </p:cNvCxnSpPr>
            <p:nvPr/>
          </p:nvCxnSpPr>
          <p:spPr>
            <a:xfrm>
              <a:off x="2422069" y="5330056"/>
              <a:ext cx="2514603" cy="179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83C82A-3A36-48E4-A8C0-053518CECC6D}"/>
                </a:ext>
              </a:extLst>
            </p:cNvPr>
            <p:cNvCxnSpPr>
              <a:cxnSpLocks/>
            </p:cNvCxnSpPr>
            <p:nvPr/>
          </p:nvCxnSpPr>
          <p:spPr>
            <a:xfrm>
              <a:off x="2422068" y="709128"/>
              <a:ext cx="125730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845ED75-5444-48DB-95C6-C8CD5D0BB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44072" y="727030"/>
              <a:ext cx="112511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5C6F74-37FC-4CE6-8EC9-523D9A83DD62}"/>
                </a:ext>
              </a:extLst>
            </p:cNvPr>
            <p:cNvCxnSpPr>
              <a:cxnSpLocks/>
            </p:cNvCxnSpPr>
            <p:nvPr/>
          </p:nvCxnSpPr>
          <p:spPr>
            <a:xfrm>
              <a:off x="9106676" y="716942"/>
              <a:ext cx="625153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7D045A-1E35-41C4-AB85-433A452D2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391" y="1233994"/>
              <a:ext cx="0" cy="12759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339315-5F29-4D83-8DB6-024CAEC208F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1255" y="3648269"/>
              <a:ext cx="1554" cy="114531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32CADAA-56C8-4508-A3D1-B8FF63C4DAA4}"/>
                </a:ext>
              </a:extLst>
            </p:cNvPr>
            <p:cNvCxnSpPr>
              <a:cxnSpLocks/>
            </p:cNvCxnSpPr>
            <p:nvPr/>
          </p:nvCxnSpPr>
          <p:spPr>
            <a:xfrm>
              <a:off x="1323391" y="3517641"/>
              <a:ext cx="0" cy="12759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19EEE2E-7479-4AB3-8F51-659592DE7B53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97" y="1233994"/>
              <a:ext cx="0" cy="118764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76B6A6B-22B6-4112-8A6C-4C59E92000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4011" y="1233994"/>
              <a:ext cx="1155638" cy="94470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E921D89-DA6A-4215-AAF2-70F43B850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0469" y="2920481"/>
              <a:ext cx="577335" cy="124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8241124-6CE3-408E-8A40-C618B02E6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0864" y="3046445"/>
              <a:ext cx="520965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2FD4EB6-CF72-4EF2-99BB-DFC1D765D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068" y="4049486"/>
              <a:ext cx="1160887" cy="89183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A8C5DF1-CE9F-4D29-8C58-70D01517A8EA}"/>
                </a:ext>
              </a:extLst>
            </p:cNvPr>
            <p:cNvCxnSpPr>
              <a:cxnSpLocks/>
            </p:cNvCxnSpPr>
            <p:nvPr/>
          </p:nvCxnSpPr>
          <p:spPr>
            <a:xfrm>
              <a:off x="8781661" y="3937518"/>
              <a:ext cx="1051054" cy="92915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483A66C-5756-4B73-8CD8-9813BF034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661" y="1123583"/>
              <a:ext cx="1051054" cy="106211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23776C6-24E3-42B5-9EFE-18A89635E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307" y="4603880"/>
              <a:ext cx="0" cy="33743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A5A9134-CDAD-483B-BBF7-A28FC0540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582" y="1226217"/>
              <a:ext cx="605908" cy="41442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7C99242-BF99-4BB1-8EDC-8A8C6C234A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9820" y="1233994"/>
              <a:ext cx="597548" cy="41055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object 2">
            <a:extLst>
              <a:ext uri="{FF2B5EF4-FFF2-40B4-BE49-F238E27FC236}">
                <a16:creationId xmlns:a16="http://schemas.microsoft.com/office/drawing/2014/main" id="{55B93FD6-7E08-405A-9A3C-F2837F9CCB3A}"/>
              </a:ext>
            </a:extLst>
          </p:cNvPr>
          <p:cNvSpPr txBox="1">
            <a:spLocks/>
          </p:cNvSpPr>
          <p:nvPr/>
        </p:nvSpPr>
        <p:spPr>
          <a:xfrm>
            <a:off x="510178" y="266524"/>
            <a:ext cx="5560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Structure of Keiretsu</a:t>
            </a:r>
          </a:p>
        </p:txBody>
      </p:sp>
    </p:spTree>
    <p:extLst>
      <p:ext uri="{BB962C8B-B14F-4D97-AF65-F5344CB8AC3E}">
        <p14:creationId xmlns:p14="http://schemas.microsoft.com/office/powerpoint/2010/main" val="74548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8DB0F9F3-E555-4EA6-AD55-9EB811366506}"/>
              </a:ext>
            </a:extLst>
          </p:cNvPr>
          <p:cNvSpPr/>
          <p:nvPr/>
        </p:nvSpPr>
        <p:spPr>
          <a:xfrm>
            <a:off x="2519265" y="2379306"/>
            <a:ext cx="9032033" cy="1604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190E1A-D20E-4B17-B785-74E578157B92}"/>
              </a:ext>
            </a:extLst>
          </p:cNvPr>
          <p:cNvSpPr/>
          <p:nvPr/>
        </p:nvSpPr>
        <p:spPr>
          <a:xfrm>
            <a:off x="3228392" y="3009122"/>
            <a:ext cx="345232" cy="3452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97B783-779E-4FA2-B70F-8EDE6D903437}"/>
              </a:ext>
            </a:extLst>
          </p:cNvPr>
          <p:cNvSpPr/>
          <p:nvPr/>
        </p:nvSpPr>
        <p:spPr>
          <a:xfrm>
            <a:off x="4839478" y="3009122"/>
            <a:ext cx="345232" cy="3452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4725A9-9313-4B54-8B1E-80179ED6FDB9}"/>
              </a:ext>
            </a:extLst>
          </p:cNvPr>
          <p:cNvSpPr/>
          <p:nvPr/>
        </p:nvSpPr>
        <p:spPr>
          <a:xfrm>
            <a:off x="6450564" y="3009122"/>
            <a:ext cx="345232" cy="3452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0852F5-E6C5-42B7-94EA-323F7F1DAAE8}"/>
              </a:ext>
            </a:extLst>
          </p:cNvPr>
          <p:cNvSpPr/>
          <p:nvPr/>
        </p:nvSpPr>
        <p:spPr>
          <a:xfrm>
            <a:off x="8061650" y="3009122"/>
            <a:ext cx="345232" cy="3452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FC699D-DD09-4FD1-8B9C-B45072A9FE25}"/>
              </a:ext>
            </a:extLst>
          </p:cNvPr>
          <p:cNvSpPr/>
          <p:nvPr/>
        </p:nvSpPr>
        <p:spPr>
          <a:xfrm>
            <a:off x="9672735" y="3009122"/>
            <a:ext cx="345232" cy="3452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184A9A-1480-4888-A834-F4068A465842}"/>
              </a:ext>
            </a:extLst>
          </p:cNvPr>
          <p:cNvSpPr/>
          <p:nvPr/>
        </p:nvSpPr>
        <p:spPr>
          <a:xfrm>
            <a:off x="541176" y="2379305"/>
            <a:ext cx="1707502" cy="15302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Modern Japan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36681F-705F-4547-BB75-264E545C553F}"/>
              </a:ext>
            </a:extLst>
          </p:cNvPr>
          <p:cNvCxnSpPr>
            <a:cxnSpLocks/>
          </p:cNvCxnSpPr>
          <p:nvPr/>
        </p:nvCxnSpPr>
        <p:spPr>
          <a:xfrm flipV="1">
            <a:off x="3228392" y="1401145"/>
            <a:ext cx="0" cy="7277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7527EC-5DAA-445E-8E57-13563E203BAA}"/>
              </a:ext>
            </a:extLst>
          </p:cNvPr>
          <p:cNvCxnSpPr>
            <a:cxnSpLocks/>
          </p:cNvCxnSpPr>
          <p:nvPr/>
        </p:nvCxnSpPr>
        <p:spPr>
          <a:xfrm flipV="1">
            <a:off x="6599854" y="1401145"/>
            <a:ext cx="0" cy="7277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EE0DE5-5BEE-4152-A247-946E415F9522}"/>
              </a:ext>
            </a:extLst>
          </p:cNvPr>
          <p:cNvCxnSpPr>
            <a:cxnSpLocks/>
          </p:cNvCxnSpPr>
          <p:nvPr/>
        </p:nvCxnSpPr>
        <p:spPr>
          <a:xfrm flipV="1">
            <a:off x="9845351" y="1401145"/>
            <a:ext cx="0" cy="7277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27CAB-B225-4877-8C19-9E5E04DEE60D}"/>
              </a:ext>
            </a:extLst>
          </p:cNvPr>
          <p:cNvCxnSpPr>
            <a:cxnSpLocks/>
          </p:cNvCxnSpPr>
          <p:nvPr/>
        </p:nvCxnSpPr>
        <p:spPr>
          <a:xfrm>
            <a:off x="5019110" y="4312698"/>
            <a:ext cx="0" cy="837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89BCB0-A08B-4F30-9846-864E58B8D135}"/>
              </a:ext>
            </a:extLst>
          </p:cNvPr>
          <p:cNvCxnSpPr>
            <a:cxnSpLocks/>
          </p:cNvCxnSpPr>
          <p:nvPr/>
        </p:nvCxnSpPr>
        <p:spPr>
          <a:xfrm>
            <a:off x="8255278" y="4312698"/>
            <a:ext cx="0" cy="837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D1CA90-8601-4584-BDF2-0E12BFE20C67}"/>
              </a:ext>
            </a:extLst>
          </p:cNvPr>
          <p:cNvSpPr txBox="1"/>
          <p:nvPr/>
        </p:nvSpPr>
        <p:spPr>
          <a:xfrm>
            <a:off x="3582279" y="5367058"/>
            <a:ext cx="3216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Occupied Period after WW II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98213-85CD-41AE-B07D-58BA86217322}"/>
              </a:ext>
            </a:extLst>
          </p:cNvPr>
          <p:cNvSpPr txBox="1"/>
          <p:nvPr/>
        </p:nvSpPr>
        <p:spPr>
          <a:xfrm>
            <a:off x="6963963" y="5367058"/>
            <a:ext cx="2909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High Growth Turned 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C4441-7943-4CBA-B616-5F214C8C18F4}"/>
              </a:ext>
            </a:extLst>
          </p:cNvPr>
          <p:cNvSpPr txBox="1"/>
          <p:nvPr/>
        </p:nvSpPr>
        <p:spPr>
          <a:xfrm>
            <a:off x="2334397" y="401996"/>
            <a:ext cx="2017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Meiji Restoration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BAF0E-6297-47AB-865F-9631F954460E}"/>
              </a:ext>
            </a:extLst>
          </p:cNvPr>
          <p:cNvSpPr txBox="1"/>
          <p:nvPr/>
        </p:nvSpPr>
        <p:spPr>
          <a:xfrm>
            <a:off x="5610865" y="396355"/>
            <a:ext cx="2231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“Japanese Miracle”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A0884-13B3-415D-83F7-4235C9722901}"/>
              </a:ext>
            </a:extLst>
          </p:cNvPr>
          <p:cNvSpPr txBox="1"/>
          <p:nvPr/>
        </p:nvSpPr>
        <p:spPr>
          <a:xfrm>
            <a:off x="8500335" y="396355"/>
            <a:ext cx="3026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Economy showed recovery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ACC9D-409B-4AAC-A9EF-EAA880C0C1BD}"/>
              </a:ext>
            </a:extLst>
          </p:cNvPr>
          <p:cNvSpPr txBox="1"/>
          <p:nvPr/>
        </p:nvSpPr>
        <p:spPr>
          <a:xfrm>
            <a:off x="1577832" y="796465"/>
            <a:ext cx="3301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Open policy &amp; introduced technology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C6AAC0-230B-4304-967A-3CF6AC929C49}"/>
              </a:ext>
            </a:extLst>
          </p:cNvPr>
          <p:cNvSpPr txBox="1"/>
          <p:nvPr/>
        </p:nvSpPr>
        <p:spPr>
          <a:xfrm>
            <a:off x="5019110" y="794779"/>
            <a:ext cx="330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economic growth; export-oriented economy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23D75-BBA3-4DB9-9CAD-DCA54D75D34F}"/>
              </a:ext>
            </a:extLst>
          </p:cNvPr>
          <p:cNvSpPr txBox="1"/>
          <p:nvPr/>
        </p:nvSpPr>
        <p:spPr>
          <a:xfrm>
            <a:off x="3534150" y="5767168"/>
            <a:ext cx="330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Occupation force brought new technologies and research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33A78-07AC-453B-9A37-893821BC6227}"/>
              </a:ext>
            </a:extLst>
          </p:cNvPr>
          <p:cNvSpPr txBox="1"/>
          <p:nvPr/>
        </p:nvSpPr>
        <p:spPr>
          <a:xfrm>
            <a:off x="386253" y="4059109"/>
            <a:ext cx="2024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Economic 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17772-68B0-488C-BA8F-E49C31ACDD17}"/>
              </a:ext>
            </a:extLst>
          </p:cNvPr>
          <p:cNvSpPr txBox="1"/>
          <p:nvPr/>
        </p:nvSpPr>
        <p:spPr>
          <a:xfrm>
            <a:off x="5860792" y="225693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1960 – 1980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C08D1-883B-43C5-8303-CD28334252F4}"/>
              </a:ext>
            </a:extLst>
          </p:cNvPr>
          <p:cNvSpPr txBox="1"/>
          <p:nvPr/>
        </p:nvSpPr>
        <p:spPr>
          <a:xfrm>
            <a:off x="9521201" y="225130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5C538-34B2-4E63-B9A0-6025570F74AD}"/>
              </a:ext>
            </a:extLst>
          </p:cNvPr>
          <p:cNvSpPr txBox="1"/>
          <p:nvPr/>
        </p:nvSpPr>
        <p:spPr>
          <a:xfrm>
            <a:off x="7903258" y="3814875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1990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94B1E7-C3D0-4C32-B2E0-37AEF8D8326E}"/>
              </a:ext>
            </a:extLst>
          </p:cNvPr>
          <p:cNvSpPr txBox="1"/>
          <p:nvPr/>
        </p:nvSpPr>
        <p:spPr>
          <a:xfrm>
            <a:off x="4310422" y="3814875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1945 - 1952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697F0-4AFD-4443-9950-9A543CC8A693}"/>
              </a:ext>
            </a:extLst>
          </p:cNvPr>
          <p:cNvSpPr txBox="1"/>
          <p:nvPr/>
        </p:nvSpPr>
        <p:spPr>
          <a:xfrm>
            <a:off x="2878240" y="2253936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1868</a:t>
            </a:r>
          </a:p>
        </p:txBody>
      </p:sp>
      <p:pic>
        <p:nvPicPr>
          <p:cNvPr id="31" name="Graphic 88" descr="Asian Temple">
            <a:extLst>
              <a:ext uri="{FF2B5EF4-FFF2-40B4-BE49-F238E27FC236}">
                <a16:creationId xmlns:a16="http://schemas.microsoft.com/office/drawing/2014/main" id="{C3D16B46-986B-4A16-84BE-EBB7CF5C3C17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M+sXxMAAAAlAAAAEQAAAC0AAAAAkAAAAEgAAACQAAAASAAAAAAAAAAAAAAAAAAAAAEAAABQAAAAAAAAAAAA4D8AAAAAAADgPwAAAAAAAOA/AAAAAAAA4D8AAAAAAADgPwAAAAAAAOA/AAAAAAAA4D8AAAAAAADgPwAAAAAAAOA/AAAAAAAA4D8CAAAAjAAAAAAAAAAAAAAA7YQo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7YQoBQAAAAEAAAAAAAAAAAAAAAAAAAAAAAAAAAAAAAAAAAAAAAAAAP///wJ/f38APT09A8zMzADAwP8Af39/AAAAAAAAAAAAAAAAAP///wAAAAAAIQAAABgAAAAUAAAAhgkAAKUcAABbEgAAe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77059" y="4649190"/>
            <a:ext cx="1435735" cy="14357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71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38">
            <a:extLst>
              <a:ext uri="{FF2B5EF4-FFF2-40B4-BE49-F238E27FC236}">
                <a16:creationId xmlns:a16="http://schemas.microsoft.com/office/drawing/2014/main" id="{E38CEC7B-74E1-449D-A70B-56F1FAC7C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52" y="860537"/>
            <a:ext cx="2776157" cy="27735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 40">
            <a:extLst>
              <a:ext uri="{FF2B5EF4-FFF2-40B4-BE49-F238E27FC236}">
                <a16:creationId xmlns:a16="http://schemas.microsoft.com/office/drawing/2014/main" id="{F602E6D7-DE44-4089-85B4-3FF98E46718E}"/>
              </a:ext>
            </a:extLst>
          </p:cNvPr>
          <p:cNvSpPr>
            <a:spLocks noEditPoints="1"/>
          </p:cNvSpPr>
          <p:nvPr/>
        </p:nvSpPr>
        <p:spPr bwMode="auto">
          <a:xfrm>
            <a:off x="2689380" y="1640521"/>
            <a:ext cx="860337" cy="1065570"/>
          </a:xfrm>
          <a:custGeom>
            <a:avLst/>
            <a:gdLst>
              <a:gd name="T0" fmla="*/ 154 w 205"/>
              <a:gd name="T1" fmla="*/ 161 h 254"/>
              <a:gd name="T2" fmla="*/ 170 w 205"/>
              <a:gd name="T3" fmla="*/ 150 h 254"/>
              <a:gd name="T4" fmla="*/ 178 w 205"/>
              <a:gd name="T5" fmla="*/ 145 h 254"/>
              <a:gd name="T6" fmla="*/ 180 w 205"/>
              <a:gd name="T7" fmla="*/ 133 h 254"/>
              <a:gd name="T8" fmla="*/ 181 w 205"/>
              <a:gd name="T9" fmla="*/ 121 h 254"/>
              <a:gd name="T10" fmla="*/ 197 w 205"/>
              <a:gd name="T11" fmla="*/ 123 h 254"/>
              <a:gd name="T12" fmla="*/ 201 w 205"/>
              <a:gd name="T13" fmla="*/ 118 h 254"/>
              <a:gd name="T14" fmla="*/ 203 w 205"/>
              <a:gd name="T15" fmla="*/ 114 h 254"/>
              <a:gd name="T16" fmla="*/ 204 w 205"/>
              <a:gd name="T17" fmla="*/ 104 h 254"/>
              <a:gd name="T18" fmla="*/ 185 w 205"/>
              <a:gd name="T19" fmla="*/ 93 h 254"/>
              <a:gd name="T20" fmla="*/ 180 w 205"/>
              <a:gd name="T21" fmla="*/ 97 h 254"/>
              <a:gd name="T22" fmla="*/ 173 w 205"/>
              <a:gd name="T23" fmla="*/ 106 h 254"/>
              <a:gd name="T24" fmla="*/ 164 w 205"/>
              <a:gd name="T25" fmla="*/ 86 h 254"/>
              <a:gd name="T26" fmla="*/ 124 w 205"/>
              <a:gd name="T27" fmla="*/ 59 h 254"/>
              <a:gd name="T28" fmla="*/ 121 w 205"/>
              <a:gd name="T29" fmla="*/ 36 h 254"/>
              <a:gd name="T30" fmla="*/ 124 w 205"/>
              <a:gd name="T31" fmla="*/ 6 h 254"/>
              <a:gd name="T32" fmla="*/ 103 w 205"/>
              <a:gd name="T33" fmla="*/ 12 h 254"/>
              <a:gd name="T34" fmla="*/ 107 w 205"/>
              <a:gd name="T35" fmla="*/ 44 h 254"/>
              <a:gd name="T36" fmla="*/ 95 w 205"/>
              <a:gd name="T37" fmla="*/ 31 h 254"/>
              <a:gd name="T38" fmla="*/ 35 w 205"/>
              <a:gd name="T39" fmla="*/ 7 h 254"/>
              <a:gd name="T40" fmla="*/ 8 w 205"/>
              <a:gd name="T41" fmla="*/ 10 h 254"/>
              <a:gd name="T42" fmla="*/ 23 w 205"/>
              <a:gd name="T43" fmla="*/ 19 h 254"/>
              <a:gd name="T44" fmla="*/ 61 w 205"/>
              <a:gd name="T45" fmla="*/ 17 h 254"/>
              <a:gd name="T46" fmla="*/ 103 w 205"/>
              <a:gd name="T47" fmla="*/ 61 h 254"/>
              <a:gd name="T48" fmla="*/ 130 w 205"/>
              <a:gd name="T49" fmla="*/ 84 h 254"/>
              <a:gd name="T50" fmla="*/ 158 w 205"/>
              <a:gd name="T51" fmla="*/ 101 h 254"/>
              <a:gd name="T52" fmla="*/ 126 w 205"/>
              <a:gd name="T53" fmla="*/ 94 h 254"/>
              <a:gd name="T54" fmla="*/ 96 w 205"/>
              <a:gd name="T55" fmla="*/ 70 h 254"/>
              <a:gd name="T56" fmla="*/ 79 w 205"/>
              <a:gd name="T57" fmla="*/ 67 h 254"/>
              <a:gd name="T58" fmla="*/ 79 w 205"/>
              <a:gd name="T59" fmla="*/ 76 h 254"/>
              <a:gd name="T60" fmla="*/ 90 w 205"/>
              <a:gd name="T61" fmla="*/ 76 h 254"/>
              <a:gd name="T62" fmla="*/ 117 w 205"/>
              <a:gd name="T63" fmla="*/ 101 h 254"/>
              <a:gd name="T64" fmla="*/ 87 w 205"/>
              <a:gd name="T65" fmla="*/ 103 h 254"/>
              <a:gd name="T66" fmla="*/ 63 w 205"/>
              <a:gd name="T67" fmla="*/ 101 h 254"/>
              <a:gd name="T68" fmla="*/ 61 w 205"/>
              <a:gd name="T69" fmla="*/ 116 h 254"/>
              <a:gd name="T70" fmla="*/ 97 w 205"/>
              <a:gd name="T71" fmla="*/ 119 h 254"/>
              <a:gd name="T72" fmla="*/ 128 w 205"/>
              <a:gd name="T73" fmla="*/ 122 h 254"/>
              <a:gd name="T74" fmla="*/ 95 w 205"/>
              <a:gd name="T75" fmla="*/ 130 h 254"/>
              <a:gd name="T76" fmla="*/ 100 w 205"/>
              <a:gd name="T77" fmla="*/ 141 h 254"/>
              <a:gd name="T78" fmla="*/ 115 w 205"/>
              <a:gd name="T79" fmla="*/ 136 h 254"/>
              <a:gd name="T80" fmla="*/ 131 w 205"/>
              <a:gd name="T81" fmla="*/ 126 h 254"/>
              <a:gd name="T82" fmla="*/ 120 w 205"/>
              <a:gd name="T83" fmla="*/ 152 h 254"/>
              <a:gd name="T84" fmla="*/ 77 w 205"/>
              <a:gd name="T85" fmla="*/ 188 h 254"/>
              <a:gd name="T86" fmla="*/ 60 w 205"/>
              <a:gd name="T87" fmla="*/ 191 h 254"/>
              <a:gd name="T88" fmla="*/ 59 w 205"/>
              <a:gd name="T89" fmla="*/ 197 h 254"/>
              <a:gd name="T90" fmla="*/ 34 w 205"/>
              <a:gd name="T91" fmla="*/ 222 h 254"/>
              <a:gd name="T92" fmla="*/ 11 w 205"/>
              <a:gd name="T93" fmla="*/ 235 h 254"/>
              <a:gd name="T94" fmla="*/ 14 w 205"/>
              <a:gd name="T95" fmla="*/ 252 h 254"/>
              <a:gd name="T96" fmla="*/ 65 w 205"/>
              <a:gd name="T97" fmla="*/ 216 h 254"/>
              <a:gd name="T98" fmla="*/ 72 w 205"/>
              <a:gd name="T99" fmla="*/ 220 h 254"/>
              <a:gd name="T100" fmla="*/ 96 w 205"/>
              <a:gd name="T101" fmla="*/ 198 h 254"/>
              <a:gd name="T102" fmla="*/ 113 w 205"/>
              <a:gd name="T103" fmla="*/ 200 h 254"/>
              <a:gd name="T104" fmla="*/ 165 w 205"/>
              <a:gd name="T105" fmla="*/ 198 h 254"/>
              <a:gd name="T106" fmla="*/ 197 w 205"/>
              <a:gd name="T107" fmla="*/ 186 h 254"/>
              <a:gd name="T108" fmla="*/ 201 w 205"/>
              <a:gd name="T109" fmla="*/ 172 h 254"/>
              <a:gd name="T110" fmla="*/ 200 w 205"/>
              <a:gd name="T111" fmla="*/ 114 h 254"/>
              <a:gd name="T112" fmla="*/ 197 w 205"/>
              <a:gd name="T113" fmla="*/ 110 h 254"/>
              <a:gd name="T114" fmla="*/ 140 w 205"/>
              <a:gd name="T115" fmla="*/ 84 h 254"/>
              <a:gd name="T116" fmla="*/ 114 w 205"/>
              <a:gd name="T117" fmla="*/ 67 h 254"/>
              <a:gd name="T118" fmla="*/ 160 w 205"/>
              <a:gd name="T119" fmla="*/ 93 h 254"/>
              <a:gd name="T120" fmla="*/ 140 w 205"/>
              <a:gd name="T121" fmla="*/ 8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5" h="254">
                <a:moveTo>
                  <a:pt x="187" y="164"/>
                </a:moveTo>
                <a:cubicBezTo>
                  <a:pt x="182" y="162"/>
                  <a:pt x="167" y="162"/>
                  <a:pt x="154" y="161"/>
                </a:cubicBezTo>
                <a:cubicBezTo>
                  <a:pt x="160" y="157"/>
                  <a:pt x="166" y="152"/>
                  <a:pt x="169" y="151"/>
                </a:cubicBezTo>
                <a:cubicBezTo>
                  <a:pt x="169" y="151"/>
                  <a:pt x="169" y="150"/>
                  <a:pt x="170" y="150"/>
                </a:cubicBezTo>
                <a:cubicBezTo>
                  <a:pt x="171" y="150"/>
                  <a:pt x="172" y="149"/>
                  <a:pt x="173" y="149"/>
                </a:cubicBezTo>
                <a:cubicBezTo>
                  <a:pt x="175" y="148"/>
                  <a:pt x="177" y="147"/>
                  <a:pt x="178" y="145"/>
                </a:cubicBezTo>
                <a:cubicBezTo>
                  <a:pt x="178" y="143"/>
                  <a:pt x="177" y="141"/>
                  <a:pt x="178" y="139"/>
                </a:cubicBezTo>
                <a:cubicBezTo>
                  <a:pt x="178" y="137"/>
                  <a:pt x="179" y="135"/>
                  <a:pt x="180" y="133"/>
                </a:cubicBezTo>
                <a:cubicBezTo>
                  <a:pt x="181" y="130"/>
                  <a:pt x="180" y="127"/>
                  <a:pt x="178" y="124"/>
                </a:cubicBezTo>
                <a:cubicBezTo>
                  <a:pt x="181" y="121"/>
                  <a:pt x="181" y="121"/>
                  <a:pt x="181" y="121"/>
                </a:cubicBezTo>
                <a:cubicBezTo>
                  <a:pt x="181" y="121"/>
                  <a:pt x="189" y="128"/>
                  <a:pt x="192" y="128"/>
                </a:cubicBezTo>
                <a:cubicBezTo>
                  <a:pt x="193" y="128"/>
                  <a:pt x="195" y="126"/>
                  <a:pt x="197" y="123"/>
                </a:cubicBezTo>
                <a:cubicBezTo>
                  <a:pt x="198" y="123"/>
                  <a:pt x="199" y="124"/>
                  <a:pt x="200" y="123"/>
                </a:cubicBezTo>
                <a:cubicBezTo>
                  <a:pt x="200" y="123"/>
                  <a:pt x="201" y="120"/>
                  <a:pt x="201" y="118"/>
                </a:cubicBezTo>
                <a:cubicBezTo>
                  <a:pt x="201" y="119"/>
                  <a:pt x="201" y="119"/>
                  <a:pt x="201" y="119"/>
                </a:cubicBezTo>
                <a:cubicBezTo>
                  <a:pt x="203" y="117"/>
                  <a:pt x="203" y="114"/>
                  <a:pt x="203" y="114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4" y="110"/>
                  <a:pt x="205" y="106"/>
                  <a:pt x="204" y="104"/>
                </a:cubicBezTo>
                <a:cubicBezTo>
                  <a:pt x="201" y="96"/>
                  <a:pt x="195" y="88"/>
                  <a:pt x="190" y="90"/>
                </a:cubicBezTo>
                <a:cubicBezTo>
                  <a:pt x="189" y="90"/>
                  <a:pt x="187" y="92"/>
                  <a:pt x="185" y="93"/>
                </a:cubicBezTo>
                <a:cubicBezTo>
                  <a:pt x="185" y="93"/>
                  <a:pt x="185" y="92"/>
                  <a:pt x="184" y="92"/>
                </a:cubicBezTo>
                <a:cubicBezTo>
                  <a:pt x="182" y="92"/>
                  <a:pt x="180" y="97"/>
                  <a:pt x="180" y="97"/>
                </a:cubicBezTo>
                <a:cubicBezTo>
                  <a:pt x="180" y="97"/>
                  <a:pt x="180" y="98"/>
                  <a:pt x="181" y="98"/>
                </a:cubicBezTo>
                <a:cubicBezTo>
                  <a:pt x="177" y="102"/>
                  <a:pt x="173" y="106"/>
                  <a:pt x="173" y="106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70" y="100"/>
                  <a:pt x="168" y="93"/>
                  <a:pt x="164" y="86"/>
                </a:cubicBezTo>
                <a:cubicBezTo>
                  <a:pt x="160" y="77"/>
                  <a:pt x="154" y="69"/>
                  <a:pt x="145" y="65"/>
                </a:cubicBezTo>
                <a:cubicBezTo>
                  <a:pt x="138" y="62"/>
                  <a:pt x="131" y="61"/>
                  <a:pt x="124" y="59"/>
                </a:cubicBezTo>
                <a:cubicBezTo>
                  <a:pt x="120" y="57"/>
                  <a:pt x="117" y="55"/>
                  <a:pt x="114" y="53"/>
                </a:cubicBezTo>
                <a:cubicBezTo>
                  <a:pt x="116" y="47"/>
                  <a:pt x="119" y="41"/>
                  <a:pt x="121" y="36"/>
                </a:cubicBezTo>
                <a:cubicBezTo>
                  <a:pt x="124" y="29"/>
                  <a:pt x="127" y="22"/>
                  <a:pt x="126" y="15"/>
                </a:cubicBezTo>
                <a:cubicBezTo>
                  <a:pt x="126" y="12"/>
                  <a:pt x="125" y="9"/>
                  <a:pt x="124" y="6"/>
                </a:cubicBezTo>
                <a:cubicBezTo>
                  <a:pt x="122" y="4"/>
                  <a:pt x="119" y="3"/>
                  <a:pt x="116" y="4"/>
                </a:cubicBezTo>
                <a:cubicBezTo>
                  <a:pt x="111" y="5"/>
                  <a:pt x="108" y="12"/>
                  <a:pt x="103" y="12"/>
                </a:cubicBezTo>
                <a:cubicBezTo>
                  <a:pt x="107" y="12"/>
                  <a:pt x="113" y="14"/>
                  <a:pt x="114" y="18"/>
                </a:cubicBezTo>
                <a:cubicBezTo>
                  <a:pt x="117" y="24"/>
                  <a:pt x="109" y="38"/>
                  <a:pt x="107" y="44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2" y="41"/>
                  <a:pt x="98" y="36"/>
                  <a:pt x="95" y="31"/>
                </a:cubicBezTo>
                <a:cubicBezTo>
                  <a:pt x="86" y="20"/>
                  <a:pt x="77" y="9"/>
                  <a:pt x="63" y="6"/>
                </a:cubicBezTo>
                <a:cubicBezTo>
                  <a:pt x="54" y="3"/>
                  <a:pt x="45" y="6"/>
                  <a:pt x="35" y="7"/>
                </a:cubicBezTo>
                <a:cubicBezTo>
                  <a:pt x="26" y="8"/>
                  <a:pt x="15" y="7"/>
                  <a:pt x="8" y="0"/>
                </a:cubicBezTo>
                <a:cubicBezTo>
                  <a:pt x="6" y="3"/>
                  <a:pt x="7" y="7"/>
                  <a:pt x="8" y="10"/>
                </a:cubicBezTo>
                <a:cubicBezTo>
                  <a:pt x="9" y="14"/>
                  <a:pt x="12" y="17"/>
                  <a:pt x="16" y="18"/>
                </a:cubicBezTo>
                <a:cubicBezTo>
                  <a:pt x="18" y="18"/>
                  <a:pt x="20" y="18"/>
                  <a:pt x="23" y="19"/>
                </a:cubicBezTo>
                <a:cubicBezTo>
                  <a:pt x="25" y="20"/>
                  <a:pt x="27" y="22"/>
                  <a:pt x="27" y="25"/>
                </a:cubicBezTo>
                <a:cubicBezTo>
                  <a:pt x="37" y="18"/>
                  <a:pt x="49" y="14"/>
                  <a:pt x="61" y="17"/>
                </a:cubicBezTo>
                <a:cubicBezTo>
                  <a:pt x="73" y="19"/>
                  <a:pt x="83" y="27"/>
                  <a:pt x="90" y="37"/>
                </a:cubicBezTo>
                <a:cubicBezTo>
                  <a:pt x="95" y="45"/>
                  <a:pt x="97" y="54"/>
                  <a:pt x="103" y="61"/>
                </a:cubicBezTo>
                <a:cubicBezTo>
                  <a:pt x="103" y="64"/>
                  <a:pt x="104" y="67"/>
                  <a:pt x="106" y="70"/>
                </a:cubicBezTo>
                <a:cubicBezTo>
                  <a:pt x="110" y="79"/>
                  <a:pt x="121" y="82"/>
                  <a:pt x="130" y="84"/>
                </a:cubicBezTo>
                <a:cubicBezTo>
                  <a:pt x="140" y="86"/>
                  <a:pt x="150" y="89"/>
                  <a:pt x="155" y="97"/>
                </a:cubicBezTo>
                <a:cubicBezTo>
                  <a:pt x="156" y="98"/>
                  <a:pt x="157" y="100"/>
                  <a:pt x="158" y="101"/>
                </a:cubicBezTo>
                <a:cubicBezTo>
                  <a:pt x="155" y="100"/>
                  <a:pt x="151" y="100"/>
                  <a:pt x="147" y="101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6" y="94"/>
                  <a:pt x="122" y="86"/>
                  <a:pt x="111" y="83"/>
                </a:cubicBezTo>
                <a:cubicBezTo>
                  <a:pt x="99" y="79"/>
                  <a:pt x="96" y="70"/>
                  <a:pt x="96" y="70"/>
                </a:cubicBezTo>
                <a:cubicBezTo>
                  <a:pt x="96" y="70"/>
                  <a:pt x="93" y="62"/>
                  <a:pt x="91" y="63"/>
                </a:cubicBezTo>
                <a:cubicBezTo>
                  <a:pt x="90" y="64"/>
                  <a:pt x="79" y="64"/>
                  <a:pt x="79" y="67"/>
                </a:cubicBezTo>
                <a:cubicBezTo>
                  <a:pt x="79" y="69"/>
                  <a:pt x="81" y="70"/>
                  <a:pt x="81" y="70"/>
                </a:cubicBezTo>
                <a:cubicBezTo>
                  <a:pt x="79" y="76"/>
                  <a:pt x="79" y="76"/>
                  <a:pt x="79" y="76"/>
                </a:cubicBezTo>
                <a:cubicBezTo>
                  <a:pt x="85" y="76"/>
                  <a:pt x="85" y="76"/>
                  <a:pt x="85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93" y="79"/>
                  <a:pt x="96" y="84"/>
                  <a:pt x="99" y="87"/>
                </a:cubicBezTo>
                <a:cubicBezTo>
                  <a:pt x="105" y="92"/>
                  <a:pt x="107" y="100"/>
                  <a:pt x="117" y="101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13" y="102"/>
                  <a:pt x="93" y="103"/>
                  <a:pt x="87" y="103"/>
                </a:cubicBezTo>
                <a:cubicBezTo>
                  <a:pt x="81" y="103"/>
                  <a:pt x="73" y="103"/>
                  <a:pt x="73" y="103"/>
                </a:cubicBezTo>
                <a:cubicBezTo>
                  <a:pt x="73" y="103"/>
                  <a:pt x="69" y="100"/>
                  <a:pt x="63" y="101"/>
                </a:cubicBezTo>
                <a:cubicBezTo>
                  <a:pt x="57" y="102"/>
                  <a:pt x="63" y="107"/>
                  <a:pt x="63" y="107"/>
                </a:cubicBezTo>
                <a:cubicBezTo>
                  <a:pt x="63" y="107"/>
                  <a:pt x="59" y="113"/>
                  <a:pt x="61" y="116"/>
                </a:cubicBezTo>
                <a:cubicBezTo>
                  <a:pt x="62" y="119"/>
                  <a:pt x="76" y="113"/>
                  <a:pt x="76" y="113"/>
                </a:cubicBezTo>
                <a:cubicBezTo>
                  <a:pt x="76" y="113"/>
                  <a:pt x="88" y="116"/>
                  <a:pt x="97" y="119"/>
                </a:cubicBezTo>
                <a:cubicBezTo>
                  <a:pt x="107" y="122"/>
                  <a:pt x="117" y="113"/>
                  <a:pt x="117" y="113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6" y="123"/>
                  <a:pt x="125" y="125"/>
                  <a:pt x="123" y="126"/>
                </a:cubicBezTo>
                <a:cubicBezTo>
                  <a:pt x="115" y="132"/>
                  <a:pt x="104" y="134"/>
                  <a:pt x="95" y="130"/>
                </a:cubicBezTo>
                <a:cubicBezTo>
                  <a:pt x="96" y="133"/>
                  <a:pt x="97" y="136"/>
                  <a:pt x="98" y="138"/>
                </a:cubicBezTo>
                <a:cubicBezTo>
                  <a:pt x="98" y="140"/>
                  <a:pt x="99" y="141"/>
                  <a:pt x="100" y="141"/>
                </a:cubicBezTo>
                <a:cubicBezTo>
                  <a:pt x="101" y="142"/>
                  <a:pt x="102" y="141"/>
                  <a:pt x="103" y="141"/>
                </a:cubicBezTo>
                <a:cubicBezTo>
                  <a:pt x="107" y="140"/>
                  <a:pt x="111" y="138"/>
                  <a:pt x="115" y="136"/>
                </a:cubicBezTo>
                <a:cubicBezTo>
                  <a:pt x="120" y="135"/>
                  <a:pt x="125" y="133"/>
                  <a:pt x="129" y="129"/>
                </a:cubicBezTo>
                <a:cubicBezTo>
                  <a:pt x="130" y="128"/>
                  <a:pt x="130" y="127"/>
                  <a:pt x="131" y="126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31" y="136"/>
                  <a:pt x="120" y="152"/>
                  <a:pt x="120" y="152"/>
                </a:cubicBezTo>
                <a:cubicBezTo>
                  <a:pt x="120" y="152"/>
                  <a:pt x="103" y="151"/>
                  <a:pt x="96" y="158"/>
                </a:cubicBezTo>
                <a:cubicBezTo>
                  <a:pt x="90" y="164"/>
                  <a:pt x="85" y="179"/>
                  <a:pt x="77" y="188"/>
                </a:cubicBezTo>
                <a:cubicBezTo>
                  <a:pt x="74" y="190"/>
                  <a:pt x="71" y="190"/>
                  <a:pt x="67" y="190"/>
                </a:cubicBezTo>
                <a:cubicBezTo>
                  <a:pt x="65" y="190"/>
                  <a:pt x="62" y="189"/>
                  <a:pt x="60" y="191"/>
                </a:cubicBezTo>
                <a:cubicBezTo>
                  <a:pt x="59" y="192"/>
                  <a:pt x="58" y="193"/>
                  <a:pt x="58" y="195"/>
                </a:cubicBezTo>
                <a:cubicBezTo>
                  <a:pt x="58" y="196"/>
                  <a:pt x="59" y="197"/>
                  <a:pt x="59" y="197"/>
                </a:cubicBezTo>
                <a:cubicBezTo>
                  <a:pt x="56" y="197"/>
                  <a:pt x="53" y="198"/>
                  <a:pt x="51" y="202"/>
                </a:cubicBezTo>
                <a:cubicBezTo>
                  <a:pt x="45" y="211"/>
                  <a:pt x="45" y="217"/>
                  <a:pt x="34" y="222"/>
                </a:cubicBezTo>
                <a:cubicBezTo>
                  <a:pt x="23" y="227"/>
                  <a:pt x="22" y="218"/>
                  <a:pt x="17" y="222"/>
                </a:cubicBezTo>
                <a:cubicBezTo>
                  <a:pt x="13" y="226"/>
                  <a:pt x="14" y="233"/>
                  <a:pt x="11" y="235"/>
                </a:cubicBezTo>
                <a:cubicBezTo>
                  <a:pt x="7" y="238"/>
                  <a:pt x="0" y="241"/>
                  <a:pt x="2" y="246"/>
                </a:cubicBezTo>
                <a:cubicBezTo>
                  <a:pt x="3" y="250"/>
                  <a:pt x="12" y="254"/>
                  <a:pt x="14" y="252"/>
                </a:cubicBezTo>
                <a:cubicBezTo>
                  <a:pt x="16" y="250"/>
                  <a:pt x="11" y="246"/>
                  <a:pt x="11" y="246"/>
                </a:cubicBezTo>
                <a:cubicBezTo>
                  <a:pt x="65" y="216"/>
                  <a:pt x="65" y="216"/>
                  <a:pt x="65" y="216"/>
                </a:cubicBezTo>
                <a:cubicBezTo>
                  <a:pt x="65" y="217"/>
                  <a:pt x="66" y="219"/>
                  <a:pt x="67" y="220"/>
                </a:cubicBezTo>
                <a:cubicBezTo>
                  <a:pt x="69" y="221"/>
                  <a:pt x="70" y="221"/>
                  <a:pt x="72" y="220"/>
                </a:cubicBezTo>
                <a:cubicBezTo>
                  <a:pt x="73" y="220"/>
                  <a:pt x="75" y="218"/>
                  <a:pt x="76" y="217"/>
                </a:cubicBezTo>
                <a:cubicBezTo>
                  <a:pt x="82" y="211"/>
                  <a:pt x="89" y="205"/>
                  <a:pt x="96" y="198"/>
                </a:cubicBezTo>
                <a:cubicBezTo>
                  <a:pt x="98" y="197"/>
                  <a:pt x="98" y="197"/>
                  <a:pt x="98" y="197"/>
                </a:cubicBezTo>
                <a:cubicBezTo>
                  <a:pt x="100" y="203"/>
                  <a:pt x="111" y="203"/>
                  <a:pt x="113" y="200"/>
                </a:cubicBezTo>
                <a:cubicBezTo>
                  <a:pt x="116" y="197"/>
                  <a:pt x="123" y="189"/>
                  <a:pt x="132" y="189"/>
                </a:cubicBezTo>
                <a:cubicBezTo>
                  <a:pt x="141" y="188"/>
                  <a:pt x="158" y="198"/>
                  <a:pt x="165" y="198"/>
                </a:cubicBezTo>
                <a:cubicBezTo>
                  <a:pt x="169" y="197"/>
                  <a:pt x="185" y="189"/>
                  <a:pt x="193" y="184"/>
                </a:cubicBezTo>
                <a:cubicBezTo>
                  <a:pt x="194" y="185"/>
                  <a:pt x="196" y="186"/>
                  <a:pt x="197" y="186"/>
                </a:cubicBezTo>
                <a:cubicBezTo>
                  <a:pt x="200" y="185"/>
                  <a:pt x="203" y="184"/>
                  <a:pt x="204" y="181"/>
                </a:cubicBezTo>
                <a:cubicBezTo>
                  <a:pt x="204" y="178"/>
                  <a:pt x="203" y="175"/>
                  <a:pt x="201" y="172"/>
                </a:cubicBezTo>
                <a:cubicBezTo>
                  <a:pt x="198" y="168"/>
                  <a:pt x="193" y="165"/>
                  <a:pt x="187" y="164"/>
                </a:cubicBezTo>
                <a:close/>
                <a:moveTo>
                  <a:pt x="200" y="114"/>
                </a:moveTo>
                <a:cubicBezTo>
                  <a:pt x="200" y="115"/>
                  <a:pt x="200" y="116"/>
                  <a:pt x="200" y="116"/>
                </a:cubicBezTo>
                <a:cubicBezTo>
                  <a:pt x="200" y="116"/>
                  <a:pt x="197" y="114"/>
                  <a:pt x="197" y="110"/>
                </a:cubicBezTo>
                <a:cubicBezTo>
                  <a:pt x="197" y="110"/>
                  <a:pt x="200" y="112"/>
                  <a:pt x="200" y="114"/>
                </a:cubicBezTo>
                <a:close/>
                <a:moveTo>
                  <a:pt x="140" y="84"/>
                </a:moveTo>
                <a:cubicBezTo>
                  <a:pt x="133" y="82"/>
                  <a:pt x="125" y="81"/>
                  <a:pt x="119" y="76"/>
                </a:cubicBezTo>
                <a:cubicBezTo>
                  <a:pt x="117" y="74"/>
                  <a:pt x="115" y="71"/>
                  <a:pt x="114" y="67"/>
                </a:cubicBezTo>
                <a:cubicBezTo>
                  <a:pt x="121" y="70"/>
                  <a:pt x="128" y="71"/>
                  <a:pt x="135" y="73"/>
                </a:cubicBezTo>
                <a:cubicBezTo>
                  <a:pt x="146" y="76"/>
                  <a:pt x="158" y="82"/>
                  <a:pt x="160" y="93"/>
                </a:cubicBezTo>
                <a:cubicBezTo>
                  <a:pt x="160" y="94"/>
                  <a:pt x="160" y="96"/>
                  <a:pt x="160" y="97"/>
                </a:cubicBezTo>
                <a:cubicBezTo>
                  <a:pt x="155" y="91"/>
                  <a:pt x="148" y="86"/>
                  <a:pt x="140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0E7A4B-F774-4D89-B2B8-7880AF306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36" b="28466"/>
          <a:stretch/>
        </p:blipFill>
        <p:spPr>
          <a:xfrm>
            <a:off x="0" y="2726833"/>
            <a:ext cx="12192000" cy="41311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C0862-D72C-489E-B0C6-A8D340189FD9}"/>
              </a:ext>
            </a:extLst>
          </p:cNvPr>
          <p:cNvGrpSpPr/>
          <p:nvPr/>
        </p:nvGrpSpPr>
        <p:grpSpPr>
          <a:xfrm>
            <a:off x="4029727" y="4851856"/>
            <a:ext cx="4500073" cy="2006143"/>
            <a:chOff x="3643075" y="4680539"/>
            <a:chExt cx="4884362" cy="2177460"/>
          </a:xfrm>
          <a:solidFill>
            <a:schemeClr val="accent1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C8CEFBF-E1E4-4D4E-B3AC-8B5AEDD0B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075" y="4918743"/>
              <a:ext cx="954237" cy="1939256"/>
            </a:xfrm>
            <a:custGeom>
              <a:avLst/>
              <a:gdLst>
                <a:gd name="T0" fmla="*/ 163 w 222"/>
                <a:gd name="T1" fmla="*/ 201 h 450"/>
                <a:gd name="T2" fmla="*/ 147 w 222"/>
                <a:gd name="T3" fmla="*/ 194 h 450"/>
                <a:gd name="T4" fmla="*/ 173 w 222"/>
                <a:gd name="T5" fmla="*/ 180 h 450"/>
                <a:gd name="T6" fmla="*/ 212 w 222"/>
                <a:gd name="T7" fmla="*/ 163 h 450"/>
                <a:gd name="T8" fmla="*/ 121 w 222"/>
                <a:gd name="T9" fmla="*/ 121 h 450"/>
                <a:gd name="T10" fmla="*/ 113 w 222"/>
                <a:gd name="T11" fmla="*/ 107 h 450"/>
                <a:gd name="T12" fmla="*/ 114 w 222"/>
                <a:gd name="T13" fmla="*/ 99 h 450"/>
                <a:gd name="T14" fmla="*/ 114 w 222"/>
                <a:gd name="T15" fmla="*/ 88 h 450"/>
                <a:gd name="T16" fmla="*/ 113 w 222"/>
                <a:gd name="T17" fmla="*/ 80 h 450"/>
                <a:gd name="T18" fmla="*/ 113 w 222"/>
                <a:gd name="T19" fmla="*/ 65 h 450"/>
                <a:gd name="T20" fmla="*/ 114 w 222"/>
                <a:gd name="T21" fmla="*/ 57 h 450"/>
                <a:gd name="T22" fmla="*/ 114 w 222"/>
                <a:gd name="T23" fmla="*/ 46 h 450"/>
                <a:gd name="T24" fmla="*/ 113 w 222"/>
                <a:gd name="T25" fmla="*/ 38 h 450"/>
                <a:gd name="T26" fmla="*/ 113 w 222"/>
                <a:gd name="T27" fmla="*/ 10 h 450"/>
                <a:gd name="T28" fmla="*/ 114 w 222"/>
                <a:gd name="T29" fmla="*/ 6 h 450"/>
                <a:gd name="T30" fmla="*/ 109 w 222"/>
                <a:gd name="T31" fmla="*/ 2 h 450"/>
                <a:gd name="T32" fmla="*/ 109 w 222"/>
                <a:gd name="T33" fmla="*/ 8 h 450"/>
                <a:gd name="T34" fmla="*/ 107 w 222"/>
                <a:gd name="T35" fmla="*/ 18 h 450"/>
                <a:gd name="T36" fmla="*/ 108 w 222"/>
                <a:gd name="T37" fmla="*/ 40 h 450"/>
                <a:gd name="T38" fmla="*/ 109 w 222"/>
                <a:gd name="T39" fmla="*/ 48 h 450"/>
                <a:gd name="T40" fmla="*/ 109 w 222"/>
                <a:gd name="T41" fmla="*/ 63 h 450"/>
                <a:gd name="T42" fmla="*/ 108 w 222"/>
                <a:gd name="T43" fmla="*/ 72 h 450"/>
                <a:gd name="T44" fmla="*/ 108 w 222"/>
                <a:gd name="T45" fmla="*/ 82 h 450"/>
                <a:gd name="T46" fmla="*/ 109 w 222"/>
                <a:gd name="T47" fmla="*/ 90 h 450"/>
                <a:gd name="T48" fmla="*/ 109 w 222"/>
                <a:gd name="T49" fmla="*/ 105 h 450"/>
                <a:gd name="T50" fmla="*/ 107 w 222"/>
                <a:gd name="T51" fmla="*/ 114 h 450"/>
                <a:gd name="T52" fmla="*/ 98 w 222"/>
                <a:gd name="T53" fmla="*/ 126 h 450"/>
                <a:gd name="T54" fmla="*/ 20 w 222"/>
                <a:gd name="T55" fmla="*/ 170 h 450"/>
                <a:gd name="T56" fmla="*/ 60 w 222"/>
                <a:gd name="T57" fmla="*/ 191 h 450"/>
                <a:gd name="T58" fmla="*/ 62 w 222"/>
                <a:gd name="T59" fmla="*/ 201 h 450"/>
                <a:gd name="T60" fmla="*/ 58 w 222"/>
                <a:gd name="T61" fmla="*/ 211 h 450"/>
                <a:gd name="T62" fmla="*/ 20 w 222"/>
                <a:gd name="T63" fmla="*/ 233 h 450"/>
                <a:gd name="T64" fmla="*/ 60 w 222"/>
                <a:gd name="T65" fmla="*/ 253 h 450"/>
                <a:gd name="T66" fmla="*/ 62 w 222"/>
                <a:gd name="T67" fmla="*/ 263 h 450"/>
                <a:gd name="T68" fmla="*/ 58 w 222"/>
                <a:gd name="T69" fmla="*/ 273 h 450"/>
                <a:gd name="T70" fmla="*/ 20 w 222"/>
                <a:gd name="T71" fmla="*/ 295 h 450"/>
                <a:gd name="T72" fmla="*/ 60 w 222"/>
                <a:gd name="T73" fmla="*/ 315 h 450"/>
                <a:gd name="T74" fmla="*/ 62 w 222"/>
                <a:gd name="T75" fmla="*/ 325 h 450"/>
                <a:gd name="T76" fmla="*/ 58 w 222"/>
                <a:gd name="T77" fmla="*/ 336 h 450"/>
                <a:gd name="T78" fmla="*/ 20 w 222"/>
                <a:gd name="T79" fmla="*/ 357 h 450"/>
                <a:gd name="T80" fmla="*/ 60 w 222"/>
                <a:gd name="T81" fmla="*/ 377 h 450"/>
                <a:gd name="T82" fmla="*/ 62 w 222"/>
                <a:gd name="T83" fmla="*/ 388 h 450"/>
                <a:gd name="T84" fmla="*/ 58 w 222"/>
                <a:gd name="T85" fmla="*/ 398 h 450"/>
                <a:gd name="T86" fmla="*/ 20 w 222"/>
                <a:gd name="T87" fmla="*/ 419 h 450"/>
                <a:gd name="T88" fmla="*/ 60 w 222"/>
                <a:gd name="T89" fmla="*/ 440 h 450"/>
                <a:gd name="T90" fmla="*/ 111 w 222"/>
                <a:gd name="T91" fmla="*/ 450 h 450"/>
                <a:gd name="T92" fmla="*/ 161 w 222"/>
                <a:gd name="T93" fmla="*/ 442 h 450"/>
                <a:gd name="T94" fmla="*/ 203 w 222"/>
                <a:gd name="T95" fmla="*/ 424 h 450"/>
                <a:gd name="T96" fmla="*/ 222 w 222"/>
                <a:gd name="T97" fmla="*/ 403 h 450"/>
                <a:gd name="T98" fmla="*/ 161 w 222"/>
                <a:gd name="T99" fmla="*/ 386 h 450"/>
                <a:gd name="T100" fmla="*/ 161 w 222"/>
                <a:gd name="T101" fmla="*/ 379 h 450"/>
                <a:gd name="T102" fmla="*/ 203 w 222"/>
                <a:gd name="T103" fmla="*/ 361 h 450"/>
                <a:gd name="T104" fmla="*/ 222 w 222"/>
                <a:gd name="T105" fmla="*/ 341 h 450"/>
                <a:gd name="T106" fmla="*/ 161 w 222"/>
                <a:gd name="T107" fmla="*/ 323 h 450"/>
                <a:gd name="T108" fmla="*/ 161 w 222"/>
                <a:gd name="T109" fmla="*/ 317 h 450"/>
                <a:gd name="T110" fmla="*/ 203 w 222"/>
                <a:gd name="T111" fmla="*/ 299 h 450"/>
                <a:gd name="T112" fmla="*/ 222 w 222"/>
                <a:gd name="T113" fmla="*/ 279 h 450"/>
                <a:gd name="T114" fmla="*/ 161 w 222"/>
                <a:gd name="T115" fmla="*/ 261 h 450"/>
                <a:gd name="T116" fmla="*/ 161 w 222"/>
                <a:gd name="T117" fmla="*/ 255 h 450"/>
                <a:gd name="T118" fmla="*/ 203 w 222"/>
                <a:gd name="T119" fmla="*/ 237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2" h="450">
                  <a:moveTo>
                    <a:pt x="219" y="220"/>
                  </a:moveTo>
                  <a:cubicBezTo>
                    <a:pt x="222" y="216"/>
                    <a:pt x="222" y="216"/>
                    <a:pt x="222" y="216"/>
                  </a:cubicBezTo>
                  <a:cubicBezTo>
                    <a:pt x="210" y="222"/>
                    <a:pt x="187" y="220"/>
                    <a:pt x="164" y="211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1" y="201"/>
                    <a:pt x="161" y="201"/>
                    <a:pt x="161" y="201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3" y="180"/>
                    <a:pt x="189" y="178"/>
                    <a:pt x="196" y="177"/>
                  </a:cubicBezTo>
                  <a:cubicBezTo>
                    <a:pt x="204" y="176"/>
                    <a:pt x="203" y="175"/>
                    <a:pt x="203" y="175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2" y="170"/>
                    <a:pt x="208" y="166"/>
                    <a:pt x="212" y="165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2" y="163"/>
                    <a:pt x="215" y="162"/>
                    <a:pt x="219" y="158"/>
                  </a:cubicBezTo>
                  <a:cubicBezTo>
                    <a:pt x="222" y="154"/>
                    <a:pt x="222" y="154"/>
                    <a:pt x="222" y="154"/>
                  </a:cubicBezTo>
                  <a:cubicBezTo>
                    <a:pt x="201" y="164"/>
                    <a:pt x="149" y="150"/>
                    <a:pt x="124" y="126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3"/>
                    <a:pt x="114" y="63"/>
                    <a:pt x="114" y="63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73" y="150"/>
                    <a:pt x="21" y="164"/>
                    <a:pt x="0" y="154"/>
                  </a:cubicBezTo>
                  <a:cubicBezTo>
                    <a:pt x="0" y="154"/>
                    <a:pt x="0" y="154"/>
                    <a:pt x="3" y="158"/>
                  </a:cubicBezTo>
                  <a:cubicBezTo>
                    <a:pt x="7" y="162"/>
                    <a:pt x="11" y="163"/>
                    <a:pt x="11" y="163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4" y="166"/>
                    <a:pt x="20" y="170"/>
                    <a:pt x="20" y="170"/>
                  </a:cubicBezTo>
                  <a:cubicBezTo>
                    <a:pt x="19" y="175"/>
                    <a:pt x="19" y="175"/>
                    <a:pt x="19" y="175"/>
                  </a:cubicBezTo>
                  <a:cubicBezTo>
                    <a:pt x="19" y="175"/>
                    <a:pt x="18" y="176"/>
                    <a:pt x="26" y="177"/>
                  </a:cubicBezTo>
                  <a:cubicBezTo>
                    <a:pt x="33" y="178"/>
                    <a:pt x="49" y="180"/>
                    <a:pt x="49" y="18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35" y="220"/>
                    <a:pt x="12" y="222"/>
                    <a:pt x="0" y="216"/>
                  </a:cubicBezTo>
                  <a:cubicBezTo>
                    <a:pt x="0" y="216"/>
                    <a:pt x="0" y="216"/>
                    <a:pt x="3" y="220"/>
                  </a:cubicBezTo>
                  <a:cubicBezTo>
                    <a:pt x="7" y="224"/>
                    <a:pt x="11" y="225"/>
                    <a:pt x="11" y="225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4" y="229"/>
                    <a:pt x="20" y="233"/>
                    <a:pt x="20" y="233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8" y="238"/>
                    <a:pt x="26" y="239"/>
                  </a:cubicBezTo>
                  <a:cubicBezTo>
                    <a:pt x="33" y="240"/>
                    <a:pt x="49" y="243"/>
                    <a:pt x="49" y="243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75" y="257"/>
                    <a:pt x="75" y="257"/>
                    <a:pt x="75" y="257"/>
                  </a:cubicBezTo>
                  <a:cubicBezTo>
                    <a:pt x="75" y="263"/>
                    <a:pt x="75" y="263"/>
                    <a:pt x="75" y="263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62" y="261"/>
                    <a:pt x="62" y="261"/>
                    <a:pt x="62" y="261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8" y="273"/>
                    <a:pt x="58" y="273"/>
                    <a:pt x="58" y="273"/>
                  </a:cubicBezTo>
                  <a:cubicBezTo>
                    <a:pt x="35" y="282"/>
                    <a:pt x="12" y="285"/>
                    <a:pt x="0" y="279"/>
                  </a:cubicBezTo>
                  <a:cubicBezTo>
                    <a:pt x="0" y="279"/>
                    <a:pt x="0" y="279"/>
                    <a:pt x="3" y="283"/>
                  </a:cubicBezTo>
                  <a:cubicBezTo>
                    <a:pt x="7" y="287"/>
                    <a:pt x="11" y="288"/>
                    <a:pt x="11" y="288"/>
                  </a:cubicBezTo>
                  <a:cubicBezTo>
                    <a:pt x="10" y="290"/>
                    <a:pt x="10" y="290"/>
                    <a:pt x="10" y="290"/>
                  </a:cubicBezTo>
                  <a:cubicBezTo>
                    <a:pt x="14" y="291"/>
                    <a:pt x="20" y="295"/>
                    <a:pt x="20" y="295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19" y="299"/>
                    <a:pt x="18" y="300"/>
                    <a:pt x="26" y="301"/>
                  </a:cubicBezTo>
                  <a:cubicBezTo>
                    <a:pt x="33" y="302"/>
                    <a:pt x="49" y="305"/>
                    <a:pt x="49" y="305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0" y="315"/>
                    <a:pt x="60" y="315"/>
                    <a:pt x="60" y="315"/>
                  </a:cubicBezTo>
                  <a:cubicBezTo>
                    <a:pt x="61" y="317"/>
                    <a:pt x="61" y="317"/>
                    <a:pt x="61" y="317"/>
                  </a:cubicBezTo>
                  <a:cubicBezTo>
                    <a:pt x="67" y="315"/>
                    <a:pt x="67" y="315"/>
                    <a:pt x="67" y="315"/>
                  </a:cubicBezTo>
                  <a:cubicBezTo>
                    <a:pt x="75" y="319"/>
                    <a:pt x="75" y="319"/>
                    <a:pt x="75" y="319"/>
                  </a:cubicBezTo>
                  <a:cubicBezTo>
                    <a:pt x="75" y="325"/>
                    <a:pt x="75" y="325"/>
                    <a:pt x="75" y="325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62" y="323"/>
                    <a:pt x="62" y="323"/>
                    <a:pt x="62" y="323"/>
                  </a:cubicBezTo>
                  <a:cubicBezTo>
                    <a:pt x="59" y="323"/>
                    <a:pt x="59" y="323"/>
                    <a:pt x="59" y="323"/>
                  </a:cubicBezTo>
                  <a:cubicBezTo>
                    <a:pt x="59" y="325"/>
                    <a:pt x="59" y="325"/>
                    <a:pt x="59" y="325"/>
                  </a:cubicBezTo>
                  <a:cubicBezTo>
                    <a:pt x="58" y="325"/>
                    <a:pt x="58" y="325"/>
                    <a:pt x="58" y="325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35" y="344"/>
                    <a:pt x="12" y="347"/>
                    <a:pt x="0" y="341"/>
                  </a:cubicBezTo>
                  <a:cubicBezTo>
                    <a:pt x="0" y="341"/>
                    <a:pt x="0" y="341"/>
                    <a:pt x="3" y="345"/>
                  </a:cubicBezTo>
                  <a:cubicBezTo>
                    <a:pt x="7" y="349"/>
                    <a:pt x="11" y="350"/>
                    <a:pt x="11" y="350"/>
                  </a:cubicBezTo>
                  <a:cubicBezTo>
                    <a:pt x="10" y="352"/>
                    <a:pt x="10" y="352"/>
                    <a:pt x="10" y="352"/>
                  </a:cubicBezTo>
                  <a:cubicBezTo>
                    <a:pt x="14" y="353"/>
                    <a:pt x="20" y="357"/>
                    <a:pt x="20" y="357"/>
                  </a:cubicBezTo>
                  <a:cubicBezTo>
                    <a:pt x="19" y="361"/>
                    <a:pt x="19" y="361"/>
                    <a:pt x="19" y="361"/>
                  </a:cubicBezTo>
                  <a:cubicBezTo>
                    <a:pt x="19" y="361"/>
                    <a:pt x="18" y="363"/>
                    <a:pt x="26" y="364"/>
                  </a:cubicBezTo>
                  <a:cubicBezTo>
                    <a:pt x="33" y="364"/>
                    <a:pt x="49" y="367"/>
                    <a:pt x="49" y="367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0" y="377"/>
                    <a:pt x="60" y="377"/>
                    <a:pt x="60" y="377"/>
                  </a:cubicBezTo>
                  <a:cubicBezTo>
                    <a:pt x="61" y="379"/>
                    <a:pt x="61" y="379"/>
                    <a:pt x="61" y="379"/>
                  </a:cubicBezTo>
                  <a:cubicBezTo>
                    <a:pt x="67" y="377"/>
                    <a:pt x="67" y="377"/>
                    <a:pt x="67" y="377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5" y="388"/>
                    <a:pt x="75" y="388"/>
                    <a:pt x="75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6"/>
                    <a:pt x="62" y="386"/>
                    <a:pt x="62" y="386"/>
                  </a:cubicBezTo>
                  <a:cubicBezTo>
                    <a:pt x="59" y="386"/>
                    <a:pt x="59" y="386"/>
                    <a:pt x="59" y="386"/>
                  </a:cubicBezTo>
                  <a:cubicBezTo>
                    <a:pt x="59" y="388"/>
                    <a:pt x="59" y="388"/>
                    <a:pt x="59" y="388"/>
                  </a:cubicBezTo>
                  <a:cubicBezTo>
                    <a:pt x="58" y="388"/>
                    <a:pt x="58" y="388"/>
                    <a:pt x="58" y="388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35" y="406"/>
                    <a:pt x="12" y="409"/>
                    <a:pt x="0" y="403"/>
                  </a:cubicBezTo>
                  <a:cubicBezTo>
                    <a:pt x="0" y="403"/>
                    <a:pt x="0" y="403"/>
                    <a:pt x="3" y="407"/>
                  </a:cubicBezTo>
                  <a:cubicBezTo>
                    <a:pt x="7" y="411"/>
                    <a:pt x="11" y="412"/>
                    <a:pt x="11" y="412"/>
                  </a:cubicBezTo>
                  <a:cubicBezTo>
                    <a:pt x="10" y="414"/>
                    <a:pt x="10" y="414"/>
                    <a:pt x="10" y="414"/>
                  </a:cubicBezTo>
                  <a:cubicBezTo>
                    <a:pt x="14" y="416"/>
                    <a:pt x="20" y="419"/>
                    <a:pt x="20" y="419"/>
                  </a:cubicBezTo>
                  <a:cubicBezTo>
                    <a:pt x="19" y="424"/>
                    <a:pt x="19" y="424"/>
                    <a:pt x="19" y="424"/>
                  </a:cubicBezTo>
                  <a:cubicBezTo>
                    <a:pt x="19" y="424"/>
                    <a:pt x="18" y="425"/>
                    <a:pt x="26" y="426"/>
                  </a:cubicBezTo>
                  <a:cubicBezTo>
                    <a:pt x="33" y="427"/>
                    <a:pt x="49" y="429"/>
                    <a:pt x="49" y="429"/>
                  </a:cubicBezTo>
                  <a:cubicBezTo>
                    <a:pt x="67" y="437"/>
                    <a:pt x="67" y="437"/>
                    <a:pt x="67" y="437"/>
                  </a:cubicBezTo>
                  <a:cubicBezTo>
                    <a:pt x="60" y="440"/>
                    <a:pt x="60" y="440"/>
                    <a:pt x="60" y="440"/>
                  </a:cubicBezTo>
                  <a:cubicBezTo>
                    <a:pt x="61" y="442"/>
                    <a:pt x="61" y="442"/>
                    <a:pt x="61" y="442"/>
                  </a:cubicBezTo>
                  <a:cubicBezTo>
                    <a:pt x="67" y="440"/>
                    <a:pt x="67" y="440"/>
                    <a:pt x="67" y="440"/>
                  </a:cubicBezTo>
                  <a:cubicBezTo>
                    <a:pt x="75" y="444"/>
                    <a:pt x="75" y="444"/>
                    <a:pt x="75" y="444"/>
                  </a:cubicBezTo>
                  <a:cubicBezTo>
                    <a:pt x="75" y="450"/>
                    <a:pt x="75" y="450"/>
                    <a:pt x="75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47" y="450"/>
                    <a:pt x="147" y="450"/>
                    <a:pt x="147" y="450"/>
                  </a:cubicBezTo>
                  <a:cubicBezTo>
                    <a:pt x="147" y="444"/>
                    <a:pt x="147" y="444"/>
                    <a:pt x="147" y="444"/>
                  </a:cubicBezTo>
                  <a:cubicBezTo>
                    <a:pt x="155" y="440"/>
                    <a:pt x="155" y="440"/>
                    <a:pt x="155" y="440"/>
                  </a:cubicBezTo>
                  <a:cubicBezTo>
                    <a:pt x="161" y="442"/>
                    <a:pt x="161" y="442"/>
                    <a:pt x="161" y="442"/>
                  </a:cubicBezTo>
                  <a:cubicBezTo>
                    <a:pt x="162" y="440"/>
                    <a:pt x="162" y="440"/>
                    <a:pt x="162" y="440"/>
                  </a:cubicBezTo>
                  <a:cubicBezTo>
                    <a:pt x="155" y="437"/>
                    <a:pt x="155" y="437"/>
                    <a:pt x="155" y="437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73" y="429"/>
                    <a:pt x="189" y="427"/>
                    <a:pt x="196" y="426"/>
                  </a:cubicBezTo>
                  <a:cubicBezTo>
                    <a:pt x="204" y="425"/>
                    <a:pt x="203" y="424"/>
                    <a:pt x="203" y="424"/>
                  </a:cubicBezTo>
                  <a:cubicBezTo>
                    <a:pt x="202" y="419"/>
                    <a:pt x="202" y="419"/>
                    <a:pt x="202" y="419"/>
                  </a:cubicBezTo>
                  <a:cubicBezTo>
                    <a:pt x="202" y="419"/>
                    <a:pt x="208" y="416"/>
                    <a:pt x="212" y="414"/>
                  </a:cubicBezTo>
                  <a:cubicBezTo>
                    <a:pt x="212" y="412"/>
                    <a:pt x="212" y="412"/>
                    <a:pt x="212" y="412"/>
                  </a:cubicBezTo>
                  <a:cubicBezTo>
                    <a:pt x="212" y="412"/>
                    <a:pt x="215" y="411"/>
                    <a:pt x="219" y="407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10" y="409"/>
                    <a:pt x="187" y="406"/>
                    <a:pt x="164" y="398"/>
                  </a:cubicBezTo>
                  <a:cubicBezTo>
                    <a:pt x="164" y="388"/>
                    <a:pt x="164" y="388"/>
                    <a:pt x="164" y="388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63" y="386"/>
                    <a:pt x="163" y="386"/>
                    <a:pt x="163" y="386"/>
                  </a:cubicBezTo>
                  <a:cubicBezTo>
                    <a:pt x="161" y="386"/>
                    <a:pt x="161" y="386"/>
                    <a:pt x="161" y="386"/>
                  </a:cubicBezTo>
                  <a:cubicBezTo>
                    <a:pt x="161" y="388"/>
                    <a:pt x="161" y="388"/>
                    <a:pt x="161" y="388"/>
                  </a:cubicBezTo>
                  <a:cubicBezTo>
                    <a:pt x="147" y="388"/>
                    <a:pt x="147" y="388"/>
                    <a:pt x="147" y="388"/>
                  </a:cubicBezTo>
                  <a:cubicBezTo>
                    <a:pt x="147" y="381"/>
                    <a:pt x="147" y="381"/>
                    <a:pt x="147" y="381"/>
                  </a:cubicBezTo>
                  <a:cubicBezTo>
                    <a:pt x="155" y="377"/>
                    <a:pt x="155" y="377"/>
                    <a:pt x="155" y="377"/>
                  </a:cubicBezTo>
                  <a:cubicBezTo>
                    <a:pt x="161" y="379"/>
                    <a:pt x="161" y="379"/>
                    <a:pt x="161" y="379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55" y="375"/>
                    <a:pt x="155" y="375"/>
                    <a:pt x="155" y="375"/>
                  </a:cubicBezTo>
                  <a:cubicBezTo>
                    <a:pt x="173" y="367"/>
                    <a:pt x="173" y="367"/>
                    <a:pt x="173" y="367"/>
                  </a:cubicBezTo>
                  <a:cubicBezTo>
                    <a:pt x="173" y="367"/>
                    <a:pt x="189" y="364"/>
                    <a:pt x="196" y="364"/>
                  </a:cubicBezTo>
                  <a:cubicBezTo>
                    <a:pt x="204" y="363"/>
                    <a:pt x="203" y="361"/>
                    <a:pt x="203" y="361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8" y="353"/>
                    <a:pt x="212" y="352"/>
                  </a:cubicBezTo>
                  <a:cubicBezTo>
                    <a:pt x="212" y="350"/>
                    <a:pt x="212" y="350"/>
                    <a:pt x="212" y="350"/>
                  </a:cubicBezTo>
                  <a:cubicBezTo>
                    <a:pt x="212" y="350"/>
                    <a:pt x="215" y="349"/>
                    <a:pt x="219" y="345"/>
                  </a:cubicBezTo>
                  <a:cubicBezTo>
                    <a:pt x="222" y="341"/>
                    <a:pt x="222" y="341"/>
                    <a:pt x="222" y="341"/>
                  </a:cubicBezTo>
                  <a:cubicBezTo>
                    <a:pt x="210" y="347"/>
                    <a:pt x="187" y="344"/>
                    <a:pt x="164" y="336"/>
                  </a:cubicBezTo>
                  <a:cubicBezTo>
                    <a:pt x="164" y="325"/>
                    <a:pt x="164" y="325"/>
                    <a:pt x="164" y="32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5"/>
                    <a:pt x="161" y="325"/>
                    <a:pt x="161" y="325"/>
                  </a:cubicBezTo>
                  <a:cubicBezTo>
                    <a:pt x="147" y="325"/>
                    <a:pt x="147" y="325"/>
                    <a:pt x="147" y="325"/>
                  </a:cubicBezTo>
                  <a:cubicBezTo>
                    <a:pt x="147" y="319"/>
                    <a:pt x="147" y="319"/>
                    <a:pt x="147" y="319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62" y="315"/>
                    <a:pt x="162" y="315"/>
                    <a:pt x="162" y="315"/>
                  </a:cubicBezTo>
                  <a:cubicBezTo>
                    <a:pt x="155" y="313"/>
                    <a:pt x="155" y="313"/>
                    <a:pt x="155" y="313"/>
                  </a:cubicBezTo>
                  <a:cubicBezTo>
                    <a:pt x="173" y="305"/>
                    <a:pt x="173" y="305"/>
                    <a:pt x="173" y="305"/>
                  </a:cubicBezTo>
                  <a:cubicBezTo>
                    <a:pt x="173" y="305"/>
                    <a:pt x="189" y="302"/>
                    <a:pt x="196" y="301"/>
                  </a:cubicBezTo>
                  <a:cubicBezTo>
                    <a:pt x="204" y="300"/>
                    <a:pt x="203" y="299"/>
                    <a:pt x="203" y="299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02" y="295"/>
                    <a:pt x="208" y="291"/>
                    <a:pt x="212" y="290"/>
                  </a:cubicBezTo>
                  <a:cubicBezTo>
                    <a:pt x="212" y="288"/>
                    <a:pt x="212" y="288"/>
                    <a:pt x="212" y="288"/>
                  </a:cubicBezTo>
                  <a:cubicBezTo>
                    <a:pt x="212" y="288"/>
                    <a:pt x="215" y="287"/>
                    <a:pt x="219" y="283"/>
                  </a:cubicBezTo>
                  <a:cubicBezTo>
                    <a:pt x="222" y="279"/>
                    <a:pt x="222" y="279"/>
                    <a:pt x="222" y="279"/>
                  </a:cubicBezTo>
                  <a:cubicBezTo>
                    <a:pt x="210" y="285"/>
                    <a:pt x="187" y="282"/>
                    <a:pt x="164" y="273"/>
                  </a:cubicBezTo>
                  <a:cubicBezTo>
                    <a:pt x="164" y="263"/>
                    <a:pt x="164" y="263"/>
                    <a:pt x="164" y="263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3" y="261"/>
                    <a:pt x="163" y="261"/>
                    <a:pt x="163" y="261"/>
                  </a:cubicBezTo>
                  <a:cubicBezTo>
                    <a:pt x="161" y="261"/>
                    <a:pt x="161" y="261"/>
                    <a:pt x="161" y="261"/>
                  </a:cubicBezTo>
                  <a:cubicBezTo>
                    <a:pt x="161" y="263"/>
                    <a:pt x="161" y="263"/>
                    <a:pt x="161" y="263"/>
                  </a:cubicBezTo>
                  <a:cubicBezTo>
                    <a:pt x="147" y="263"/>
                    <a:pt x="147" y="263"/>
                    <a:pt x="147" y="263"/>
                  </a:cubicBezTo>
                  <a:cubicBezTo>
                    <a:pt x="147" y="257"/>
                    <a:pt x="147" y="257"/>
                    <a:pt x="147" y="257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61" y="255"/>
                    <a:pt x="161" y="255"/>
                    <a:pt x="161" y="255"/>
                  </a:cubicBezTo>
                  <a:cubicBezTo>
                    <a:pt x="162" y="253"/>
                    <a:pt x="162" y="253"/>
                    <a:pt x="162" y="253"/>
                  </a:cubicBezTo>
                  <a:cubicBezTo>
                    <a:pt x="155" y="250"/>
                    <a:pt x="155" y="250"/>
                    <a:pt x="155" y="250"/>
                  </a:cubicBezTo>
                  <a:cubicBezTo>
                    <a:pt x="173" y="243"/>
                    <a:pt x="173" y="243"/>
                    <a:pt x="173" y="243"/>
                  </a:cubicBezTo>
                  <a:cubicBezTo>
                    <a:pt x="173" y="243"/>
                    <a:pt x="189" y="240"/>
                    <a:pt x="196" y="239"/>
                  </a:cubicBezTo>
                  <a:cubicBezTo>
                    <a:pt x="204" y="238"/>
                    <a:pt x="203" y="237"/>
                    <a:pt x="203" y="237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2" y="233"/>
                    <a:pt x="208" y="229"/>
                    <a:pt x="212" y="227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12" y="225"/>
                    <a:pt x="215" y="224"/>
                    <a:pt x="219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2190F9D-6699-4EBA-8512-17E85605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14" y="5450584"/>
              <a:ext cx="2607223" cy="1382106"/>
            </a:xfrm>
            <a:custGeom>
              <a:avLst/>
              <a:gdLst>
                <a:gd name="T0" fmla="*/ 605 w 606"/>
                <a:gd name="T1" fmla="*/ 321 h 321"/>
                <a:gd name="T2" fmla="*/ 5 w 606"/>
                <a:gd name="T3" fmla="*/ 318 h 321"/>
                <a:gd name="T4" fmla="*/ 0 w 606"/>
                <a:gd name="T5" fmla="*/ 312 h 321"/>
                <a:gd name="T6" fmla="*/ 8 w 606"/>
                <a:gd name="T7" fmla="*/ 307 h 321"/>
                <a:gd name="T8" fmla="*/ 7 w 606"/>
                <a:gd name="T9" fmla="*/ 301 h 321"/>
                <a:gd name="T10" fmla="*/ 73 w 606"/>
                <a:gd name="T11" fmla="*/ 287 h 321"/>
                <a:gd name="T12" fmla="*/ 110 w 606"/>
                <a:gd name="T13" fmla="*/ 229 h 321"/>
                <a:gd name="T14" fmla="*/ 71 w 606"/>
                <a:gd name="T15" fmla="*/ 224 h 321"/>
                <a:gd name="T16" fmla="*/ 74 w 606"/>
                <a:gd name="T17" fmla="*/ 218 h 321"/>
                <a:gd name="T18" fmla="*/ 68 w 606"/>
                <a:gd name="T19" fmla="*/ 215 h 321"/>
                <a:gd name="T20" fmla="*/ 76 w 606"/>
                <a:gd name="T21" fmla="*/ 208 h 321"/>
                <a:gd name="T22" fmla="*/ 73 w 606"/>
                <a:gd name="T23" fmla="*/ 203 h 321"/>
                <a:gd name="T24" fmla="*/ 142 w 606"/>
                <a:gd name="T25" fmla="*/ 184 h 321"/>
                <a:gd name="T26" fmla="*/ 151 w 606"/>
                <a:gd name="T27" fmla="*/ 174 h 321"/>
                <a:gd name="T28" fmla="*/ 182 w 606"/>
                <a:gd name="T29" fmla="*/ 144 h 321"/>
                <a:gd name="T30" fmla="*/ 184 w 606"/>
                <a:gd name="T31" fmla="*/ 136 h 321"/>
                <a:gd name="T32" fmla="*/ 180 w 606"/>
                <a:gd name="T33" fmla="*/ 120 h 321"/>
                <a:gd name="T34" fmla="*/ 182 w 606"/>
                <a:gd name="T35" fmla="*/ 117 h 321"/>
                <a:gd name="T36" fmla="*/ 138 w 606"/>
                <a:gd name="T37" fmla="*/ 118 h 321"/>
                <a:gd name="T38" fmla="*/ 141 w 606"/>
                <a:gd name="T39" fmla="*/ 106 h 321"/>
                <a:gd name="T40" fmla="*/ 136 w 606"/>
                <a:gd name="T41" fmla="*/ 100 h 321"/>
                <a:gd name="T42" fmla="*/ 141 w 606"/>
                <a:gd name="T43" fmla="*/ 94 h 321"/>
                <a:gd name="T44" fmla="*/ 140 w 606"/>
                <a:gd name="T45" fmla="*/ 88 h 321"/>
                <a:gd name="T46" fmla="*/ 184 w 606"/>
                <a:gd name="T47" fmla="*/ 81 h 321"/>
                <a:gd name="T48" fmla="*/ 218 w 606"/>
                <a:gd name="T49" fmla="*/ 9 h 321"/>
                <a:gd name="T50" fmla="*/ 371 w 606"/>
                <a:gd name="T51" fmla="*/ 14 h 321"/>
                <a:gd name="T52" fmla="*/ 383 w 606"/>
                <a:gd name="T53" fmla="*/ 25 h 321"/>
                <a:gd name="T54" fmla="*/ 433 w 606"/>
                <a:gd name="T55" fmla="*/ 78 h 321"/>
                <a:gd name="T56" fmla="*/ 464 w 606"/>
                <a:gd name="T57" fmla="*/ 84 h 321"/>
                <a:gd name="T58" fmla="*/ 462 w 606"/>
                <a:gd name="T59" fmla="*/ 92 h 321"/>
                <a:gd name="T60" fmla="*/ 468 w 606"/>
                <a:gd name="T61" fmla="*/ 97 h 321"/>
                <a:gd name="T62" fmla="*/ 466 w 606"/>
                <a:gd name="T63" fmla="*/ 102 h 321"/>
                <a:gd name="T64" fmla="*/ 450 w 606"/>
                <a:gd name="T65" fmla="*/ 108 h 321"/>
                <a:gd name="T66" fmla="*/ 423 w 606"/>
                <a:gd name="T67" fmla="*/ 117 h 321"/>
                <a:gd name="T68" fmla="*/ 420 w 606"/>
                <a:gd name="T69" fmla="*/ 121 h 321"/>
                <a:gd name="T70" fmla="*/ 417 w 606"/>
                <a:gd name="T71" fmla="*/ 135 h 321"/>
                <a:gd name="T72" fmla="*/ 446 w 606"/>
                <a:gd name="T73" fmla="*/ 152 h 321"/>
                <a:gd name="T74" fmla="*/ 450 w 606"/>
                <a:gd name="T75" fmla="*/ 147 h 321"/>
                <a:gd name="T76" fmla="*/ 454 w 606"/>
                <a:gd name="T77" fmla="*/ 169 h 321"/>
                <a:gd name="T78" fmla="*/ 462 w 606"/>
                <a:gd name="T79" fmla="*/ 177 h 321"/>
                <a:gd name="T80" fmla="*/ 532 w 606"/>
                <a:gd name="T81" fmla="*/ 195 h 321"/>
                <a:gd name="T82" fmla="*/ 528 w 606"/>
                <a:gd name="T83" fmla="*/ 202 h 321"/>
                <a:gd name="T84" fmla="*/ 536 w 606"/>
                <a:gd name="T85" fmla="*/ 208 h 321"/>
                <a:gd name="T86" fmla="*/ 530 w 606"/>
                <a:gd name="T87" fmla="*/ 213 h 321"/>
                <a:gd name="T88" fmla="*/ 533 w 606"/>
                <a:gd name="T89" fmla="*/ 226 h 321"/>
                <a:gd name="T90" fmla="*/ 528 w 606"/>
                <a:gd name="T91" fmla="*/ 222 h 321"/>
                <a:gd name="T92" fmla="*/ 490 w 606"/>
                <a:gd name="T93" fmla="*/ 263 h 321"/>
                <a:gd name="T94" fmla="*/ 603 w 606"/>
                <a:gd name="T95" fmla="*/ 297 h 321"/>
                <a:gd name="T96" fmla="*/ 599 w 606"/>
                <a:gd name="T97" fmla="*/ 305 h 321"/>
                <a:gd name="T98" fmla="*/ 606 w 606"/>
                <a:gd name="T99" fmla="*/ 309 h 321"/>
                <a:gd name="T100" fmla="*/ 601 w 606"/>
                <a:gd name="T101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6" h="321">
                  <a:moveTo>
                    <a:pt x="605" y="318"/>
                  </a:moveTo>
                  <a:cubicBezTo>
                    <a:pt x="605" y="321"/>
                    <a:pt x="605" y="321"/>
                    <a:pt x="605" y="321"/>
                  </a:cubicBezTo>
                  <a:cubicBezTo>
                    <a:pt x="5" y="321"/>
                    <a:pt x="5" y="321"/>
                    <a:pt x="5" y="321"/>
                  </a:cubicBezTo>
                  <a:cubicBezTo>
                    <a:pt x="5" y="318"/>
                    <a:pt x="5" y="318"/>
                    <a:pt x="5" y="318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6" y="315"/>
                    <a:pt x="6" y="315"/>
                    <a:pt x="6" y="315"/>
                  </a:cubicBezTo>
                  <a:cubicBezTo>
                    <a:pt x="8" y="307"/>
                    <a:pt x="8" y="307"/>
                    <a:pt x="8" y="307"/>
                  </a:cubicBezTo>
                  <a:cubicBezTo>
                    <a:pt x="6" y="303"/>
                    <a:pt x="6" y="303"/>
                    <a:pt x="6" y="303"/>
                  </a:cubicBezTo>
                  <a:cubicBezTo>
                    <a:pt x="7" y="301"/>
                    <a:pt x="7" y="301"/>
                    <a:pt x="7" y="301"/>
                  </a:cubicBezTo>
                  <a:cubicBezTo>
                    <a:pt x="7" y="301"/>
                    <a:pt x="11" y="306"/>
                    <a:pt x="17" y="306"/>
                  </a:cubicBezTo>
                  <a:cubicBezTo>
                    <a:pt x="23" y="306"/>
                    <a:pt x="57" y="294"/>
                    <a:pt x="73" y="287"/>
                  </a:cubicBezTo>
                  <a:cubicBezTo>
                    <a:pt x="90" y="280"/>
                    <a:pt x="110" y="270"/>
                    <a:pt x="110" y="270"/>
                  </a:cubicBezTo>
                  <a:cubicBezTo>
                    <a:pt x="110" y="229"/>
                    <a:pt x="110" y="229"/>
                    <a:pt x="110" y="229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68" y="215"/>
                    <a:pt x="68" y="215"/>
                    <a:pt x="68" y="215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76" y="208"/>
                    <a:pt x="76" y="208"/>
                    <a:pt x="76" y="208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3"/>
                    <a:pt x="73" y="203"/>
                    <a:pt x="73" y="203"/>
                  </a:cubicBezTo>
                  <a:cubicBezTo>
                    <a:pt x="73" y="203"/>
                    <a:pt x="81" y="206"/>
                    <a:pt x="85" y="206"/>
                  </a:cubicBezTo>
                  <a:cubicBezTo>
                    <a:pt x="89" y="206"/>
                    <a:pt x="142" y="184"/>
                    <a:pt x="142" y="184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6"/>
                    <a:pt x="184" y="136"/>
                    <a:pt x="184" y="136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7" y="92"/>
                    <a:pt x="152" y="92"/>
                  </a:cubicBezTo>
                  <a:cubicBezTo>
                    <a:pt x="157" y="92"/>
                    <a:pt x="184" y="81"/>
                    <a:pt x="184" y="8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9"/>
                    <a:pt x="218" y="14"/>
                    <a:pt x="218" y="9"/>
                  </a:cubicBezTo>
                  <a:cubicBezTo>
                    <a:pt x="218" y="4"/>
                    <a:pt x="224" y="0"/>
                    <a:pt x="227" y="0"/>
                  </a:cubicBezTo>
                  <a:cubicBezTo>
                    <a:pt x="231" y="0"/>
                    <a:pt x="363" y="14"/>
                    <a:pt x="371" y="14"/>
                  </a:cubicBezTo>
                  <a:cubicBezTo>
                    <a:pt x="378" y="15"/>
                    <a:pt x="378" y="18"/>
                    <a:pt x="378" y="21"/>
                  </a:cubicBezTo>
                  <a:cubicBezTo>
                    <a:pt x="378" y="21"/>
                    <a:pt x="383" y="24"/>
                    <a:pt x="383" y="25"/>
                  </a:cubicBezTo>
                  <a:cubicBezTo>
                    <a:pt x="383" y="26"/>
                    <a:pt x="380" y="35"/>
                    <a:pt x="380" y="35"/>
                  </a:cubicBezTo>
                  <a:cubicBezTo>
                    <a:pt x="380" y="35"/>
                    <a:pt x="409" y="71"/>
                    <a:pt x="433" y="78"/>
                  </a:cubicBezTo>
                  <a:cubicBezTo>
                    <a:pt x="457" y="85"/>
                    <a:pt x="464" y="81"/>
                    <a:pt x="464" y="81"/>
                  </a:cubicBezTo>
                  <a:cubicBezTo>
                    <a:pt x="464" y="84"/>
                    <a:pt x="464" y="84"/>
                    <a:pt x="464" y="84"/>
                  </a:cubicBezTo>
                  <a:cubicBezTo>
                    <a:pt x="460" y="86"/>
                    <a:pt x="460" y="86"/>
                    <a:pt x="460" y="86"/>
                  </a:cubicBezTo>
                  <a:cubicBezTo>
                    <a:pt x="460" y="86"/>
                    <a:pt x="461" y="90"/>
                    <a:pt x="462" y="92"/>
                  </a:cubicBezTo>
                  <a:cubicBezTo>
                    <a:pt x="463" y="94"/>
                    <a:pt x="468" y="93"/>
                    <a:pt x="468" y="93"/>
                  </a:cubicBezTo>
                  <a:cubicBezTo>
                    <a:pt x="468" y="97"/>
                    <a:pt x="468" y="97"/>
                    <a:pt x="468" y="97"/>
                  </a:cubicBezTo>
                  <a:cubicBezTo>
                    <a:pt x="462" y="99"/>
                    <a:pt x="462" y="99"/>
                    <a:pt x="462" y="99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6" y="108"/>
                    <a:pt x="466" y="108"/>
                    <a:pt x="466" y="108"/>
                  </a:cubicBezTo>
                  <a:cubicBezTo>
                    <a:pt x="450" y="108"/>
                    <a:pt x="450" y="108"/>
                    <a:pt x="450" y="108"/>
                  </a:cubicBezTo>
                  <a:cubicBezTo>
                    <a:pt x="423" y="113"/>
                    <a:pt x="423" y="113"/>
                    <a:pt x="423" y="113"/>
                  </a:cubicBezTo>
                  <a:cubicBezTo>
                    <a:pt x="423" y="117"/>
                    <a:pt x="423" y="117"/>
                    <a:pt x="423" y="117"/>
                  </a:cubicBezTo>
                  <a:cubicBezTo>
                    <a:pt x="420" y="117"/>
                    <a:pt x="420" y="117"/>
                    <a:pt x="420" y="117"/>
                  </a:cubicBezTo>
                  <a:cubicBezTo>
                    <a:pt x="420" y="121"/>
                    <a:pt x="420" y="121"/>
                    <a:pt x="420" y="121"/>
                  </a:cubicBezTo>
                  <a:cubicBezTo>
                    <a:pt x="417" y="121"/>
                    <a:pt x="417" y="121"/>
                    <a:pt x="417" y="121"/>
                  </a:cubicBezTo>
                  <a:cubicBezTo>
                    <a:pt x="417" y="135"/>
                    <a:pt x="417" y="135"/>
                    <a:pt x="417" y="135"/>
                  </a:cubicBezTo>
                  <a:cubicBezTo>
                    <a:pt x="446" y="138"/>
                    <a:pt x="446" y="138"/>
                    <a:pt x="446" y="138"/>
                  </a:cubicBezTo>
                  <a:cubicBezTo>
                    <a:pt x="446" y="152"/>
                    <a:pt x="446" y="152"/>
                    <a:pt x="446" y="152"/>
                  </a:cubicBezTo>
                  <a:cubicBezTo>
                    <a:pt x="450" y="152"/>
                    <a:pt x="450" y="152"/>
                    <a:pt x="450" y="152"/>
                  </a:cubicBezTo>
                  <a:cubicBezTo>
                    <a:pt x="450" y="147"/>
                    <a:pt x="450" y="147"/>
                    <a:pt x="450" y="147"/>
                  </a:cubicBezTo>
                  <a:cubicBezTo>
                    <a:pt x="454" y="148"/>
                    <a:pt x="454" y="148"/>
                    <a:pt x="454" y="148"/>
                  </a:cubicBezTo>
                  <a:cubicBezTo>
                    <a:pt x="454" y="169"/>
                    <a:pt x="454" y="169"/>
                    <a:pt x="454" y="169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2" y="177"/>
                    <a:pt x="462" y="177"/>
                    <a:pt x="462" y="177"/>
                  </a:cubicBezTo>
                  <a:cubicBezTo>
                    <a:pt x="462" y="177"/>
                    <a:pt x="506" y="197"/>
                    <a:pt x="518" y="198"/>
                  </a:cubicBezTo>
                  <a:cubicBezTo>
                    <a:pt x="529" y="199"/>
                    <a:pt x="532" y="195"/>
                    <a:pt x="532" y="195"/>
                  </a:cubicBezTo>
                  <a:cubicBezTo>
                    <a:pt x="532" y="197"/>
                    <a:pt x="532" y="197"/>
                    <a:pt x="532" y="197"/>
                  </a:cubicBezTo>
                  <a:cubicBezTo>
                    <a:pt x="528" y="202"/>
                    <a:pt x="528" y="202"/>
                    <a:pt x="528" y="202"/>
                  </a:cubicBezTo>
                  <a:cubicBezTo>
                    <a:pt x="528" y="208"/>
                    <a:pt x="528" y="208"/>
                    <a:pt x="528" y="208"/>
                  </a:cubicBezTo>
                  <a:cubicBezTo>
                    <a:pt x="536" y="208"/>
                    <a:pt x="536" y="208"/>
                    <a:pt x="536" y="208"/>
                  </a:cubicBezTo>
                  <a:cubicBezTo>
                    <a:pt x="536" y="210"/>
                    <a:pt x="536" y="210"/>
                    <a:pt x="536" y="210"/>
                  </a:cubicBezTo>
                  <a:cubicBezTo>
                    <a:pt x="530" y="213"/>
                    <a:pt x="530" y="213"/>
                    <a:pt x="530" y="213"/>
                  </a:cubicBezTo>
                  <a:cubicBezTo>
                    <a:pt x="533" y="216"/>
                    <a:pt x="533" y="216"/>
                    <a:pt x="533" y="216"/>
                  </a:cubicBezTo>
                  <a:cubicBezTo>
                    <a:pt x="533" y="226"/>
                    <a:pt x="533" y="226"/>
                    <a:pt x="533" y="226"/>
                  </a:cubicBezTo>
                  <a:cubicBezTo>
                    <a:pt x="528" y="226"/>
                    <a:pt x="528" y="226"/>
                    <a:pt x="528" y="226"/>
                  </a:cubicBezTo>
                  <a:cubicBezTo>
                    <a:pt x="528" y="222"/>
                    <a:pt x="528" y="222"/>
                    <a:pt x="528" y="222"/>
                  </a:cubicBezTo>
                  <a:cubicBezTo>
                    <a:pt x="490" y="227"/>
                    <a:pt x="490" y="227"/>
                    <a:pt x="490" y="227"/>
                  </a:cubicBezTo>
                  <a:cubicBezTo>
                    <a:pt x="490" y="263"/>
                    <a:pt x="490" y="263"/>
                    <a:pt x="490" y="263"/>
                  </a:cubicBezTo>
                  <a:cubicBezTo>
                    <a:pt x="490" y="263"/>
                    <a:pt x="577" y="299"/>
                    <a:pt x="587" y="300"/>
                  </a:cubicBezTo>
                  <a:cubicBezTo>
                    <a:pt x="596" y="301"/>
                    <a:pt x="603" y="297"/>
                    <a:pt x="603" y="297"/>
                  </a:cubicBezTo>
                  <a:cubicBezTo>
                    <a:pt x="604" y="300"/>
                    <a:pt x="604" y="300"/>
                    <a:pt x="604" y="300"/>
                  </a:cubicBezTo>
                  <a:cubicBezTo>
                    <a:pt x="604" y="300"/>
                    <a:pt x="599" y="303"/>
                    <a:pt x="599" y="305"/>
                  </a:cubicBezTo>
                  <a:cubicBezTo>
                    <a:pt x="599" y="307"/>
                    <a:pt x="599" y="310"/>
                    <a:pt x="599" y="310"/>
                  </a:cubicBezTo>
                  <a:cubicBezTo>
                    <a:pt x="606" y="309"/>
                    <a:pt x="606" y="309"/>
                    <a:pt x="606" y="309"/>
                  </a:cubicBezTo>
                  <a:cubicBezTo>
                    <a:pt x="606" y="312"/>
                    <a:pt x="606" y="312"/>
                    <a:pt x="606" y="312"/>
                  </a:cubicBezTo>
                  <a:cubicBezTo>
                    <a:pt x="601" y="314"/>
                    <a:pt x="601" y="314"/>
                    <a:pt x="601" y="314"/>
                  </a:cubicBezTo>
                  <a:lnTo>
                    <a:pt x="605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3D1026-8916-4155-8F30-C254F9B5F9A3}"/>
                </a:ext>
              </a:extLst>
            </p:cNvPr>
            <p:cNvGrpSpPr/>
            <p:nvPr/>
          </p:nvGrpSpPr>
          <p:grpSpPr>
            <a:xfrm>
              <a:off x="6534411" y="5016533"/>
              <a:ext cx="1443667" cy="1388259"/>
              <a:chOff x="10464331" y="5522622"/>
              <a:chExt cx="1443667" cy="1388259"/>
            </a:xfrm>
            <a:grpFill/>
          </p:grpSpPr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1E686BA-330D-4C65-933D-12869F589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0016" y="6775442"/>
                <a:ext cx="707982" cy="104659"/>
              </a:xfrm>
              <a:custGeom>
                <a:avLst/>
                <a:gdLst>
                  <a:gd name="T0" fmla="*/ 164 w 164"/>
                  <a:gd name="T1" fmla="*/ 24 h 24"/>
                  <a:gd name="T2" fmla="*/ 82 w 164"/>
                  <a:gd name="T3" fmla="*/ 0 h 24"/>
                  <a:gd name="T4" fmla="*/ 0 w 164"/>
                  <a:gd name="T5" fmla="*/ 24 h 24"/>
                  <a:gd name="T6" fmla="*/ 164 w 164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24">
                    <a:moveTo>
                      <a:pt x="164" y="24"/>
                    </a:moveTo>
                    <a:cubicBezTo>
                      <a:pt x="140" y="9"/>
                      <a:pt x="112" y="0"/>
                      <a:pt x="82" y="0"/>
                    </a:cubicBezTo>
                    <a:cubicBezTo>
                      <a:pt x="52" y="0"/>
                      <a:pt x="24" y="9"/>
                      <a:pt x="0" y="24"/>
                    </a:cubicBezTo>
                    <a:lnTo>
                      <a:pt x="16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95C07FB8-3B01-471B-9861-2A5E8999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6107" y="5587263"/>
                <a:ext cx="634106" cy="1243586"/>
              </a:xfrm>
              <a:custGeom>
                <a:avLst/>
                <a:gdLst>
                  <a:gd name="T0" fmla="*/ 108 w 147"/>
                  <a:gd name="T1" fmla="*/ 263 h 289"/>
                  <a:gd name="T2" fmla="*/ 111 w 147"/>
                  <a:gd name="T3" fmla="*/ 203 h 289"/>
                  <a:gd name="T4" fmla="*/ 111 w 147"/>
                  <a:gd name="T5" fmla="*/ 178 h 289"/>
                  <a:gd name="T6" fmla="*/ 104 w 147"/>
                  <a:gd name="T7" fmla="*/ 171 h 289"/>
                  <a:gd name="T8" fmla="*/ 95 w 147"/>
                  <a:gd name="T9" fmla="*/ 169 h 289"/>
                  <a:gd name="T10" fmla="*/ 83 w 147"/>
                  <a:gd name="T11" fmla="*/ 162 h 289"/>
                  <a:gd name="T12" fmla="*/ 65 w 147"/>
                  <a:gd name="T13" fmla="*/ 155 h 289"/>
                  <a:gd name="T14" fmla="*/ 39 w 147"/>
                  <a:gd name="T15" fmla="*/ 152 h 289"/>
                  <a:gd name="T16" fmla="*/ 13 w 147"/>
                  <a:gd name="T17" fmla="*/ 147 h 289"/>
                  <a:gd name="T18" fmla="*/ 6 w 147"/>
                  <a:gd name="T19" fmla="*/ 141 h 289"/>
                  <a:gd name="T20" fmla="*/ 0 w 147"/>
                  <a:gd name="T21" fmla="*/ 118 h 289"/>
                  <a:gd name="T22" fmla="*/ 7 w 147"/>
                  <a:gd name="T23" fmla="*/ 102 h 289"/>
                  <a:gd name="T24" fmla="*/ 22 w 147"/>
                  <a:gd name="T25" fmla="*/ 89 h 289"/>
                  <a:gd name="T26" fmla="*/ 56 w 147"/>
                  <a:gd name="T27" fmla="*/ 64 h 289"/>
                  <a:gd name="T28" fmla="*/ 62 w 147"/>
                  <a:gd name="T29" fmla="*/ 41 h 289"/>
                  <a:gd name="T30" fmla="*/ 71 w 147"/>
                  <a:gd name="T31" fmla="*/ 9 h 289"/>
                  <a:gd name="T32" fmla="*/ 73 w 147"/>
                  <a:gd name="T33" fmla="*/ 10 h 289"/>
                  <a:gd name="T34" fmla="*/ 63 w 147"/>
                  <a:gd name="T35" fmla="*/ 37 h 289"/>
                  <a:gd name="T36" fmla="*/ 45 w 147"/>
                  <a:gd name="T37" fmla="*/ 81 h 289"/>
                  <a:gd name="T38" fmla="*/ 14 w 147"/>
                  <a:gd name="T39" fmla="*/ 104 h 289"/>
                  <a:gd name="T40" fmla="*/ 17 w 147"/>
                  <a:gd name="T41" fmla="*/ 109 h 289"/>
                  <a:gd name="T42" fmla="*/ 22 w 147"/>
                  <a:gd name="T43" fmla="*/ 110 h 289"/>
                  <a:gd name="T44" fmla="*/ 11 w 147"/>
                  <a:gd name="T45" fmla="*/ 118 h 289"/>
                  <a:gd name="T46" fmla="*/ 45 w 147"/>
                  <a:gd name="T47" fmla="*/ 145 h 289"/>
                  <a:gd name="T48" fmla="*/ 64 w 147"/>
                  <a:gd name="T49" fmla="*/ 145 h 289"/>
                  <a:gd name="T50" fmla="*/ 86 w 147"/>
                  <a:gd name="T51" fmla="*/ 151 h 289"/>
                  <a:gd name="T52" fmla="*/ 94 w 147"/>
                  <a:gd name="T53" fmla="*/ 150 h 289"/>
                  <a:gd name="T54" fmla="*/ 103 w 147"/>
                  <a:gd name="T55" fmla="*/ 157 h 289"/>
                  <a:gd name="T56" fmla="*/ 118 w 147"/>
                  <a:gd name="T57" fmla="*/ 162 h 289"/>
                  <a:gd name="T58" fmla="*/ 121 w 147"/>
                  <a:gd name="T59" fmla="*/ 156 h 289"/>
                  <a:gd name="T60" fmla="*/ 125 w 147"/>
                  <a:gd name="T61" fmla="*/ 164 h 289"/>
                  <a:gd name="T62" fmla="*/ 129 w 147"/>
                  <a:gd name="T63" fmla="*/ 232 h 289"/>
                  <a:gd name="T64" fmla="*/ 135 w 147"/>
                  <a:gd name="T65" fmla="*/ 280 h 289"/>
                  <a:gd name="T66" fmla="*/ 128 w 147"/>
                  <a:gd name="T67" fmla="*/ 288 h 289"/>
                  <a:gd name="T68" fmla="*/ 112 w 147"/>
                  <a:gd name="T69" fmla="*/ 287 h 289"/>
                  <a:gd name="T70" fmla="*/ 106 w 147"/>
                  <a:gd name="T71" fmla="*/ 287 h 289"/>
                  <a:gd name="T72" fmla="*/ 111 w 147"/>
                  <a:gd name="T73" fmla="*/ 27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7" h="289">
                    <a:moveTo>
                      <a:pt x="111" y="278"/>
                    </a:moveTo>
                    <a:cubicBezTo>
                      <a:pt x="110" y="273"/>
                      <a:pt x="109" y="268"/>
                      <a:pt x="108" y="263"/>
                    </a:cubicBezTo>
                    <a:cubicBezTo>
                      <a:pt x="107" y="255"/>
                      <a:pt x="106" y="247"/>
                      <a:pt x="108" y="240"/>
                    </a:cubicBezTo>
                    <a:cubicBezTo>
                      <a:pt x="111" y="228"/>
                      <a:pt x="109" y="215"/>
                      <a:pt x="111" y="203"/>
                    </a:cubicBezTo>
                    <a:cubicBezTo>
                      <a:pt x="111" y="197"/>
                      <a:pt x="110" y="190"/>
                      <a:pt x="111" y="183"/>
                    </a:cubicBezTo>
                    <a:cubicBezTo>
                      <a:pt x="111" y="182"/>
                      <a:pt x="111" y="180"/>
                      <a:pt x="111" y="178"/>
                    </a:cubicBezTo>
                    <a:cubicBezTo>
                      <a:pt x="110" y="176"/>
                      <a:pt x="109" y="175"/>
                      <a:pt x="107" y="174"/>
                    </a:cubicBezTo>
                    <a:cubicBezTo>
                      <a:pt x="107" y="172"/>
                      <a:pt x="105" y="171"/>
                      <a:pt x="104" y="171"/>
                    </a:cubicBezTo>
                    <a:cubicBezTo>
                      <a:pt x="103" y="171"/>
                      <a:pt x="102" y="171"/>
                      <a:pt x="100" y="171"/>
                    </a:cubicBezTo>
                    <a:cubicBezTo>
                      <a:pt x="98" y="171"/>
                      <a:pt x="97" y="170"/>
                      <a:pt x="95" y="169"/>
                    </a:cubicBezTo>
                    <a:cubicBezTo>
                      <a:pt x="92" y="168"/>
                      <a:pt x="89" y="166"/>
                      <a:pt x="86" y="164"/>
                    </a:cubicBezTo>
                    <a:cubicBezTo>
                      <a:pt x="85" y="163"/>
                      <a:pt x="84" y="162"/>
                      <a:pt x="83" y="162"/>
                    </a:cubicBezTo>
                    <a:cubicBezTo>
                      <a:pt x="79" y="160"/>
                      <a:pt x="75" y="158"/>
                      <a:pt x="72" y="156"/>
                    </a:cubicBezTo>
                    <a:cubicBezTo>
                      <a:pt x="70" y="156"/>
                      <a:pt x="67" y="155"/>
                      <a:pt x="65" y="155"/>
                    </a:cubicBezTo>
                    <a:cubicBezTo>
                      <a:pt x="64" y="155"/>
                      <a:pt x="64" y="155"/>
                      <a:pt x="64" y="155"/>
                    </a:cubicBezTo>
                    <a:cubicBezTo>
                      <a:pt x="57" y="160"/>
                      <a:pt x="46" y="158"/>
                      <a:pt x="39" y="152"/>
                    </a:cubicBezTo>
                    <a:cubicBezTo>
                      <a:pt x="33" y="147"/>
                      <a:pt x="23" y="147"/>
                      <a:pt x="15" y="147"/>
                    </a:cubicBezTo>
                    <a:cubicBezTo>
                      <a:pt x="14" y="147"/>
                      <a:pt x="14" y="146"/>
                      <a:pt x="13" y="147"/>
                    </a:cubicBezTo>
                    <a:cubicBezTo>
                      <a:pt x="12" y="145"/>
                      <a:pt x="10" y="144"/>
                      <a:pt x="9" y="143"/>
                    </a:cubicBezTo>
                    <a:cubicBezTo>
                      <a:pt x="8" y="142"/>
                      <a:pt x="7" y="142"/>
                      <a:pt x="6" y="141"/>
                    </a:cubicBezTo>
                    <a:cubicBezTo>
                      <a:pt x="2" y="135"/>
                      <a:pt x="6" y="127"/>
                      <a:pt x="2" y="122"/>
                    </a:cubicBezTo>
                    <a:cubicBezTo>
                      <a:pt x="1" y="120"/>
                      <a:pt x="1" y="119"/>
                      <a:pt x="0" y="118"/>
                    </a:cubicBezTo>
                    <a:cubicBezTo>
                      <a:pt x="2" y="114"/>
                      <a:pt x="5" y="112"/>
                      <a:pt x="8" y="110"/>
                    </a:cubicBezTo>
                    <a:cubicBezTo>
                      <a:pt x="6" y="109"/>
                      <a:pt x="5" y="104"/>
                      <a:pt x="7" y="102"/>
                    </a:cubicBezTo>
                    <a:cubicBezTo>
                      <a:pt x="9" y="100"/>
                      <a:pt x="11" y="99"/>
                      <a:pt x="14" y="98"/>
                    </a:cubicBezTo>
                    <a:cubicBezTo>
                      <a:pt x="17" y="96"/>
                      <a:pt x="20" y="92"/>
                      <a:pt x="22" y="89"/>
                    </a:cubicBezTo>
                    <a:cubicBezTo>
                      <a:pt x="25" y="85"/>
                      <a:pt x="28" y="82"/>
                      <a:pt x="32" y="81"/>
                    </a:cubicBezTo>
                    <a:cubicBezTo>
                      <a:pt x="42" y="78"/>
                      <a:pt x="50" y="71"/>
                      <a:pt x="56" y="64"/>
                    </a:cubicBezTo>
                    <a:cubicBezTo>
                      <a:pt x="61" y="60"/>
                      <a:pt x="66" y="55"/>
                      <a:pt x="65" y="48"/>
                    </a:cubicBezTo>
                    <a:cubicBezTo>
                      <a:pt x="65" y="46"/>
                      <a:pt x="63" y="44"/>
                      <a:pt x="62" y="41"/>
                    </a:cubicBezTo>
                    <a:cubicBezTo>
                      <a:pt x="60" y="35"/>
                      <a:pt x="58" y="29"/>
                      <a:pt x="59" y="23"/>
                    </a:cubicBezTo>
                    <a:cubicBezTo>
                      <a:pt x="61" y="17"/>
                      <a:pt x="65" y="11"/>
                      <a:pt x="71" y="9"/>
                    </a:cubicBezTo>
                    <a:cubicBezTo>
                      <a:pt x="75" y="7"/>
                      <a:pt x="79" y="4"/>
                      <a:pt x="81" y="0"/>
                    </a:cubicBezTo>
                    <a:cubicBezTo>
                      <a:pt x="81" y="4"/>
                      <a:pt x="76" y="7"/>
                      <a:pt x="73" y="10"/>
                    </a:cubicBezTo>
                    <a:cubicBezTo>
                      <a:pt x="69" y="12"/>
                      <a:pt x="64" y="15"/>
                      <a:pt x="62" y="19"/>
                    </a:cubicBezTo>
                    <a:cubicBezTo>
                      <a:pt x="59" y="24"/>
                      <a:pt x="61" y="31"/>
                      <a:pt x="63" y="37"/>
                    </a:cubicBezTo>
                    <a:cubicBezTo>
                      <a:pt x="65" y="44"/>
                      <a:pt x="68" y="50"/>
                      <a:pt x="67" y="56"/>
                    </a:cubicBezTo>
                    <a:cubicBezTo>
                      <a:pt x="64" y="68"/>
                      <a:pt x="55" y="75"/>
                      <a:pt x="45" y="81"/>
                    </a:cubicBezTo>
                    <a:cubicBezTo>
                      <a:pt x="40" y="83"/>
                      <a:pt x="35" y="84"/>
                      <a:pt x="30" y="87"/>
                    </a:cubicBezTo>
                    <a:cubicBezTo>
                      <a:pt x="24" y="91"/>
                      <a:pt x="19" y="99"/>
                      <a:pt x="14" y="104"/>
                    </a:cubicBezTo>
                    <a:cubicBezTo>
                      <a:pt x="14" y="105"/>
                      <a:pt x="13" y="106"/>
                      <a:pt x="13" y="107"/>
                    </a:cubicBezTo>
                    <a:cubicBezTo>
                      <a:pt x="14" y="108"/>
                      <a:pt x="15" y="108"/>
                      <a:pt x="17" y="109"/>
                    </a:cubicBezTo>
                    <a:cubicBezTo>
                      <a:pt x="18" y="109"/>
                      <a:pt x="20" y="110"/>
                      <a:pt x="19" y="111"/>
                    </a:cubicBezTo>
                    <a:cubicBezTo>
                      <a:pt x="20" y="111"/>
                      <a:pt x="21" y="111"/>
                      <a:pt x="22" y="110"/>
                    </a:cubicBezTo>
                    <a:cubicBezTo>
                      <a:pt x="22" y="111"/>
                      <a:pt x="22" y="112"/>
                      <a:pt x="22" y="112"/>
                    </a:cubicBezTo>
                    <a:cubicBezTo>
                      <a:pt x="18" y="113"/>
                      <a:pt x="14" y="115"/>
                      <a:pt x="11" y="118"/>
                    </a:cubicBezTo>
                    <a:cubicBezTo>
                      <a:pt x="13" y="123"/>
                      <a:pt x="14" y="129"/>
                      <a:pt x="14" y="135"/>
                    </a:cubicBezTo>
                    <a:cubicBezTo>
                      <a:pt x="24" y="138"/>
                      <a:pt x="35" y="142"/>
                      <a:pt x="45" y="145"/>
                    </a:cubicBezTo>
                    <a:cubicBezTo>
                      <a:pt x="49" y="147"/>
                      <a:pt x="53" y="148"/>
                      <a:pt x="57" y="147"/>
                    </a:cubicBezTo>
                    <a:cubicBezTo>
                      <a:pt x="60" y="147"/>
                      <a:pt x="62" y="145"/>
                      <a:pt x="64" y="145"/>
                    </a:cubicBezTo>
                    <a:cubicBezTo>
                      <a:pt x="66" y="144"/>
                      <a:pt x="69" y="144"/>
                      <a:pt x="71" y="146"/>
                    </a:cubicBezTo>
                    <a:cubicBezTo>
                      <a:pt x="74" y="149"/>
                      <a:pt x="81" y="149"/>
                      <a:pt x="86" y="151"/>
                    </a:cubicBezTo>
                    <a:cubicBezTo>
                      <a:pt x="87" y="152"/>
                      <a:pt x="88" y="152"/>
                      <a:pt x="89" y="152"/>
                    </a:cubicBezTo>
                    <a:cubicBezTo>
                      <a:pt x="91" y="152"/>
                      <a:pt x="92" y="150"/>
                      <a:pt x="94" y="150"/>
                    </a:cubicBezTo>
                    <a:cubicBezTo>
                      <a:pt x="96" y="150"/>
                      <a:pt x="98" y="151"/>
                      <a:pt x="99" y="153"/>
                    </a:cubicBezTo>
                    <a:cubicBezTo>
                      <a:pt x="100" y="154"/>
                      <a:pt x="102" y="156"/>
                      <a:pt x="103" y="157"/>
                    </a:cubicBezTo>
                    <a:cubicBezTo>
                      <a:pt x="103" y="157"/>
                      <a:pt x="104" y="157"/>
                      <a:pt x="104" y="157"/>
                    </a:cubicBezTo>
                    <a:cubicBezTo>
                      <a:pt x="109" y="156"/>
                      <a:pt x="113" y="160"/>
                      <a:pt x="118" y="162"/>
                    </a:cubicBezTo>
                    <a:cubicBezTo>
                      <a:pt x="117" y="161"/>
                      <a:pt x="117" y="159"/>
                      <a:pt x="118" y="158"/>
                    </a:cubicBezTo>
                    <a:cubicBezTo>
                      <a:pt x="118" y="157"/>
                      <a:pt x="120" y="156"/>
                      <a:pt x="121" y="156"/>
                    </a:cubicBezTo>
                    <a:cubicBezTo>
                      <a:pt x="120" y="158"/>
                      <a:pt x="121" y="159"/>
                      <a:pt x="122" y="161"/>
                    </a:cubicBezTo>
                    <a:cubicBezTo>
                      <a:pt x="123" y="162"/>
                      <a:pt x="124" y="163"/>
                      <a:pt x="125" y="164"/>
                    </a:cubicBezTo>
                    <a:cubicBezTo>
                      <a:pt x="128" y="167"/>
                      <a:pt x="129" y="172"/>
                      <a:pt x="129" y="176"/>
                    </a:cubicBezTo>
                    <a:cubicBezTo>
                      <a:pt x="131" y="195"/>
                      <a:pt x="131" y="214"/>
                      <a:pt x="129" y="232"/>
                    </a:cubicBezTo>
                    <a:cubicBezTo>
                      <a:pt x="128" y="240"/>
                      <a:pt x="127" y="249"/>
                      <a:pt x="127" y="257"/>
                    </a:cubicBezTo>
                    <a:cubicBezTo>
                      <a:pt x="127" y="265"/>
                      <a:pt x="129" y="273"/>
                      <a:pt x="135" y="280"/>
                    </a:cubicBezTo>
                    <a:cubicBezTo>
                      <a:pt x="139" y="282"/>
                      <a:pt x="143" y="285"/>
                      <a:pt x="147" y="287"/>
                    </a:cubicBezTo>
                    <a:cubicBezTo>
                      <a:pt x="141" y="286"/>
                      <a:pt x="135" y="286"/>
                      <a:pt x="128" y="288"/>
                    </a:cubicBezTo>
                    <a:cubicBezTo>
                      <a:pt x="125" y="288"/>
                      <a:pt x="122" y="289"/>
                      <a:pt x="119" y="289"/>
                    </a:cubicBezTo>
                    <a:cubicBezTo>
                      <a:pt x="116" y="288"/>
                      <a:pt x="114" y="286"/>
                      <a:pt x="112" y="287"/>
                    </a:cubicBezTo>
                    <a:cubicBezTo>
                      <a:pt x="111" y="287"/>
                      <a:pt x="110" y="288"/>
                      <a:pt x="109" y="288"/>
                    </a:cubicBezTo>
                    <a:cubicBezTo>
                      <a:pt x="108" y="288"/>
                      <a:pt x="106" y="288"/>
                      <a:pt x="106" y="287"/>
                    </a:cubicBezTo>
                    <a:cubicBezTo>
                      <a:pt x="105" y="286"/>
                      <a:pt x="106" y="284"/>
                      <a:pt x="107" y="283"/>
                    </a:cubicBezTo>
                    <a:cubicBezTo>
                      <a:pt x="109" y="282"/>
                      <a:pt x="111" y="279"/>
                      <a:pt x="111" y="2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CD8E667E-A515-482D-8994-559A6AC8C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6873" y="6292168"/>
                <a:ext cx="434025" cy="612560"/>
              </a:xfrm>
              <a:custGeom>
                <a:avLst/>
                <a:gdLst>
                  <a:gd name="T0" fmla="*/ 96 w 101"/>
                  <a:gd name="T1" fmla="*/ 0 h 142"/>
                  <a:gd name="T2" fmla="*/ 84 w 101"/>
                  <a:gd name="T3" fmla="*/ 4 h 142"/>
                  <a:gd name="T4" fmla="*/ 80 w 101"/>
                  <a:gd name="T5" fmla="*/ 8 h 142"/>
                  <a:gd name="T6" fmla="*/ 78 w 101"/>
                  <a:gd name="T7" fmla="*/ 9 h 142"/>
                  <a:gd name="T8" fmla="*/ 78 w 101"/>
                  <a:gd name="T9" fmla="*/ 11 h 142"/>
                  <a:gd name="T10" fmla="*/ 75 w 101"/>
                  <a:gd name="T11" fmla="*/ 13 h 142"/>
                  <a:gd name="T12" fmla="*/ 71 w 101"/>
                  <a:gd name="T13" fmla="*/ 18 h 142"/>
                  <a:gd name="T14" fmla="*/ 70 w 101"/>
                  <a:gd name="T15" fmla="*/ 25 h 142"/>
                  <a:gd name="T16" fmla="*/ 67 w 101"/>
                  <a:gd name="T17" fmla="*/ 29 h 142"/>
                  <a:gd name="T18" fmla="*/ 63 w 101"/>
                  <a:gd name="T19" fmla="*/ 32 h 142"/>
                  <a:gd name="T20" fmla="*/ 56 w 101"/>
                  <a:gd name="T21" fmla="*/ 37 h 142"/>
                  <a:gd name="T22" fmla="*/ 52 w 101"/>
                  <a:gd name="T23" fmla="*/ 40 h 142"/>
                  <a:gd name="T24" fmla="*/ 51 w 101"/>
                  <a:gd name="T25" fmla="*/ 53 h 142"/>
                  <a:gd name="T26" fmla="*/ 41 w 101"/>
                  <a:gd name="T27" fmla="*/ 56 h 142"/>
                  <a:gd name="T28" fmla="*/ 32 w 101"/>
                  <a:gd name="T29" fmla="*/ 63 h 142"/>
                  <a:gd name="T30" fmla="*/ 25 w 101"/>
                  <a:gd name="T31" fmla="*/ 69 h 142"/>
                  <a:gd name="T32" fmla="*/ 17 w 101"/>
                  <a:gd name="T33" fmla="*/ 81 h 142"/>
                  <a:gd name="T34" fmla="*/ 14 w 101"/>
                  <a:gd name="T35" fmla="*/ 101 h 142"/>
                  <a:gd name="T36" fmla="*/ 4 w 101"/>
                  <a:gd name="T37" fmla="*/ 117 h 142"/>
                  <a:gd name="T38" fmla="*/ 1 w 101"/>
                  <a:gd name="T39" fmla="*/ 120 h 142"/>
                  <a:gd name="T40" fmla="*/ 1 w 101"/>
                  <a:gd name="T41" fmla="*/ 125 h 142"/>
                  <a:gd name="T42" fmla="*/ 5 w 101"/>
                  <a:gd name="T43" fmla="*/ 129 h 142"/>
                  <a:gd name="T44" fmla="*/ 12 w 101"/>
                  <a:gd name="T45" fmla="*/ 136 h 142"/>
                  <a:gd name="T46" fmla="*/ 14 w 101"/>
                  <a:gd name="T47" fmla="*/ 138 h 142"/>
                  <a:gd name="T48" fmla="*/ 13 w 101"/>
                  <a:gd name="T49" fmla="*/ 142 h 142"/>
                  <a:gd name="T50" fmla="*/ 13 w 101"/>
                  <a:gd name="T51" fmla="*/ 135 h 142"/>
                  <a:gd name="T52" fmla="*/ 7 w 101"/>
                  <a:gd name="T53" fmla="*/ 130 h 142"/>
                  <a:gd name="T54" fmla="*/ 3 w 101"/>
                  <a:gd name="T55" fmla="*/ 124 h 142"/>
                  <a:gd name="T56" fmla="*/ 5 w 101"/>
                  <a:gd name="T57" fmla="*/ 119 h 142"/>
                  <a:gd name="T58" fmla="*/ 10 w 101"/>
                  <a:gd name="T59" fmla="*/ 115 h 142"/>
                  <a:gd name="T60" fmla="*/ 18 w 101"/>
                  <a:gd name="T61" fmla="*/ 98 h 142"/>
                  <a:gd name="T62" fmla="*/ 28 w 101"/>
                  <a:gd name="T63" fmla="*/ 71 h 142"/>
                  <a:gd name="T64" fmla="*/ 42 w 101"/>
                  <a:gd name="T65" fmla="*/ 61 h 142"/>
                  <a:gd name="T66" fmla="*/ 54 w 101"/>
                  <a:gd name="T67" fmla="*/ 51 h 142"/>
                  <a:gd name="T68" fmla="*/ 54 w 101"/>
                  <a:gd name="T69" fmla="*/ 45 h 142"/>
                  <a:gd name="T70" fmla="*/ 56 w 101"/>
                  <a:gd name="T71" fmla="*/ 41 h 142"/>
                  <a:gd name="T72" fmla="*/ 66 w 101"/>
                  <a:gd name="T73" fmla="*/ 36 h 142"/>
                  <a:gd name="T74" fmla="*/ 71 w 101"/>
                  <a:gd name="T75" fmla="*/ 32 h 142"/>
                  <a:gd name="T76" fmla="*/ 73 w 101"/>
                  <a:gd name="T77" fmla="*/ 27 h 142"/>
                  <a:gd name="T78" fmla="*/ 82 w 101"/>
                  <a:gd name="T79" fmla="*/ 15 h 142"/>
                  <a:gd name="T80" fmla="*/ 91 w 101"/>
                  <a:gd name="T81" fmla="*/ 9 h 142"/>
                  <a:gd name="T82" fmla="*/ 101 w 101"/>
                  <a:gd name="T83" fmla="*/ 4 h 142"/>
                  <a:gd name="T84" fmla="*/ 96 w 101"/>
                  <a:gd name="T8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42">
                    <a:moveTo>
                      <a:pt x="96" y="0"/>
                    </a:moveTo>
                    <a:cubicBezTo>
                      <a:pt x="92" y="1"/>
                      <a:pt x="88" y="3"/>
                      <a:pt x="84" y="4"/>
                    </a:cubicBezTo>
                    <a:cubicBezTo>
                      <a:pt x="82" y="5"/>
                      <a:pt x="80" y="6"/>
                      <a:pt x="80" y="8"/>
                    </a:cubicBezTo>
                    <a:cubicBezTo>
                      <a:pt x="79" y="8"/>
                      <a:pt x="79" y="8"/>
                      <a:pt x="78" y="9"/>
                    </a:cubicBezTo>
                    <a:cubicBezTo>
                      <a:pt x="78" y="10"/>
                      <a:pt x="78" y="11"/>
                      <a:pt x="78" y="11"/>
                    </a:cubicBezTo>
                    <a:cubicBezTo>
                      <a:pt x="77" y="12"/>
                      <a:pt x="76" y="12"/>
                      <a:pt x="75" y="13"/>
                    </a:cubicBezTo>
                    <a:cubicBezTo>
                      <a:pt x="73" y="14"/>
                      <a:pt x="71" y="16"/>
                      <a:pt x="71" y="18"/>
                    </a:cubicBezTo>
                    <a:cubicBezTo>
                      <a:pt x="70" y="20"/>
                      <a:pt x="70" y="23"/>
                      <a:pt x="70" y="25"/>
                    </a:cubicBezTo>
                    <a:cubicBezTo>
                      <a:pt x="70" y="27"/>
                      <a:pt x="69" y="28"/>
                      <a:pt x="67" y="29"/>
                    </a:cubicBezTo>
                    <a:cubicBezTo>
                      <a:pt x="66" y="30"/>
                      <a:pt x="65" y="31"/>
                      <a:pt x="63" y="32"/>
                    </a:cubicBezTo>
                    <a:cubicBezTo>
                      <a:pt x="61" y="33"/>
                      <a:pt x="59" y="35"/>
                      <a:pt x="56" y="37"/>
                    </a:cubicBezTo>
                    <a:cubicBezTo>
                      <a:pt x="54" y="38"/>
                      <a:pt x="53" y="39"/>
                      <a:pt x="52" y="40"/>
                    </a:cubicBezTo>
                    <a:cubicBezTo>
                      <a:pt x="50" y="44"/>
                      <a:pt x="53" y="49"/>
                      <a:pt x="51" y="53"/>
                    </a:cubicBezTo>
                    <a:cubicBezTo>
                      <a:pt x="47" y="54"/>
                      <a:pt x="44" y="55"/>
                      <a:pt x="41" y="56"/>
                    </a:cubicBezTo>
                    <a:cubicBezTo>
                      <a:pt x="37" y="58"/>
                      <a:pt x="34" y="60"/>
                      <a:pt x="32" y="63"/>
                    </a:cubicBezTo>
                    <a:cubicBezTo>
                      <a:pt x="29" y="65"/>
                      <a:pt x="27" y="67"/>
                      <a:pt x="25" y="69"/>
                    </a:cubicBezTo>
                    <a:cubicBezTo>
                      <a:pt x="21" y="73"/>
                      <a:pt x="19" y="77"/>
                      <a:pt x="17" y="81"/>
                    </a:cubicBezTo>
                    <a:cubicBezTo>
                      <a:pt x="15" y="87"/>
                      <a:pt x="16" y="95"/>
                      <a:pt x="14" y="101"/>
                    </a:cubicBezTo>
                    <a:cubicBezTo>
                      <a:pt x="13" y="108"/>
                      <a:pt x="10" y="114"/>
                      <a:pt x="4" y="117"/>
                    </a:cubicBezTo>
                    <a:cubicBezTo>
                      <a:pt x="3" y="118"/>
                      <a:pt x="2" y="119"/>
                      <a:pt x="1" y="120"/>
                    </a:cubicBezTo>
                    <a:cubicBezTo>
                      <a:pt x="0" y="122"/>
                      <a:pt x="0" y="124"/>
                      <a:pt x="1" y="125"/>
                    </a:cubicBezTo>
                    <a:cubicBezTo>
                      <a:pt x="2" y="127"/>
                      <a:pt x="3" y="128"/>
                      <a:pt x="5" y="129"/>
                    </a:cubicBezTo>
                    <a:cubicBezTo>
                      <a:pt x="7" y="131"/>
                      <a:pt x="9" y="134"/>
                      <a:pt x="12" y="136"/>
                    </a:cubicBezTo>
                    <a:cubicBezTo>
                      <a:pt x="13" y="136"/>
                      <a:pt x="13" y="136"/>
                      <a:pt x="14" y="138"/>
                    </a:cubicBezTo>
                    <a:cubicBezTo>
                      <a:pt x="14" y="139"/>
                      <a:pt x="14" y="141"/>
                      <a:pt x="13" y="142"/>
                    </a:cubicBezTo>
                    <a:cubicBezTo>
                      <a:pt x="16" y="141"/>
                      <a:pt x="15" y="137"/>
                      <a:pt x="13" y="135"/>
                    </a:cubicBezTo>
                    <a:cubicBezTo>
                      <a:pt x="12" y="133"/>
                      <a:pt x="9" y="132"/>
                      <a:pt x="7" y="130"/>
                    </a:cubicBezTo>
                    <a:cubicBezTo>
                      <a:pt x="5" y="129"/>
                      <a:pt x="3" y="127"/>
                      <a:pt x="3" y="124"/>
                    </a:cubicBezTo>
                    <a:cubicBezTo>
                      <a:pt x="3" y="122"/>
                      <a:pt x="4" y="120"/>
                      <a:pt x="5" y="119"/>
                    </a:cubicBezTo>
                    <a:cubicBezTo>
                      <a:pt x="7" y="117"/>
                      <a:pt x="9" y="116"/>
                      <a:pt x="10" y="115"/>
                    </a:cubicBezTo>
                    <a:cubicBezTo>
                      <a:pt x="15" y="111"/>
                      <a:pt x="18" y="104"/>
                      <a:pt x="18" y="98"/>
                    </a:cubicBezTo>
                    <a:cubicBezTo>
                      <a:pt x="17" y="88"/>
                      <a:pt x="20" y="79"/>
                      <a:pt x="28" y="71"/>
                    </a:cubicBezTo>
                    <a:cubicBezTo>
                      <a:pt x="32" y="67"/>
                      <a:pt x="37" y="63"/>
                      <a:pt x="42" y="61"/>
                    </a:cubicBezTo>
                    <a:cubicBezTo>
                      <a:pt x="46" y="58"/>
                      <a:pt x="54" y="57"/>
                      <a:pt x="54" y="51"/>
                    </a:cubicBezTo>
                    <a:cubicBezTo>
                      <a:pt x="54" y="49"/>
                      <a:pt x="54" y="47"/>
                      <a:pt x="54" y="45"/>
                    </a:cubicBezTo>
                    <a:cubicBezTo>
                      <a:pt x="54" y="43"/>
                      <a:pt x="55" y="41"/>
                      <a:pt x="56" y="41"/>
                    </a:cubicBezTo>
                    <a:cubicBezTo>
                      <a:pt x="60" y="39"/>
                      <a:pt x="62" y="37"/>
                      <a:pt x="66" y="36"/>
                    </a:cubicBezTo>
                    <a:cubicBezTo>
                      <a:pt x="68" y="35"/>
                      <a:pt x="70" y="34"/>
                      <a:pt x="71" y="32"/>
                    </a:cubicBezTo>
                    <a:cubicBezTo>
                      <a:pt x="73" y="31"/>
                      <a:pt x="74" y="29"/>
                      <a:pt x="73" y="27"/>
                    </a:cubicBezTo>
                    <a:cubicBezTo>
                      <a:pt x="76" y="23"/>
                      <a:pt x="79" y="18"/>
                      <a:pt x="82" y="15"/>
                    </a:cubicBezTo>
                    <a:cubicBezTo>
                      <a:pt x="85" y="12"/>
                      <a:pt x="88" y="10"/>
                      <a:pt x="91" y="9"/>
                    </a:cubicBezTo>
                    <a:cubicBezTo>
                      <a:pt x="95" y="8"/>
                      <a:pt x="98" y="5"/>
                      <a:pt x="101" y="4"/>
                    </a:cubicBezTo>
                    <a:cubicBezTo>
                      <a:pt x="100" y="1"/>
                      <a:pt x="98" y="0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69512D80-A91F-4A4C-9CA3-FB7DC4A54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2898" y="6021288"/>
                <a:ext cx="366305" cy="49251"/>
              </a:xfrm>
              <a:custGeom>
                <a:avLst/>
                <a:gdLst>
                  <a:gd name="T0" fmla="*/ 85 w 85"/>
                  <a:gd name="T1" fmla="*/ 0 h 11"/>
                  <a:gd name="T2" fmla="*/ 48 w 85"/>
                  <a:gd name="T3" fmla="*/ 7 h 11"/>
                  <a:gd name="T4" fmla="*/ 41 w 85"/>
                  <a:gd name="T5" fmla="*/ 5 h 11"/>
                  <a:gd name="T6" fmla="*/ 34 w 85"/>
                  <a:gd name="T7" fmla="*/ 5 h 11"/>
                  <a:gd name="T8" fmla="*/ 24 w 85"/>
                  <a:gd name="T9" fmla="*/ 7 h 11"/>
                  <a:gd name="T10" fmla="*/ 5 w 85"/>
                  <a:gd name="T11" fmla="*/ 9 h 11"/>
                  <a:gd name="T12" fmla="*/ 0 w 85"/>
                  <a:gd name="T13" fmla="*/ 7 h 11"/>
                  <a:gd name="T14" fmla="*/ 9 w 85"/>
                  <a:gd name="T15" fmla="*/ 10 h 11"/>
                  <a:gd name="T16" fmla="*/ 33 w 85"/>
                  <a:gd name="T17" fmla="*/ 7 h 11"/>
                  <a:gd name="T18" fmla="*/ 41 w 85"/>
                  <a:gd name="T19" fmla="*/ 9 h 11"/>
                  <a:gd name="T20" fmla="*/ 42 w 85"/>
                  <a:gd name="T21" fmla="*/ 10 h 11"/>
                  <a:gd name="T22" fmla="*/ 44 w 85"/>
                  <a:gd name="T23" fmla="*/ 10 h 11"/>
                  <a:gd name="T24" fmla="*/ 76 w 85"/>
                  <a:gd name="T25" fmla="*/ 5 h 11"/>
                  <a:gd name="T26" fmla="*/ 84 w 85"/>
                  <a:gd name="T27" fmla="*/ 5 h 11"/>
                  <a:gd name="T28" fmla="*/ 85 w 85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1">
                    <a:moveTo>
                      <a:pt x="85" y="0"/>
                    </a:moveTo>
                    <a:cubicBezTo>
                      <a:pt x="73" y="0"/>
                      <a:pt x="60" y="3"/>
                      <a:pt x="48" y="7"/>
                    </a:cubicBezTo>
                    <a:cubicBezTo>
                      <a:pt x="46" y="8"/>
                      <a:pt x="42" y="7"/>
                      <a:pt x="41" y="5"/>
                    </a:cubicBezTo>
                    <a:cubicBezTo>
                      <a:pt x="39" y="4"/>
                      <a:pt x="37" y="5"/>
                      <a:pt x="34" y="5"/>
                    </a:cubicBezTo>
                    <a:cubicBezTo>
                      <a:pt x="31" y="6"/>
                      <a:pt x="27" y="6"/>
                      <a:pt x="24" y="7"/>
                    </a:cubicBezTo>
                    <a:cubicBezTo>
                      <a:pt x="17" y="8"/>
                      <a:pt x="11" y="8"/>
                      <a:pt x="5" y="9"/>
                    </a:cubicBezTo>
                    <a:cubicBezTo>
                      <a:pt x="3" y="9"/>
                      <a:pt x="1" y="9"/>
                      <a:pt x="0" y="7"/>
                    </a:cubicBezTo>
                    <a:cubicBezTo>
                      <a:pt x="3" y="9"/>
                      <a:pt x="5" y="10"/>
                      <a:pt x="9" y="10"/>
                    </a:cubicBezTo>
                    <a:cubicBezTo>
                      <a:pt x="17" y="9"/>
                      <a:pt x="25" y="8"/>
                      <a:pt x="33" y="7"/>
                    </a:cubicBezTo>
                    <a:cubicBezTo>
                      <a:pt x="36" y="7"/>
                      <a:pt x="40" y="6"/>
                      <a:pt x="41" y="9"/>
                    </a:cubicBezTo>
                    <a:cubicBezTo>
                      <a:pt x="41" y="9"/>
                      <a:pt x="42" y="10"/>
                      <a:pt x="42" y="10"/>
                    </a:cubicBezTo>
                    <a:cubicBezTo>
                      <a:pt x="42" y="11"/>
                      <a:pt x="43" y="11"/>
                      <a:pt x="44" y="10"/>
                    </a:cubicBezTo>
                    <a:cubicBezTo>
                      <a:pt x="55" y="8"/>
                      <a:pt x="65" y="7"/>
                      <a:pt x="76" y="5"/>
                    </a:cubicBezTo>
                    <a:cubicBezTo>
                      <a:pt x="79" y="4"/>
                      <a:pt x="82" y="4"/>
                      <a:pt x="84" y="5"/>
                    </a:cubicBezTo>
                    <a:cubicBezTo>
                      <a:pt x="84" y="4"/>
                      <a:pt x="85" y="1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C01C4D9B-7056-4BE9-8F7E-5A5DD316A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2280" y="5731939"/>
                <a:ext cx="184691" cy="172378"/>
              </a:xfrm>
              <a:custGeom>
                <a:avLst/>
                <a:gdLst>
                  <a:gd name="T0" fmla="*/ 40 w 43"/>
                  <a:gd name="T1" fmla="*/ 40 h 40"/>
                  <a:gd name="T2" fmla="*/ 31 w 43"/>
                  <a:gd name="T3" fmla="*/ 28 h 40"/>
                  <a:gd name="T4" fmla="*/ 14 w 43"/>
                  <a:gd name="T5" fmla="*/ 26 h 40"/>
                  <a:gd name="T6" fmla="*/ 8 w 43"/>
                  <a:gd name="T7" fmla="*/ 24 h 40"/>
                  <a:gd name="T8" fmla="*/ 7 w 43"/>
                  <a:gd name="T9" fmla="*/ 20 h 40"/>
                  <a:gd name="T10" fmla="*/ 2 w 43"/>
                  <a:gd name="T11" fmla="*/ 18 h 40"/>
                  <a:gd name="T12" fmla="*/ 1 w 43"/>
                  <a:gd name="T13" fmla="*/ 12 h 40"/>
                  <a:gd name="T14" fmla="*/ 6 w 43"/>
                  <a:gd name="T15" fmla="*/ 6 h 40"/>
                  <a:gd name="T16" fmla="*/ 3 w 43"/>
                  <a:gd name="T17" fmla="*/ 1 h 40"/>
                  <a:gd name="T18" fmla="*/ 7 w 43"/>
                  <a:gd name="T19" fmla="*/ 3 h 40"/>
                  <a:gd name="T20" fmla="*/ 6 w 43"/>
                  <a:gd name="T21" fmla="*/ 8 h 40"/>
                  <a:gd name="T22" fmla="*/ 2 w 43"/>
                  <a:gd name="T23" fmla="*/ 13 h 40"/>
                  <a:gd name="T24" fmla="*/ 3 w 43"/>
                  <a:gd name="T25" fmla="*/ 17 h 40"/>
                  <a:gd name="T26" fmla="*/ 8 w 43"/>
                  <a:gd name="T27" fmla="*/ 18 h 40"/>
                  <a:gd name="T28" fmla="*/ 12 w 43"/>
                  <a:gd name="T29" fmla="*/ 22 h 40"/>
                  <a:gd name="T30" fmla="*/ 18 w 43"/>
                  <a:gd name="T31" fmla="*/ 23 h 40"/>
                  <a:gd name="T32" fmla="*/ 31 w 43"/>
                  <a:gd name="T33" fmla="*/ 25 h 40"/>
                  <a:gd name="T34" fmla="*/ 40 w 43"/>
                  <a:gd name="T35" fmla="*/ 30 h 40"/>
                  <a:gd name="T36" fmla="*/ 40 w 43"/>
                  <a:gd name="T3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0">
                    <a:moveTo>
                      <a:pt x="40" y="40"/>
                    </a:moveTo>
                    <a:cubicBezTo>
                      <a:pt x="40" y="35"/>
                      <a:pt x="36" y="30"/>
                      <a:pt x="31" y="28"/>
                    </a:cubicBezTo>
                    <a:cubicBezTo>
                      <a:pt x="25" y="26"/>
                      <a:pt x="20" y="26"/>
                      <a:pt x="14" y="26"/>
                    </a:cubicBezTo>
                    <a:cubicBezTo>
                      <a:pt x="12" y="26"/>
                      <a:pt x="9" y="26"/>
                      <a:pt x="8" y="24"/>
                    </a:cubicBezTo>
                    <a:cubicBezTo>
                      <a:pt x="8" y="22"/>
                      <a:pt x="8" y="21"/>
                      <a:pt x="7" y="20"/>
                    </a:cubicBezTo>
                    <a:cubicBezTo>
                      <a:pt x="6" y="18"/>
                      <a:pt x="3" y="19"/>
                      <a:pt x="2" y="18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7" y="4"/>
                      <a:pt x="6" y="1"/>
                      <a:pt x="3" y="1"/>
                    </a:cubicBezTo>
                    <a:cubicBezTo>
                      <a:pt x="5" y="0"/>
                      <a:pt x="7" y="2"/>
                      <a:pt x="7" y="3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5" y="10"/>
                      <a:pt x="3" y="11"/>
                      <a:pt x="2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4" y="16"/>
                      <a:pt x="7" y="17"/>
                      <a:pt x="8" y="18"/>
                    </a:cubicBezTo>
                    <a:cubicBezTo>
                      <a:pt x="9" y="19"/>
                      <a:pt x="10" y="21"/>
                      <a:pt x="12" y="22"/>
                    </a:cubicBezTo>
                    <a:cubicBezTo>
                      <a:pt x="14" y="23"/>
                      <a:pt x="16" y="23"/>
                      <a:pt x="18" y="23"/>
                    </a:cubicBezTo>
                    <a:cubicBezTo>
                      <a:pt x="23" y="23"/>
                      <a:pt x="27" y="23"/>
                      <a:pt x="31" y="25"/>
                    </a:cubicBezTo>
                    <a:cubicBezTo>
                      <a:pt x="35" y="26"/>
                      <a:pt x="38" y="27"/>
                      <a:pt x="40" y="30"/>
                    </a:cubicBezTo>
                    <a:cubicBezTo>
                      <a:pt x="42" y="33"/>
                      <a:pt x="43" y="38"/>
                      <a:pt x="4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668AF45-519A-4C4F-9E1B-D218BFE11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4331" y="5978193"/>
                <a:ext cx="412477" cy="215473"/>
              </a:xfrm>
              <a:custGeom>
                <a:avLst/>
                <a:gdLst>
                  <a:gd name="T0" fmla="*/ 3 w 96"/>
                  <a:gd name="T1" fmla="*/ 20 h 50"/>
                  <a:gd name="T2" fmla="*/ 5 w 96"/>
                  <a:gd name="T3" fmla="*/ 17 h 50"/>
                  <a:gd name="T4" fmla="*/ 8 w 96"/>
                  <a:gd name="T5" fmla="*/ 13 h 50"/>
                  <a:gd name="T6" fmla="*/ 9 w 96"/>
                  <a:gd name="T7" fmla="*/ 8 h 50"/>
                  <a:gd name="T8" fmla="*/ 13 w 96"/>
                  <a:gd name="T9" fmla="*/ 8 h 50"/>
                  <a:gd name="T10" fmla="*/ 18 w 96"/>
                  <a:gd name="T11" fmla="*/ 7 h 50"/>
                  <a:gd name="T12" fmla="*/ 21 w 96"/>
                  <a:gd name="T13" fmla="*/ 10 h 50"/>
                  <a:gd name="T14" fmla="*/ 25 w 96"/>
                  <a:gd name="T15" fmla="*/ 6 h 50"/>
                  <a:gd name="T16" fmla="*/ 29 w 96"/>
                  <a:gd name="T17" fmla="*/ 3 h 50"/>
                  <a:gd name="T18" fmla="*/ 34 w 96"/>
                  <a:gd name="T19" fmla="*/ 4 h 50"/>
                  <a:gd name="T20" fmla="*/ 39 w 96"/>
                  <a:gd name="T21" fmla="*/ 2 h 50"/>
                  <a:gd name="T22" fmla="*/ 43 w 96"/>
                  <a:gd name="T23" fmla="*/ 3 h 50"/>
                  <a:gd name="T24" fmla="*/ 46 w 96"/>
                  <a:gd name="T25" fmla="*/ 5 h 50"/>
                  <a:gd name="T26" fmla="*/ 51 w 96"/>
                  <a:gd name="T27" fmla="*/ 2 h 50"/>
                  <a:gd name="T28" fmla="*/ 55 w 96"/>
                  <a:gd name="T29" fmla="*/ 0 h 50"/>
                  <a:gd name="T30" fmla="*/ 58 w 96"/>
                  <a:gd name="T31" fmla="*/ 1 h 50"/>
                  <a:gd name="T32" fmla="*/ 62 w 96"/>
                  <a:gd name="T33" fmla="*/ 4 h 50"/>
                  <a:gd name="T34" fmla="*/ 65 w 96"/>
                  <a:gd name="T35" fmla="*/ 5 h 50"/>
                  <a:gd name="T36" fmla="*/ 68 w 96"/>
                  <a:gd name="T37" fmla="*/ 10 h 50"/>
                  <a:gd name="T38" fmla="*/ 71 w 96"/>
                  <a:gd name="T39" fmla="*/ 14 h 50"/>
                  <a:gd name="T40" fmla="*/ 73 w 96"/>
                  <a:gd name="T41" fmla="*/ 11 h 50"/>
                  <a:gd name="T42" fmla="*/ 77 w 96"/>
                  <a:gd name="T43" fmla="*/ 17 h 50"/>
                  <a:gd name="T44" fmla="*/ 81 w 96"/>
                  <a:gd name="T45" fmla="*/ 20 h 50"/>
                  <a:gd name="T46" fmla="*/ 85 w 96"/>
                  <a:gd name="T47" fmla="*/ 23 h 50"/>
                  <a:gd name="T48" fmla="*/ 88 w 96"/>
                  <a:gd name="T49" fmla="*/ 24 h 50"/>
                  <a:gd name="T50" fmla="*/ 90 w 96"/>
                  <a:gd name="T51" fmla="*/ 27 h 50"/>
                  <a:gd name="T52" fmla="*/ 92 w 96"/>
                  <a:gd name="T53" fmla="*/ 32 h 50"/>
                  <a:gd name="T54" fmla="*/ 93 w 96"/>
                  <a:gd name="T55" fmla="*/ 42 h 50"/>
                  <a:gd name="T56" fmla="*/ 86 w 96"/>
                  <a:gd name="T57" fmla="*/ 45 h 50"/>
                  <a:gd name="T58" fmla="*/ 81 w 96"/>
                  <a:gd name="T59" fmla="*/ 43 h 50"/>
                  <a:gd name="T60" fmla="*/ 78 w 96"/>
                  <a:gd name="T61" fmla="*/ 41 h 50"/>
                  <a:gd name="T62" fmla="*/ 72 w 96"/>
                  <a:gd name="T63" fmla="*/ 36 h 50"/>
                  <a:gd name="T64" fmla="*/ 71 w 96"/>
                  <a:gd name="T65" fmla="*/ 41 h 50"/>
                  <a:gd name="T66" fmla="*/ 71 w 96"/>
                  <a:gd name="T67" fmla="*/ 48 h 50"/>
                  <a:gd name="T68" fmla="*/ 66 w 96"/>
                  <a:gd name="T69" fmla="*/ 46 h 50"/>
                  <a:gd name="T70" fmla="*/ 64 w 96"/>
                  <a:gd name="T71" fmla="*/ 41 h 50"/>
                  <a:gd name="T72" fmla="*/ 54 w 96"/>
                  <a:gd name="T73" fmla="*/ 42 h 50"/>
                  <a:gd name="T74" fmla="*/ 54 w 96"/>
                  <a:gd name="T75" fmla="*/ 37 h 50"/>
                  <a:gd name="T76" fmla="*/ 59 w 96"/>
                  <a:gd name="T77" fmla="*/ 36 h 50"/>
                  <a:gd name="T78" fmla="*/ 58 w 96"/>
                  <a:gd name="T79" fmla="*/ 31 h 50"/>
                  <a:gd name="T80" fmla="*/ 54 w 96"/>
                  <a:gd name="T81" fmla="*/ 29 h 50"/>
                  <a:gd name="T82" fmla="*/ 49 w 96"/>
                  <a:gd name="T83" fmla="*/ 29 h 50"/>
                  <a:gd name="T84" fmla="*/ 44 w 96"/>
                  <a:gd name="T85" fmla="*/ 28 h 50"/>
                  <a:gd name="T86" fmla="*/ 38 w 96"/>
                  <a:gd name="T87" fmla="*/ 32 h 50"/>
                  <a:gd name="T88" fmla="*/ 31 w 96"/>
                  <a:gd name="T89" fmla="*/ 35 h 50"/>
                  <a:gd name="T90" fmla="*/ 28 w 96"/>
                  <a:gd name="T91" fmla="*/ 37 h 50"/>
                  <a:gd name="T92" fmla="*/ 20 w 96"/>
                  <a:gd name="T93" fmla="*/ 40 h 50"/>
                  <a:gd name="T94" fmla="*/ 21 w 96"/>
                  <a:gd name="T95" fmla="*/ 36 h 50"/>
                  <a:gd name="T96" fmla="*/ 27 w 96"/>
                  <a:gd name="T97" fmla="*/ 30 h 50"/>
                  <a:gd name="T98" fmla="*/ 21 w 96"/>
                  <a:gd name="T99" fmla="*/ 26 h 50"/>
                  <a:gd name="T100" fmla="*/ 16 w 96"/>
                  <a:gd name="T101" fmla="*/ 24 h 50"/>
                  <a:gd name="T102" fmla="*/ 10 w 96"/>
                  <a:gd name="T103" fmla="*/ 25 h 50"/>
                  <a:gd name="T104" fmla="*/ 5 w 96"/>
                  <a:gd name="T105" fmla="*/ 27 h 50"/>
                  <a:gd name="T106" fmla="*/ 1 w 96"/>
                  <a:gd name="T10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50">
                    <a:moveTo>
                      <a:pt x="1" y="23"/>
                    </a:moveTo>
                    <a:cubicBezTo>
                      <a:pt x="1" y="23"/>
                      <a:pt x="1" y="21"/>
                      <a:pt x="1" y="20"/>
                    </a:cubicBezTo>
                    <a:cubicBezTo>
                      <a:pt x="2" y="20"/>
                      <a:pt x="3" y="21"/>
                      <a:pt x="3" y="20"/>
                    </a:cubicBezTo>
                    <a:cubicBezTo>
                      <a:pt x="3" y="20"/>
                      <a:pt x="3" y="19"/>
                      <a:pt x="3" y="19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5" y="16"/>
                      <a:pt x="6" y="17"/>
                      <a:pt x="7" y="17"/>
                    </a:cubicBezTo>
                    <a:cubicBezTo>
                      <a:pt x="7" y="16"/>
                      <a:pt x="7" y="15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2"/>
                      <a:pt x="8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8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1" y="8"/>
                    </a:cubicBezTo>
                    <a:cubicBezTo>
                      <a:pt x="11" y="8"/>
                      <a:pt x="11" y="9"/>
                      <a:pt x="12" y="9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4" y="8"/>
                      <a:pt x="15" y="8"/>
                      <a:pt x="15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8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0" y="9"/>
                    </a:cubicBezTo>
                    <a:cubicBezTo>
                      <a:pt x="20" y="9"/>
                      <a:pt x="21" y="10"/>
                      <a:pt x="21" y="10"/>
                    </a:cubicBezTo>
                    <a:cubicBezTo>
                      <a:pt x="21" y="9"/>
                      <a:pt x="22" y="8"/>
                      <a:pt x="23" y="8"/>
                    </a:cubicBezTo>
                    <a:cubicBezTo>
                      <a:pt x="24" y="8"/>
                      <a:pt x="24" y="8"/>
                      <a:pt x="24" y="7"/>
                    </a:cubicBezTo>
                    <a:cubicBezTo>
                      <a:pt x="25" y="6"/>
                      <a:pt x="24" y="6"/>
                      <a:pt x="25" y="6"/>
                    </a:cubicBezTo>
                    <a:cubicBezTo>
                      <a:pt x="26" y="6"/>
                      <a:pt x="27" y="6"/>
                      <a:pt x="28" y="6"/>
                    </a:cubicBezTo>
                    <a:cubicBezTo>
                      <a:pt x="28" y="5"/>
                      <a:pt x="27" y="5"/>
                      <a:pt x="27" y="4"/>
                    </a:cubicBezTo>
                    <a:cubicBezTo>
                      <a:pt x="28" y="4"/>
                      <a:pt x="29" y="3"/>
                      <a:pt x="29" y="3"/>
                    </a:cubicBezTo>
                    <a:cubicBezTo>
                      <a:pt x="30" y="3"/>
                      <a:pt x="31" y="2"/>
                      <a:pt x="32" y="4"/>
                    </a:cubicBezTo>
                    <a:cubicBezTo>
                      <a:pt x="32" y="4"/>
                      <a:pt x="32" y="4"/>
                      <a:pt x="33" y="5"/>
                    </a:cubicBezTo>
                    <a:cubicBezTo>
                      <a:pt x="34" y="5"/>
                      <a:pt x="34" y="4"/>
                      <a:pt x="34" y="4"/>
                    </a:cubicBezTo>
                    <a:cubicBezTo>
                      <a:pt x="36" y="4"/>
                      <a:pt x="37" y="4"/>
                      <a:pt x="38" y="4"/>
                    </a:cubicBezTo>
                    <a:cubicBezTo>
                      <a:pt x="38" y="4"/>
                      <a:pt x="39" y="5"/>
                      <a:pt x="39" y="4"/>
                    </a:cubicBezTo>
                    <a:cubicBezTo>
                      <a:pt x="39" y="3"/>
                      <a:pt x="39" y="3"/>
                      <a:pt x="39" y="2"/>
                    </a:cubicBezTo>
                    <a:cubicBezTo>
                      <a:pt x="39" y="1"/>
                      <a:pt x="39" y="1"/>
                      <a:pt x="40" y="1"/>
                    </a:cubicBezTo>
                    <a:cubicBezTo>
                      <a:pt x="40" y="2"/>
                      <a:pt x="41" y="2"/>
                      <a:pt x="41" y="2"/>
                    </a:cubicBezTo>
                    <a:cubicBezTo>
                      <a:pt x="42" y="2"/>
                      <a:pt x="42" y="3"/>
                      <a:pt x="43" y="3"/>
                    </a:cubicBezTo>
                    <a:cubicBezTo>
                      <a:pt x="43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5" y="4"/>
                    </a:cubicBezTo>
                    <a:cubicBezTo>
                      <a:pt x="45" y="5"/>
                      <a:pt x="45" y="5"/>
                      <a:pt x="46" y="5"/>
                    </a:cubicBezTo>
                    <a:cubicBezTo>
                      <a:pt x="46" y="4"/>
                      <a:pt x="46" y="3"/>
                      <a:pt x="47" y="3"/>
                    </a:cubicBezTo>
                    <a:cubicBezTo>
                      <a:pt x="49" y="2"/>
                      <a:pt x="49" y="4"/>
                      <a:pt x="50" y="5"/>
                    </a:cubicBezTo>
                    <a:cubicBezTo>
                      <a:pt x="51" y="4"/>
                      <a:pt x="51" y="3"/>
                      <a:pt x="51" y="2"/>
                    </a:cubicBezTo>
                    <a:cubicBezTo>
                      <a:pt x="50" y="1"/>
                      <a:pt x="49" y="1"/>
                      <a:pt x="50" y="0"/>
                    </a:cubicBezTo>
                    <a:cubicBezTo>
                      <a:pt x="51" y="0"/>
                      <a:pt x="52" y="0"/>
                      <a:pt x="53" y="0"/>
                    </a:cubicBezTo>
                    <a:cubicBezTo>
                      <a:pt x="54" y="0"/>
                      <a:pt x="55" y="0"/>
                      <a:pt x="55" y="0"/>
                    </a:cubicBezTo>
                    <a:cubicBezTo>
                      <a:pt x="56" y="0"/>
                      <a:pt x="56" y="1"/>
                      <a:pt x="56" y="1"/>
                    </a:cubicBezTo>
                    <a:cubicBezTo>
                      <a:pt x="56" y="2"/>
                      <a:pt x="56" y="2"/>
                      <a:pt x="57" y="2"/>
                    </a:cubicBezTo>
                    <a:cubicBezTo>
                      <a:pt x="57" y="2"/>
                      <a:pt x="57" y="1"/>
                      <a:pt x="58" y="1"/>
                    </a:cubicBezTo>
                    <a:cubicBezTo>
                      <a:pt x="58" y="1"/>
                      <a:pt x="59" y="1"/>
                      <a:pt x="59" y="1"/>
                    </a:cubicBezTo>
                    <a:cubicBezTo>
                      <a:pt x="60" y="1"/>
                      <a:pt x="61" y="1"/>
                      <a:pt x="61" y="2"/>
                    </a:cubicBezTo>
                    <a:cubicBezTo>
                      <a:pt x="62" y="3"/>
                      <a:pt x="60" y="5"/>
                      <a:pt x="62" y="4"/>
                    </a:cubicBezTo>
                    <a:cubicBezTo>
                      <a:pt x="63" y="3"/>
                      <a:pt x="63" y="3"/>
                      <a:pt x="64" y="4"/>
                    </a:cubicBezTo>
                    <a:cubicBezTo>
                      <a:pt x="64" y="4"/>
                      <a:pt x="64" y="5"/>
                      <a:pt x="64" y="5"/>
                    </a:cubicBezTo>
                    <a:cubicBezTo>
                      <a:pt x="64" y="5"/>
                      <a:pt x="64" y="5"/>
                      <a:pt x="65" y="5"/>
                    </a:cubicBezTo>
                    <a:cubicBezTo>
                      <a:pt x="65" y="4"/>
                      <a:pt x="65" y="5"/>
                      <a:pt x="66" y="5"/>
                    </a:cubicBezTo>
                    <a:cubicBezTo>
                      <a:pt x="67" y="5"/>
                      <a:pt x="67" y="5"/>
                      <a:pt x="67" y="6"/>
                    </a:cubicBezTo>
                    <a:cubicBezTo>
                      <a:pt x="67" y="7"/>
                      <a:pt x="67" y="9"/>
                      <a:pt x="68" y="10"/>
                    </a:cubicBezTo>
                    <a:cubicBezTo>
                      <a:pt x="69" y="11"/>
                      <a:pt x="69" y="10"/>
                      <a:pt x="70" y="11"/>
                    </a:cubicBezTo>
                    <a:cubicBezTo>
                      <a:pt x="70" y="11"/>
                      <a:pt x="70" y="11"/>
                      <a:pt x="70" y="12"/>
                    </a:cubicBezTo>
                    <a:cubicBezTo>
                      <a:pt x="70" y="12"/>
                      <a:pt x="70" y="14"/>
                      <a:pt x="71" y="14"/>
                    </a:cubicBezTo>
                    <a:cubicBezTo>
                      <a:pt x="71" y="13"/>
                      <a:pt x="71" y="12"/>
                      <a:pt x="71" y="12"/>
                    </a:cubicBezTo>
                    <a:cubicBezTo>
                      <a:pt x="71" y="11"/>
                      <a:pt x="71" y="11"/>
                      <a:pt x="72" y="11"/>
                    </a:cubicBezTo>
                    <a:cubicBezTo>
                      <a:pt x="72" y="11"/>
                      <a:pt x="72" y="11"/>
                      <a:pt x="73" y="11"/>
                    </a:cubicBezTo>
                    <a:cubicBezTo>
                      <a:pt x="73" y="12"/>
                      <a:pt x="72" y="14"/>
                      <a:pt x="72" y="14"/>
                    </a:cubicBezTo>
                    <a:cubicBezTo>
                      <a:pt x="73" y="15"/>
                      <a:pt x="74" y="14"/>
                      <a:pt x="74" y="15"/>
                    </a:cubicBezTo>
                    <a:cubicBezTo>
                      <a:pt x="75" y="16"/>
                      <a:pt x="75" y="18"/>
                      <a:pt x="77" y="17"/>
                    </a:cubicBezTo>
                    <a:cubicBezTo>
                      <a:pt x="78" y="17"/>
                      <a:pt x="79" y="16"/>
                      <a:pt x="79" y="17"/>
                    </a:cubicBezTo>
                    <a:cubicBezTo>
                      <a:pt x="80" y="18"/>
                      <a:pt x="79" y="18"/>
                      <a:pt x="80" y="18"/>
                    </a:cubicBezTo>
                    <a:cubicBezTo>
                      <a:pt x="80" y="19"/>
                      <a:pt x="80" y="20"/>
                      <a:pt x="81" y="20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2"/>
                      <a:pt x="84" y="22"/>
                      <a:pt x="85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6" y="24"/>
                      <a:pt x="86" y="22"/>
                      <a:pt x="87" y="22"/>
                    </a:cubicBezTo>
                    <a:cubicBezTo>
                      <a:pt x="88" y="22"/>
                      <a:pt x="88" y="23"/>
                      <a:pt x="88" y="24"/>
                    </a:cubicBezTo>
                    <a:cubicBezTo>
                      <a:pt x="88" y="25"/>
                      <a:pt x="88" y="25"/>
                      <a:pt x="89" y="25"/>
                    </a:cubicBezTo>
                    <a:cubicBezTo>
                      <a:pt x="89" y="26"/>
                      <a:pt x="90" y="26"/>
                      <a:pt x="90" y="26"/>
                    </a:cubicBezTo>
                    <a:cubicBezTo>
                      <a:pt x="90" y="26"/>
                      <a:pt x="90" y="27"/>
                      <a:pt x="90" y="27"/>
                    </a:cubicBezTo>
                    <a:cubicBezTo>
                      <a:pt x="90" y="28"/>
                      <a:pt x="92" y="28"/>
                      <a:pt x="92" y="29"/>
                    </a:cubicBezTo>
                    <a:cubicBezTo>
                      <a:pt x="93" y="30"/>
                      <a:pt x="93" y="30"/>
                      <a:pt x="93" y="31"/>
                    </a:cubicBezTo>
                    <a:cubicBezTo>
                      <a:pt x="93" y="31"/>
                      <a:pt x="92" y="31"/>
                      <a:pt x="92" y="32"/>
                    </a:cubicBezTo>
                    <a:cubicBezTo>
                      <a:pt x="92" y="33"/>
                      <a:pt x="95" y="34"/>
                      <a:pt x="95" y="35"/>
                    </a:cubicBezTo>
                    <a:cubicBezTo>
                      <a:pt x="96" y="36"/>
                      <a:pt x="94" y="36"/>
                      <a:pt x="93" y="36"/>
                    </a:cubicBezTo>
                    <a:cubicBezTo>
                      <a:pt x="93" y="38"/>
                      <a:pt x="93" y="40"/>
                      <a:pt x="93" y="42"/>
                    </a:cubicBezTo>
                    <a:cubicBezTo>
                      <a:pt x="92" y="42"/>
                      <a:pt x="90" y="41"/>
                      <a:pt x="89" y="42"/>
                    </a:cubicBezTo>
                    <a:cubicBezTo>
                      <a:pt x="88" y="43"/>
                      <a:pt x="88" y="43"/>
                      <a:pt x="89" y="44"/>
                    </a:cubicBezTo>
                    <a:cubicBezTo>
                      <a:pt x="89" y="46"/>
                      <a:pt x="86" y="46"/>
                      <a:pt x="86" y="45"/>
                    </a:cubicBezTo>
                    <a:cubicBezTo>
                      <a:pt x="85" y="45"/>
                      <a:pt x="85" y="47"/>
                      <a:pt x="84" y="47"/>
                    </a:cubicBezTo>
                    <a:cubicBezTo>
                      <a:pt x="82" y="48"/>
                      <a:pt x="82" y="47"/>
                      <a:pt x="82" y="45"/>
                    </a:cubicBezTo>
                    <a:cubicBezTo>
                      <a:pt x="81" y="45"/>
                      <a:pt x="81" y="44"/>
                      <a:pt x="81" y="43"/>
                    </a:cubicBezTo>
                    <a:cubicBezTo>
                      <a:pt x="81" y="43"/>
                      <a:pt x="80" y="43"/>
                      <a:pt x="80" y="43"/>
                    </a:cubicBezTo>
                    <a:cubicBezTo>
                      <a:pt x="80" y="42"/>
                      <a:pt x="80" y="42"/>
                      <a:pt x="80" y="41"/>
                    </a:cubicBezTo>
                    <a:cubicBezTo>
                      <a:pt x="79" y="41"/>
                      <a:pt x="78" y="41"/>
                      <a:pt x="78" y="41"/>
                    </a:cubicBezTo>
                    <a:cubicBezTo>
                      <a:pt x="77" y="40"/>
                      <a:pt x="78" y="38"/>
                      <a:pt x="76" y="37"/>
                    </a:cubicBezTo>
                    <a:cubicBezTo>
                      <a:pt x="75" y="39"/>
                      <a:pt x="76" y="41"/>
                      <a:pt x="73" y="40"/>
                    </a:cubicBezTo>
                    <a:cubicBezTo>
                      <a:pt x="72" y="40"/>
                      <a:pt x="73" y="38"/>
                      <a:pt x="72" y="36"/>
                    </a:cubicBezTo>
                    <a:cubicBezTo>
                      <a:pt x="71" y="36"/>
                      <a:pt x="69" y="37"/>
                      <a:pt x="69" y="38"/>
                    </a:cubicBezTo>
                    <a:cubicBezTo>
                      <a:pt x="70" y="38"/>
                      <a:pt x="70" y="39"/>
                      <a:pt x="71" y="39"/>
                    </a:cubicBezTo>
                    <a:cubicBezTo>
                      <a:pt x="71" y="40"/>
                      <a:pt x="71" y="40"/>
                      <a:pt x="71" y="41"/>
                    </a:cubicBezTo>
                    <a:cubicBezTo>
                      <a:pt x="71" y="42"/>
                      <a:pt x="71" y="42"/>
                      <a:pt x="71" y="43"/>
                    </a:cubicBezTo>
                    <a:cubicBezTo>
                      <a:pt x="70" y="43"/>
                      <a:pt x="71" y="43"/>
                      <a:pt x="71" y="44"/>
                    </a:cubicBezTo>
                    <a:cubicBezTo>
                      <a:pt x="73" y="45"/>
                      <a:pt x="72" y="46"/>
                      <a:pt x="71" y="48"/>
                    </a:cubicBezTo>
                    <a:cubicBezTo>
                      <a:pt x="71" y="48"/>
                      <a:pt x="72" y="49"/>
                      <a:pt x="72" y="49"/>
                    </a:cubicBezTo>
                    <a:cubicBezTo>
                      <a:pt x="72" y="50"/>
                      <a:pt x="68" y="49"/>
                      <a:pt x="68" y="49"/>
                    </a:cubicBezTo>
                    <a:cubicBezTo>
                      <a:pt x="67" y="48"/>
                      <a:pt x="65" y="47"/>
                      <a:pt x="66" y="46"/>
                    </a:cubicBezTo>
                    <a:cubicBezTo>
                      <a:pt x="66" y="45"/>
                      <a:pt x="67" y="45"/>
                      <a:pt x="67" y="44"/>
                    </a:cubicBezTo>
                    <a:cubicBezTo>
                      <a:pt x="66" y="44"/>
                      <a:pt x="63" y="44"/>
                      <a:pt x="63" y="43"/>
                    </a:cubicBezTo>
                    <a:cubicBezTo>
                      <a:pt x="62" y="42"/>
                      <a:pt x="63" y="41"/>
                      <a:pt x="64" y="41"/>
                    </a:cubicBezTo>
                    <a:cubicBezTo>
                      <a:pt x="62" y="42"/>
                      <a:pt x="58" y="45"/>
                      <a:pt x="57" y="41"/>
                    </a:cubicBezTo>
                    <a:cubicBezTo>
                      <a:pt x="57" y="41"/>
                      <a:pt x="57" y="41"/>
                      <a:pt x="56" y="41"/>
                    </a:cubicBezTo>
                    <a:cubicBezTo>
                      <a:pt x="56" y="42"/>
                      <a:pt x="55" y="42"/>
                      <a:pt x="54" y="42"/>
                    </a:cubicBezTo>
                    <a:cubicBezTo>
                      <a:pt x="53" y="42"/>
                      <a:pt x="50" y="42"/>
                      <a:pt x="51" y="40"/>
                    </a:cubicBezTo>
                    <a:cubicBezTo>
                      <a:pt x="51" y="39"/>
                      <a:pt x="52" y="39"/>
                      <a:pt x="53" y="38"/>
                    </a:cubicBezTo>
                    <a:cubicBezTo>
                      <a:pt x="54" y="38"/>
                      <a:pt x="54" y="38"/>
                      <a:pt x="54" y="37"/>
                    </a:cubicBezTo>
                    <a:cubicBezTo>
                      <a:pt x="55" y="37"/>
                      <a:pt x="56" y="37"/>
                      <a:pt x="57" y="36"/>
                    </a:cubicBezTo>
                    <a:cubicBezTo>
                      <a:pt x="57" y="36"/>
                      <a:pt x="57" y="36"/>
                      <a:pt x="58" y="36"/>
                    </a:cubicBezTo>
                    <a:cubicBezTo>
                      <a:pt x="58" y="36"/>
                      <a:pt x="59" y="36"/>
                      <a:pt x="59" y="36"/>
                    </a:cubicBezTo>
                    <a:cubicBezTo>
                      <a:pt x="59" y="35"/>
                      <a:pt x="59" y="34"/>
                      <a:pt x="60" y="34"/>
                    </a:cubicBezTo>
                    <a:cubicBezTo>
                      <a:pt x="61" y="33"/>
                      <a:pt x="61" y="34"/>
                      <a:pt x="61" y="33"/>
                    </a:cubicBezTo>
                    <a:cubicBezTo>
                      <a:pt x="61" y="31"/>
                      <a:pt x="59" y="32"/>
                      <a:pt x="58" y="31"/>
                    </a:cubicBezTo>
                    <a:cubicBezTo>
                      <a:pt x="58" y="30"/>
                      <a:pt x="58" y="29"/>
                      <a:pt x="59" y="28"/>
                    </a:cubicBezTo>
                    <a:cubicBezTo>
                      <a:pt x="59" y="29"/>
                      <a:pt x="59" y="29"/>
                      <a:pt x="58" y="29"/>
                    </a:cubicBezTo>
                    <a:cubicBezTo>
                      <a:pt x="57" y="30"/>
                      <a:pt x="55" y="29"/>
                      <a:pt x="54" y="29"/>
                    </a:cubicBezTo>
                    <a:cubicBezTo>
                      <a:pt x="53" y="29"/>
                      <a:pt x="52" y="29"/>
                      <a:pt x="51" y="28"/>
                    </a:cubicBezTo>
                    <a:cubicBezTo>
                      <a:pt x="50" y="28"/>
                      <a:pt x="50" y="27"/>
                      <a:pt x="49" y="26"/>
                    </a:cubicBezTo>
                    <a:cubicBezTo>
                      <a:pt x="49" y="27"/>
                      <a:pt x="50" y="28"/>
                      <a:pt x="49" y="29"/>
                    </a:cubicBezTo>
                    <a:cubicBezTo>
                      <a:pt x="48" y="30"/>
                      <a:pt x="47" y="29"/>
                      <a:pt x="46" y="29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5" y="28"/>
                      <a:pt x="44" y="28"/>
                      <a:pt x="44" y="28"/>
                    </a:cubicBezTo>
                    <a:cubicBezTo>
                      <a:pt x="43" y="28"/>
                      <a:pt x="43" y="29"/>
                      <a:pt x="43" y="29"/>
                    </a:cubicBezTo>
                    <a:cubicBezTo>
                      <a:pt x="42" y="30"/>
                      <a:pt x="41" y="30"/>
                      <a:pt x="41" y="30"/>
                    </a:cubicBezTo>
                    <a:cubicBezTo>
                      <a:pt x="39" y="30"/>
                      <a:pt x="39" y="30"/>
                      <a:pt x="38" y="32"/>
                    </a:cubicBezTo>
                    <a:cubicBezTo>
                      <a:pt x="38" y="32"/>
                      <a:pt x="38" y="33"/>
                      <a:pt x="37" y="33"/>
                    </a:cubicBezTo>
                    <a:cubicBezTo>
                      <a:pt x="36" y="33"/>
                      <a:pt x="35" y="32"/>
                      <a:pt x="34" y="32"/>
                    </a:cubicBezTo>
                    <a:cubicBezTo>
                      <a:pt x="33" y="32"/>
                      <a:pt x="32" y="35"/>
                      <a:pt x="31" y="35"/>
                    </a:cubicBezTo>
                    <a:cubicBezTo>
                      <a:pt x="29" y="36"/>
                      <a:pt x="30" y="33"/>
                      <a:pt x="29" y="33"/>
                    </a:cubicBezTo>
                    <a:cubicBezTo>
                      <a:pt x="28" y="33"/>
                      <a:pt x="27" y="35"/>
                      <a:pt x="27" y="35"/>
                    </a:cubicBezTo>
                    <a:cubicBezTo>
                      <a:pt x="27" y="36"/>
                      <a:pt x="28" y="36"/>
                      <a:pt x="28" y="37"/>
                    </a:cubicBezTo>
                    <a:cubicBezTo>
                      <a:pt x="28" y="39"/>
                      <a:pt x="24" y="37"/>
                      <a:pt x="23" y="37"/>
                    </a:cubicBezTo>
                    <a:cubicBezTo>
                      <a:pt x="23" y="38"/>
                      <a:pt x="23" y="40"/>
                      <a:pt x="21" y="40"/>
                    </a:cubicBezTo>
                    <a:cubicBezTo>
                      <a:pt x="21" y="40"/>
                      <a:pt x="20" y="40"/>
                      <a:pt x="20" y="40"/>
                    </a:cubicBezTo>
                    <a:cubicBezTo>
                      <a:pt x="20" y="40"/>
                      <a:pt x="19" y="40"/>
                      <a:pt x="19" y="39"/>
                    </a:cubicBezTo>
                    <a:cubicBezTo>
                      <a:pt x="18" y="39"/>
                      <a:pt x="17" y="39"/>
                      <a:pt x="17" y="38"/>
                    </a:cubicBezTo>
                    <a:cubicBezTo>
                      <a:pt x="17" y="36"/>
                      <a:pt x="20" y="36"/>
                      <a:pt x="21" y="36"/>
                    </a:cubicBezTo>
                    <a:cubicBezTo>
                      <a:pt x="21" y="35"/>
                      <a:pt x="20" y="34"/>
                      <a:pt x="21" y="33"/>
                    </a:cubicBezTo>
                    <a:cubicBezTo>
                      <a:pt x="22" y="33"/>
                      <a:pt x="24" y="33"/>
                      <a:pt x="25" y="33"/>
                    </a:cubicBezTo>
                    <a:cubicBezTo>
                      <a:pt x="25" y="32"/>
                      <a:pt x="25" y="29"/>
                      <a:pt x="27" y="30"/>
                    </a:cubicBezTo>
                    <a:cubicBezTo>
                      <a:pt x="26" y="30"/>
                      <a:pt x="25" y="30"/>
                      <a:pt x="24" y="29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1" y="28"/>
                      <a:pt x="21" y="27"/>
                      <a:pt x="21" y="26"/>
                    </a:cubicBezTo>
                    <a:cubicBezTo>
                      <a:pt x="20" y="26"/>
                      <a:pt x="18" y="28"/>
                      <a:pt x="17" y="26"/>
                    </a:cubicBezTo>
                    <a:cubicBezTo>
                      <a:pt x="16" y="25"/>
                      <a:pt x="17" y="25"/>
                      <a:pt x="16" y="24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3" y="24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0" y="25"/>
                    </a:cubicBezTo>
                    <a:cubicBezTo>
                      <a:pt x="10" y="26"/>
                      <a:pt x="9" y="26"/>
                      <a:pt x="8" y="26"/>
                    </a:cubicBezTo>
                    <a:cubicBezTo>
                      <a:pt x="7" y="26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ubicBezTo>
                      <a:pt x="4" y="27"/>
                      <a:pt x="4" y="25"/>
                      <a:pt x="3" y="24"/>
                    </a:cubicBezTo>
                    <a:cubicBezTo>
                      <a:pt x="2" y="25"/>
                      <a:pt x="2" y="25"/>
                      <a:pt x="1" y="24"/>
                    </a:cubicBezTo>
                    <a:cubicBezTo>
                      <a:pt x="0" y="23"/>
                      <a:pt x="1" y="25"/>
                      <a:pt x="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FC141EBC-E7E0-4C84-A50A-BEDF2E778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0568" y="5836596"/>
                <a:ext cx="233942" cy="172378"/>
              </a:xfrm>
              <a:custGeom>
                <a:avLst/>
                <a:gdLst>
                  <a:gd name="T0" fmla="*/ 4 w 54"/>
                  <a:gd name="T1" fmla="*/ 32 h 40"/>
                  <a:gd name="T2" fmla="*/ 5 w 54"/>
                  <a:gd name="T3" fmla="*/ 29 h 40"/>
                  <a:gd name="T4" fmla="*/ 2 w 54"/>
                  <a:gd name="T5" fmla="*/ 21 h 40"/>
                  <a:gd name="T6" fmla="*/ 3 w 54"/>
                  <a:gd name="T7" fmla="*/ 18 h 40"/>
                  <a:gd name="T8" fmla="*/ 5 w 54"/>
                  <a:gd name="T9" fmla="*/ 14 h 40"/>
                  <a:gd name="T10" fmla="*/ 4 w 54"/>
                  <a:gd name="T11" fmla="*/ 7 h 40"/>
                  <a:gd name="T12" fmla="*/ 7 w 54"/>
                  <a:gd name="T13" fmla="*/ 10 h 40"/>
                  <a:gd name="T14" fmla="*/ 10 w 54"/>
                  <a:gd name="T15" fmla="*/ 11 h 40"/>
                  <a:gd name="T16" fmla="*/ 13 w 54"/>
                  <a:gd name="T17" fmla="*/ 10 h 40"/>
                  <a:gd name="T18" fmla="*/ 17 w 54"/>
                  <a:gd name="T19" fmla="*/ 6 h 40"/>
                  <a:gd name="T20" fmla="*/ 18 w 54"/>
                  <a:gd name="T21" fmla="*/ 2 h 40"/>
                  <a:gd name="T22" fmla="*/ 22 w 54"/>
                  <a:gd name="T23" fmla="*/ 2 h 40"/>
                  <a:gd name="T24" fmla="*/ 25 w 54"/>
                  <a:gd name="T25" fmla="*/ 1 h 40"/>
                  <a:gd name="T26" fmla="*/ 29 w 54"/>
                  <a:gd name="T27" fmla="*/ 4 h 40"/>
                  <a:gd name="T28" fmla="*/ 34 w 54"/>
                  <a:gd name="T29" fmla="*/ 4 h 40"/>
                  <a:gd name="T30" fmla="*/ 36 w 54"/>
                  <a:gd name="T31" fmla="*/ 7 h 40"/>
                  <a:gd name="T32" fmla="*/ 37 w 54"/>
                  <a:gd name="T33" fmla="*/ 9 h 40"/>
                  <a:gd name="T34" fmla="*/ 37 w 54"/>
                  <a:gd name="T35" fmla="*/ 15 h 40"/>
                  <a:gd name="T36" fmla="*/ 39 w 54"/>
                  <a:gd name="T37" fmla="*/ 20 h 40"/>
                  <a:gd name="T38" fmla="*/ 40 w 54"/>
                  <a:gd name="T39" fmla="*/ 18 h 40"/>
                  <a:gd name="T40" fmla="*/ 43 w 54"/>
                  <a:gd name="T41" fmla="*/ 17 h 40"/>
                  <a:gd name="T42" fmla="*/ 45 w 54"/>
                  <a:gd name="T43" fmla="*/ 19 h 40"/>
                  <a:gd name="T44" fmla="*/ 49 w 54"/>
                  <a:gd name="T45" fmla="*/ 18 h 40"/>
                  <a:gd name="T46" fmla="*/ 51 w 54"/>
                  <a:gd name="T47" fmla="*/ 21 h 40"/>
                  <a:gd name="T48" fmla="*/ 52 w 54"/>
                  <a:gd name="T49" fmla="*/ 25 h 40"/>
                  <a:gd name="T50" fmla="*/ 54 w 54"/>
                  <a:gd name="T51" fmla="*/ 27 h 40"/>
                  <a:gd name="T52" fmla="*/ 50 w 54"/>
                  <a:gd name="T53" fmla="*/ 29 h 40"/>
                  <a:gd name="T54" fmla="*/ 46 w 54"/>
                  <a:gd name="T55" fmla="*/ 31 h 40"/>
                  <a:gd name="T56" fmla="*/ 43 w 54"/>
                  <a:gd name="T57" fmla="*/ 33 h 40"/>
                  <a:gd name="T58" fmla="*/ 44 w 54"/>
                  <a:gd name="T59" fmla="*/ 34 h 40"/>
                  <a:gd name="T60" fmla="*/ 43 w 54"/>
                  <a:gd name="T61" fmla="*/ 39 h 40"/>
                  <a:gd name="T62" fmla="*/ 35 w 54"/>
                  <a:gd name="T63" fmla="*/ 39 h 40"/>
                  <a:gd name="T64" fmla="*/ 29 w 54"/>
                  <a:gd name="T65" fmla="*/ 37 h 40"/>
                  <a:gd name="T66" fmla="*/ 27 w 54"/>
                  <a:gd name="T67" fmla="*/ 37 h 40"/>
                  <a:gd name="T68" fmla="*/ 20 w 54"/>
                  <a:gd name="T69" fmla="*/ 34 h 40"/>
                  <a:gd name="T70" fmla="*/ 16 w 54"/>
                  <a:gd name="T71" fmla="*/ 34 h 40"/>
                  <a:gd name="T72" fmla="*/ 10 w 54"/>
                  <a:gd name="T73" fmla="*/ 37 h 40"/>
                  <a:gd name="T74" fmla="*/ 7 w 54"/>
                  <a:gd name="T75" fmla="*/ 36 h 40"/>
                  <a:gd name="T76" fmla="*/ 7 w 54"/>
                  <a:gd name="T7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0">
                    <a:moveTo>
                      <a:pt x="7" y="34"/>
                    </a:moveTo>
                    <a:cubicBezTo>
                      <a:pt x="6" y="34"/>
                      <a:pt x="4" y="33"/>
                      <a:pt x="4" y="32"/>
                    </a:cubicBezTo>
                    <a:cubicBezTo>
                      <a:pt x="4" y="32"/>
                      <a:pt x="4" y="31"/>
                      <a:pt x="4" y="31"/>
                    </a:cubicBezTo>
                    <a:cubicBezTo>
                      <a:pt x="4" y="30"/>
                      <a:pt x="5" y="30"/>
                      <a:pt x="5" y="29"/>
                    </a:cubicBezTo>
                    <a:cubicBezTo>
                      <a:pt x="3" y="28"/>
                      <a:pt x="2" y="27"/>
                      <a:pt x="1" y="26"/>
                    </a:cubicBezTo>
                    <a:cubicBezTo>
                      <a:pt x="1" y="24"/>
                      <a:pt x="3" y="22"/>
                      <a:pt x="2" y="21"/>
                    </a:cubicBezTo>
                    <a:cubicBezTo>
                      <a:pt x="1" y="20"/>
                      <a:pt x="0" y="20"/>
                      <a:pt x="2" y="19"/>
                    </a:cubicBezTo>
                    <a:cubicBezTo>
                      <a:pt x="2" y="19"/>
                      <a:pt x="3" y="19"/>
                      <a:pt x="3" y="18"/>
                    </a:cubicBezTo>
                    <a:cubicBezTo>
                      <a:pt x="4" y="17"/>
                      <a:pt x="3" y="17"/>
                      <a:pt x="3" y="16"/>
                    </a:cubicBezTo>
                    <a:cubicBezTo>
                      <a:pt x="3" y="15"/>
                      <a:pt x="4" y="14"/>
                      <a:pt x="5" y="14"/>
                    </a:cubicBezTo>
                    <a:cubicBezTo>
                      <a:pt x="4" y="13"/>
                      <a:pt x="3" y="12"/>
                      <a:pt x="3" y="11"/>
                    </a:cubicBezTo>
                    <a:cubicBezTo>
                      <a:pt x="3" y="9"/>
                      <a:pt x="3" y="8"/>
                      <a:pt x="4" y="7"/>
                    </a:cubicBezTo>
                    <a:cubicBezTo>
                      <a:pt x="4" y="6"/>
                      <a:pt x="5" y="6"/>
                      <a:pt x="6" y="7"/>
                    </a:cubicBezTo>
                    <a:cubicBezTo>
                      <a:pt x="6" y="7"/>
                      <a:pt x="6" y="9"/>
                      <a:pt x="7" y="10"/>
                    </a:cubicBezTo>
                    <a:cubicBezTo>
                      <a:pt x="7" y="9"/>
                      <a:pt x="8" y="8"/>
                      <a:pt x="9" y="8"/>
                    </a:cubicBezTo>
                    <a:cubicBezTo>
                      <a:pt x="10" y="8"/>
                      <a:pt x="10" y="10"/>
                      <a:pt x="10" y="11"/>
                    </a:cubicBezTo>
                    <a:cubicBezTo>
                      <a:pt x="10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3" y="9"/>
                      <a:pt x="13" y="8"/>
                      <a:pt x="12" y="8"/>
                    </a:cubicBezTo>
                    <a:cubicBezTo>
                      <a:pt x="12" y="5"/>
                      <a:pt x="15" y="5"/>
                      <a:pt x="17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8" y="2"/>
                    </a:cubicBezTo>
                    <a:cubicBezTo>
                      <a:pt x="18" y="2"/>
                      <a:pt x="19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4" y="0"/>
                      <a:pt x="25" y="1"/>
                    </a:cubicBezTo>
                    <a:cubicBezTo>
                      <a:pt x="26" y="2"/>
                      <a:pt x="24" y="6"/>
                      <a:pt x="27" y="5"/>
                    </a:cubicBezTo>
                    <a:cubicBezTo>
                      <a:pt x="28" y="5"/>
                      <a:pt x="28" y="4"/>
                      <a:pt x="29" y="4"/>
                    </a:cubicBezTo>
                    <a:cubicBezTo>
                      <a:pt x="30" y="5"/>
                      <a:pt x="31" y="6"/>
                      <a:pt x="32" y="7"/>
                    </a:cubicBezTo>
                    <a:cubicBezTo>
                      <a:pt x="32" y="7"/>
                      <a:pt x="33" y="5"/>
                      <a:pt x="34" y="4"/>
                    </a:cubicBezTo>
                    <a:cubicBezTo>
                      <a:pt x="34" y="4"/>
                      <a:pt x="35" y="3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36" y="7"/>
                      <a:pt x="36" y="8"/>
                      <a:pt x="37" y="8"/>
                    </a:cubicBezTo>
                    <a:cubicBezTo>
                      <a:pt x="37" y="8"/>
                      <a:pt x="37" y="8"/>
                      <a:pt x="37" y="9"/>
                    </a:cubicBezTo>
                    <a:cubicBezTo>
                      <a:pt x="38" y="10"/>
                      <a:pt x="38" y="12"/>
                      <a:pt x="38" y="13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6" y="17"/>
                      <a:pt x="38" y="16"/>
                      <a:pt x="38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9" y="20"/>
                      <a:pt x="39" y="21"/>
                      <a:pt x="38" y="22"/>
                    </a:cubicBezTo>
                    <a:cubicBezTo>
                      <a:pt x="38" y="21"/>
                      <a:pt x="40" y="19"/>
                      <a:pt x="40" y="18"/>
                    </a:cubicBezTo>
                    <a:cubicBezTo>
                      <a:pt x="40" y="18"/>
                      <a:pt x="41" y="17"/>
                      <a:pt x="41" y="17"/>
                    </a:cubicBezTo>
                    <a:cubicBezTo>
                      <a:pt x="42" y="16"/>
                      <a:pt x="43" y="16"/>
                      <a:pt x="43" y="17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4" y="18"/>
                      <a:pt x="45" y="19"/>
                    </a:cubicBezTo>
                    <a:cubicBezTo>
                      <a:pt x="46" y="19"/>
                      <a:pt x="45" y="21"/>
                      <a:pt x="46" y="21"/>
                    </a:cubicBezTo>
                    <a:cubicBezTo>
                      <a:pt x="47" y="21"/>
                      <a:pt x="48" y="18"/>
                      <a:pt x="49" y="18"/>
                    </a:cubicBezTo>
                    <a:cubicBezTo>
                      <a:pt x="50" y="18"/>
                      <a:pt x="51" y="18"/>
                      <a:pt x="51" y="18"/>
                    </a:cubicBezTo>
                    <a:cubicBezTo>
                      <a:pt x="52" y="19"/>
                      <a:pt x="51" y="20"/>
                      <a:pt x="51" y="21"/>
                    </a:cubicBezTo>
                    <a:cubicBezTo>
                      <a:pt x="52" y="21"/>
                      <a:pt x="52" y="21"/>
                      <a:pt x="52" y="22"/>
                    </a:cubicBezTo>
                    <a:cubicBezTo>
                      <a:pt x="52" y="23"/>
                      <a:pt x="52" y="24"/>
                      <a:pt x="52" y="25"/>
                    </a:cubicBezTo>
                    <a:cubicBezTo>
                      <a:pt x="52" y="26"/>
                      <a:pt x="52" y="26"/>
                      <a:pt x="53" y="26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4" y="27"/>
                      <a:pt x="54" y="28"/>
                      <a:pt x="54" y="28"/>
                    </a:cubicBezTo>
                    <a:cubicBezTo>
                      <a:pt x="53" y="29"/>
                      <a:pt x="52" y="29"/>
                      <a:pt x="50" y="29"/>
                    </a:cubicBezTo>
                    <a:cubicBezTo>
                      <a:pt x="50" y="29"/>
                      <a:pt x="48" y="29"/>
                      <a:pt x="47" y="29"/>
                    </a:cubicBezTo>
                    <a:cubicBezTo>
                      <a:pt x="47" y="30"/>
                      <a:pt x="47" y="31"/>
                      <a:pt x="46" y="31"/>
                    </a:cubicBezTo>
                    <a:cubicBezTo>
                      <a:pt x="45" y="31"/>
                      <a:pt x="44" y="29"/>
                      <a:pt x="43" y="29"/>
                    </a:cubicBezTo>
                    <a:cubicBezTo>
                      <a:pt x="41" y="29"/>
                      <a:pt x="43" y="32"/>
                      <a:pt x="43" y="33"/>
                    </a:cubicBezTo>
                    <a:cubicBezTo>
                      <a:pt x="43" y="33"/>
                      <a:pt x="43" y="33"/>
                      <a:pt x="43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5"/>
                      <a:pt x="42" y="36"/>
                      <a:pt x="41" y="36"/>
                    </a:cubicBezTo>
                    <a:cubicBezTo>
                      <a:pt x="42" y="37"/>
                      <a:pt x="43" y="38"/>
                      <a:pt x="43" y="39"/>
                    </a:cubicBezTo>
                    <a:cubicBezTo>
                      <a:pt x="42" y="40"/>
                      <a:pt x="41" y="40"/>
                      <a:pt x="40" y="40"/>
                    </a:cubicBezTo>
                    <a:cubicBezTo>
                      <a:pt x="38" y="40"/>
                      <a:pt x="37" y="39"/>
                      <a:pt x="35" y="39"/>
                    </a:cubicBezTo>
                    <a:cubicBezTo>
                      <a:pt x="34" y="39"/>
                      <a:pt x="34" y="40"/>
                      <a:pt x="32" y="39"/>
                    </a:cubicBezTo>
                    <a:cubicBezTo>
                      <a:pt x="31" y="39"/>
                      <a:pt x="30" y="37"/>
                      <a:pt x="29" y="37"/>
                    </a:cubicBezTo>
                    <a:cubicBezTo>
                      <a:pt x="29" y="36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7"/>
                    </a:cubicBezTo>
                    <a:cubicBezTo>
                      <a:pt x="26" y="38"/>
                      <a:pt x="23" y="37"/>
                      <a:pt x="22" y="35"/>
                    </a:cubicBezTo>
                    <a:cubicBezTo>
                      <a:pt x="22" y="34"/>
                      <a:pt x="22" y="34"/>
                      <a:pt x="20" y="34"/>
                    </a:cubicBezTo>
                    <a:cubicBezTo>
                      <a:pt x="19" y="34"/>
                      <a:pt x="18" y="35"/>
                      <a:pt x="17" y="35"/>
                    </a:cubicBezTo>
                    <a:cubicBezTo>
                      <a:pt x="17" y="35"/>
                      <a:pt x="16" y="34"/>
                      <a:pt x="16" y="34"/>
                    </a:cubicBezTo>
                    <a:cubicBezTo>
                      <a:pt x="15" y="35"/>
                      <a:pt x="14" y="36"/>
                      <a:pt x="13" y="36"/>
                    </a:cubicBezTo>
                    <a:cubicBezTo>
                      <a:pt x="12" y="37"/>
                      <a:pt x="11" y="37"/>
                      <a:pt x="10" y="37"/>
                    </a:cubicBezTo>
                    <a:cubicBezTo>
                      <a:pt x="9" y="37"/>
                      <a:pt x="9" y="36"/>
                      <a:pt x="9" y="36"/>
                    </a:cubicBezTo>
                    <a:cubicBezTo>
                      <a:pt x="8" y="36"/>
                      <a:pt x="8" y="36"/>
                      <a:pt x="7" y="36"/>
                    </a:cubicBezTo>
                    <a:cubicBezTo>
                      <a:pt x="7" y="36"/>
                      <a:pt x="6" y="36"/>
                      <a:pt x="6" y="36"/>
                    </a:cubicBezTo>
                    <a:cubicBezTo>
                      <a:pt x="5" y="36"/>
                      <a:pt x="5" y="35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7FCBCDE8-46D6-4924-81AA-7E17DD47E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6939" y="5522622"/>
                <a:ext cx="338600" cy="175457"/>
              </a:xfrm>
              <a:custGeom>
                <a:avLst/>
                <a:gdLst>
                  <a:gd name="T0" fmla="*/ 33 w 79"/>
                  <a:gd name="T1" fmla="*/ 28 h 41"/>
                  <a:gd name="T2" fmla="*/ 36 w 79"/>
                  <a:gd name="T3" fmla="*/ 30 h 41"/>
                  <a:gd name="T4" fmla="*/ 39 w 79"/>
                  <a:gd name="T5" fmla="*/ 34 h 41"/>
                  <a:gd name="T6" fmla="*/ 43 w 79"/>
                  <a:gd name="T7" fmla="*/ 34 h 41"/>
                  <a:gd name="T8" fmla="*/ 45 w 79"/>
                  <a:gd name="T9" fmla="*/ 37 h 41"/>
                  <a:gd name="T10" fmla="*/ 48 w 79"/>
                  <a:gd name="T11" fmla="*/ 39 h 41"/>
                  <a:gd name="T12" fmla="*/ 52 w 79"/>
                  <a:gd name="T13" fmla="*/ 39 h 41"/>
                  <a:gd name="T14" fmla="*/ 52 w 79"/>
                  <a:gd name="T15" fmla="*/ 37 h 41"/>
                  <a:gd name="T16" fmla="*/ 55 w 79"/>
                  <a:gd name="T17" fmla="*/ 38 h 41"/>
                  <a:gd name="T18" fmla="*/ 60 w 79"/>
                  <a:gd name="T19" fmla="*/ 39 h 41"/>
                  <a:gd name="T20" fmla="*/ 63 w 79"/>
                  <a:gd name="T21" fmla="*/ 37 h 41"/>
                  <a:gd name="T22" fmla="*/ 67 w 79"/>
                  <a:gd name="T23" fmla="*/ 41 h 41"/>
                  <a:gd name="T24" fmla="*/ 69 w 79"/>
                  <a:gd name="T25" fmla="*/ 37 h 41"/>
                  <a:gd name="T26" fmla="*/ 74 w 79"/>
                  <a:gd name="T27" fmla="*/ 36 h 41"/>
                  <a:gd name="T28" fmla="*/ 76 w 79"/>
                  <a:gd name="T29" fmla="*/ 36 h 41"/>
                  <a:gd name="T30" fmla="*/ 79 w 79"/>
                  <a:gd name="T31" fmla="*/ 32 h 41"/>
                  <a:gd name="T32" fmla="*/ 75 w 79"/>
                  <a:gd name="T33" fmla="*/ 31 h 41"/>
                  <a:gd name="T34" fmla="*/ 72 w 79"/>
                  <a:gd name="T35" fmla="*/ 31 h 41"/>
                  <a:gd name="T36" fmla="*/ 67 w 79"/>
                  <a:gd name="T37" fmla="*/ 31 h 41"/>
                  <a:gd name="T38" fmla="*/ 66 w 79"/>
                  <a:gd name="T39" fmla="*/ 26 h 41"/>
                  <a:gd name="T40" fmla="*/ 63 w 79"/>
                  <a:gd name="T41" fmla="*/ 20 h 41"/>
                  <a:gd name="T42" fmla="*/ 59 w 79"/>
                  <a:gd name="T43" fmla="*/ 22 h 41"/>
                  <a:gd name="T44" fmla="*/ 53 w 79"/>
                  <a:gd name="T45" fmla="*/ 21 h 41"/>
                  <a:gd name="T46" fmla="*/ 51 w 79"/>
                  <a:gd name="T47" fmla="*/ 20 h 41"/>
                  <a:gd name="T48" fmla="*/ 46 w 79"/>
                  <a:gd name="T49" fmla="*/ 28 h 41"/>
                  <a:gd name="T50" fmla="*/ 45 w 79"/>
                  <a:gd name="T51" fmla="*/ 24 h 41"/>
                  <a:gd name="T52" fmla="*/ 41 w 79"/>
                  <a:gd name="T53" fmla="*/ 23 h 41"/>
                  <a:gd name="T54" fmla="*/ 44 w 79"/>
                  <a:gd name="T55" fmla="*/ 22 h 41"/>
                  <a:gd name="T56" fmla="*/ 49 w 79"/>
                  <a:gd name="T57" fmla="*/ 19 h 41"/>
                  <a:gd name="T58" fmla="*/ 53 w 79"/>
                  <a:gd name="T59" fmla="*/ 17 h 41"/>
                  <a:gd name="T60" fmla="*/ 56 w 79"/>
                  <a:gd name="T61" fmla="*/ 12 h 41"/>
                  <a:gd name="T62" fmla="*/ 51 w 79"/>
                  <a:gd name="T63" fmla="*/ 9 h 41"/>
                  <a:gd name="T64" fmla="*/ 50 w 79"/>
                  <a:gd name="T65" fmla="*/ 5 h 41"/>
                  <a:gd name="T66" fmla="*/ 47 w 79"/>
                  <a:gd name="T67" fmla="*/ 5 h 41"/>
                  <a:gd name="T68" fmla="*/ 44 w 79"/>
                  <a:gd name="T69" fmla="*/ 10 h 41"/>
                  <a:gd name="T70" fmla="*/ 39 w 79"/>
                  <a:gd name="T71" fmla="*/ 10 h 41"/>
                  <a:gd name="T72" fmla="*/ 38 w 79"/>
                  <a:gd name="T73" fmla="*/ 10 h 41"/>
                  <a:gd name="T74" fmla="*/ 36 w 79"/>
                  <a:gd name="T75" fmla="*/ 8 h 41"/>
                  <a:gd name="T76" fmla="*/ 35 w 79"/>
                  <a:gd name="T77" fmla="*/ 3 h 41"/>
                  <a:gd name="T78" fmla="*/ 29 w 79"/>
                  <a:gd name="T79" fmla="*/ 2 h 41"/>
                  <a:gd name="T80" fmla="*/ 28 w 79"/>
                  <a:gd name="T81" fmla="*/ 6 h 41"/>
                  <a:gd name="T82" fmla="*/ 24 w 79"/>
                  <a:gd name="T83" fmla="*/ 7 h 41"/>
                  <a:gd name="T84" fmla="*/ 22 w 79"/>
                  <a:gd name="T85" fmla="*/ 7 h 41"/>
                  <a:gd name="T86" fmla="*/ 19 w 79"/>
                  <a:gd name="T87" fmla="*/ 6 h 41"/>
                  <a:gd name="T88" fmla="*/ 14 w 79"/>
                  <a:gd name="T89" fmla="*/ 5 h 41"/>
                  <a:gd name="T90" fmla="*/ 11 w 79"/>
                  <a:gd name="T91" fmla="*/ 6 h 41"/>
                  <a:gd name="T92" fmla="*/ 13 w 79"/>
                  <a:gd name="T93" fmla="*/ 14 h 41"/>
                  <a:gd name="T94" fmla="*/ 9 w 79"/>
                  <a:gd name="T95" fmla="*/ 16 h 41"/>
                  <a:gd name="T96" fmla="*/ 6 w 79"/>
                  <a:gd name="T97" fmla="*/ 12 h 41"/>
                  <a:gd name="T98" fmla="*/ 3 w 79"/>
                  <a:gd name="T99" fmla="*/ 14 h 41"/>
                  <a:gd name="T100" fmla="*/ 5 w 79"/>
                  <a:gd name="T101" fmla="*/ 19 h 41"/>
                  <a:gd name="T102" fmla="*/ 3 w 79"/>
                  <a:gd name="T103" fmla="*/ 22 h 41"/>
                  <a:gd name="T104" fmla="*/ 3 w 79"/>
                  <a:gd name="T105" fmla="*/ 25 h 41"/>
                  <a:gd name="T106" fmla="*/ 9 w 79"/>
                  <a:gd name="T107" fmla="*/ 29 h 41"/>
                  <a:gd name="T108" fmla="*/ 17 w 79"/>
                  <a:gd name="T109" fmla="*/ 28 h 41"/>
                  <a:gd name="T110" fmla="*/ 22 w 79"/>
                  <a:gd name="T111" fmla="*/ 28 h 41"/>
                  <a:gd name="T112" fmla="*/ 25 w 79"/>
                  <a:gd name="T113" fmla="*/ 29 h 41"/>
                  <a:gd name="T114" fmla="*/ 31 w 79"/>
                  <a:gd name="T115" fmla="*/ 29 h 41"/>
                  <a:gd name="T116" fmla="*/ 33 w 79"/>
                  <a:gd name="T117" fmla="*/ 30 h 41"/>
                  <a:gd name="T118" fmla="*/ 33 w 79"/>
                  <a:gd name="T119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" h="41">
                    <a:moveTo>
                      <a:pt x="33" y="27"/>
                    </a:moveTo>
                    <a:cubicBezTo>
                      <a:pt x="32" y="27"/>
                      <a:pt x="32" y="28"/>
                      <a:pt x="33" y="28"/>
                    </a:cubicBezTo>
                    <a:cubicBezTo>
                      <a:pt x="33" y="29"/>
                      <a:pt x="34" y="29"/>
                      <a:pt x="34" y="29"/>
                    </a:cubicBezTo>
                    <a:cubicBezTo>
                      <a:pt x="36" y="29"/>
                      <a:pt x="36" y="29"/>
                      <a:pt x="36" y="30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8" y="32"/>
                      <a:pt x="38" y="33"/>
                      <a:pt x="39" y="34"/>
                    </a:cubicBezTo>
                    <a:cubicBezTo>
                      <a:pt x="40" y="35"/>
                      <a:pt x="42" y="32"/>
                      <a:pt x="43" y="33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3" y="34"/>
                      <a:pt x="43" y="35"/>
                      <a:pt x="43" y="35"/>
                    </a:cubicBezTo>
                    <a:cubicBezTo>
                      <a:pt x="43" y="36"/>
                      <a:pt x="44" y="37"/>
                      <a:pt x="45" y="37"/>
                    </a:cubicBezTo>
                    <a:cubicBezTo>
                      <a:pt x="45" y="37"/>
                      <a:pt x="46" y="36"/>
                      <a:pt x="47" y="37"/>
                    </a:cubicBezTo>
                    <a:cubicBezTo>
                      <a:pt x="47" y="37"/>
                      <a:pt x="48" y="38"/>
                      <a:pt x="48" y="39"/>
                    </a:cubicBezTo>
                    <a:cubicBezTo>
                      <a:pt x="49" y="39"/>
                      <a:pt x="49" y="39"/>
                      <a:pt x="50" y="40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2" y="39"/>
                      <a:pt x="52" y="38"/>
                      <a:pt x="52" y="38"/>
                    </a:cubicBezTo>
                    <a:cubicBezTo>
                      <a:pt x="52" y="38"/>
                      <a:pt x="52" y="37"/>
                      <a:pt x="52" y="37"/>
                    </a:cubicBezTo>
                    <a:cubicBezTo>
                      <a:pt x="52" y="36"/>
                      <a:pt x="53" y="37"/>
                      <a:pt x="54" y="37"/>
                    </a:cubicBezTo>
                    <a:cubicBezTo>
                      <a:pt x="54" y="37"/>
                      <a:pt x="54" y="38"/>
                      <a:pt x="55" y="38"/>
                    </a:cubicBezTo>
                    <a:cubicBezTo>
                      <a:pt x="56" y="37"/>
                      <a:pt x="56" y="36"/>
                      <a:pt x="57" y="36"/>
                    </a:cubicBezTo>
                    <a:cubicBezTo>
                      <a:pt x="59" y="36"/>
                      <a:pt x="58" y="38"/>
                      <a:pt x="60" y="39"/>
                    </a:cubicBezTo>
                    <a:cubicBezTo>
                      <a:pt x="61" y="39"/>
                      <a:pt x="61" y="38"/>
                      <a:pt x="62" y="3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39"/>
                      <a:pt x="65" y="41"/>
                      <a:pt x="67" y="41"/>
                    </a:cubicBezTo>
                    <a:cubicBezTo>
                      <a:pt x="68" y="41"/>
                      <a:pt x="69" y="40"/>
                      <a:pt x="69" y="39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70" y="37"/>
                      <a:pt x="71" y="37"/>
                      <a:pt x="72" y="37"/>
                    </a:cubicBezTo>
                    <a:cubicBezTo>
                      <a:pt x="72" y="37"/>
                      <a:pt x="73" y="36"/>
                      <a:pt x="74" y="36"/>
                    </a:cubicBezTo>
                    <a:cubicBezTo>
                      <a:pt x="74" y="36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6" y="36"/>
                    </a:cubicBezTo>
                    <a:cubicBezTo>
                      <a:pt x="77" y="36"/>
                      <a:pt x="78" y="35"/>
                      <a:pt x="78" y="34"/>
                    </a:cubicBezTo>
                    <a:cubicBezTo>
                      <a:pt x="79" y="33"/>
                      <a:pt x="79" y="33"/>
                      <a:pt x="79" y="32"/>
                    </a:cubicBezTo>
                    <a:cubicBezTo>
                      <a:pt x="79" y="31"/>
                      <a:pt x="79" y="31"/>
                      <a:pt x="78" y="30"/>
                    </a:cubicBezTo>
                    <a:cubicBezTo>
                      <a:pt x="77" y="30"/>
                      <a:pt x="76" y="31"/>
                      <a:pt x="75" y="31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3" y="31"/>
                      <a:pt x="73" y="31"/>
                      <a:pt x="72" y="31"/>
                    </a:cubicBezTo>
                    <a:cubicBezTo>
                      <a:pt x="71" y="30"/>
                      <a:pt x="70" y="29"/>
                      <a:pt x="68" y="30"/>
                    </a:cubicBezTo>
                    <a:cubicBezTo>
                      <a:pt x="68" y="30"/>
                      <a:pt x="67" y="31"/>
                      <a:pt x="67" y="31"/>
                    </a:cubicBezTo>
                    <a:cubicBezTo>
                      <a:pt x="66" y="30"/>
                      <a:pt x="66" y="29"/>
                      <a:pt x="66" y="29"/>
                    </a:cubicBezTo>
                    <a:cubicBezTo>
                      <a:pt x="66" y="28"/>
                      <a:pt x="66" y="27"/>
                      <a:pt x="66" y="26"/>
                    </a:cubicBezTo>
                    <a:cubicBezTo>
                      <a:pt x="66" y="25"/>
                      <a:pt x="66" y="23"/>
                      <a:pt x="66" y="22"/>
                    </a:cubicBezTo>
                    <a:cubicBezTo>
                      <a:pt x="65" y="21"/>
                      <a:pt x="64" y="20"/>
                      <a:pt x="63" y="20"/>
                    </a:cubicBezTo>
                    <a:cubicBezTo>
                      <a:pt x="61" y="20"/>
                      <a:pt x="61" y="22"/>
                      <a:pt x="61" y="23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2"/>
                      <a:pt x="57" y="23"/>
                      <a:pt x="56" y="24"/>
                    </a:cubicBezTo>
                    <a:cubicBezTo>
                      <a:pt x="56" y="23"/>
                      <a:pt x="55" y="21"/>
                      <a:pt x="53" y="21"/>
                    </a:cubicBezTo>
                    <a:cubicBezTo>
                      <a:pt x="53" y="21"/>
                      <a:pt x="52" y="22"/>
                      <a:pt x="52" y="22"/>
                    </a:cubicBezTo>
                    <a:cubicBezTo>
                      <a:pt x="51" y="22"/>
                      <a:pt x="51" y="21"/>
                      <a:pt x="51" y="20"/>
                    </a:cubicBezTo>
                    <a:cubicBezTo>
                      <a:pt x="49" y="20"/>
                      <a:pt x="48" y="24"/>
                      <a:pt x="48" y="25"/>
                    </a:cubicBezTo>
                    <a:cubicBezTo>
                      <a:pt x="48" y="26"/>
                      <a:pt x="48" y="27"/>
                      <a:pt x="46" y="28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4"/>
                      <a:pt x="45" y="24"/>
                    </a:cubicBezTo>
                    <a:cubicBezTo>
                      <a:pt x="44" y="24"/>
                      <a:pt x="44" y="24"/>
                      <a:pt x="43" y="24"/>
                    </a:cubicBezTo>
                    <a:cubicBezTo>
                      <a:pt x="42" y="23"/>
                      <a:pt x="42" y="23"/>
                      <a:pt x="41" y="23"/>
                    </a:cubicBezTo>
                    <a:cubicBezTo>
                      <a:pt x="41" y="23"/>
                      <a:pt x="42" y="23"/>
                      <a:pt x="42" y="23"/>
                    </a:cubicBezTo>
                    <a:cubicBezTo>
                      <a:pt x="43" y="23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48" y="21"/>
                      <a:pt x="49" y="20"/>
                      <a:pt x="49" y="19"/>
                    </a:cubicBezTo>
                    <a:cubicBezTo>
                      <a:pt x="50" y="18"/>
                      <a:pt x="50" y="17"/>
                      <a:pt x="50" y="16"/>
                    </a:cubicBezTo>
                    <a:cubicBezTo>
                      <a:pt x="51" y="17"/>
                      <a:pt x="52" y="18"/>
                      <a:pt x="53" y="17"/>
                    </a:cubicBezTo>
                    <a:cubicBezTo>
                      <a:pt x="54" y="17"/>
                      <a:pt x="55" y="16"/>
                      <a:pt x="55" y="15"/>
                    </a:cubicBezTo>
                    <a:cubicBezTo>
                      <a:pt x="56" y="14"/>
                      <a:pt x="56" y="13"/>
                      <a:pt x="56" y="12"/>
                    </a:cubicBezTo>
                    <a:cubicBezTo>
                      <a:pt x="55" y="11"/>
                      <a:pt x="52" y="9"/>
                      <a:pt x="51" y="11"/>
                    </a:cubicBezTo>
                    <a:cubicBezTo>
                      <a:pt x="51" y="11"/>
                      <a:pt x="51" y="9"/>
                      <a:pt x="51" y="9"/>
                    </a:cubicBezTo>
                    <a:cubicBezTo>
                      <a:pt x="52" y="8"/>
                      <a:pt x="51" y="7"/>
                      <a:pt x="50" y="6"/>
                    </a:cubicBezTo>
                    <a:cubicBezTo>
                      <a:pt x="50" y="6"/>
                      <a:pt x="50" y="5"/>
                      <a:pt x="50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5"/>
                      <a:pt x="47" y="5"/>
                      <a:pt x="47" y="5"/>
                    </a:cubicBezTo>
                    <a:cubicBezTo>
                      <a:pt x="46" y="6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4" y="10"/>
                    </a:cubicBezTo>
                    <a:cubicBezTo>
                      <a:pt x="44" y="11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39" y="10"/>
                    </a:cubicBezTo>
                    <a:cubicBezTo>
                      <a:pt x="39" y="10"/>
                      <a:pt x="39" y="11"/>
                      <a:pt x="39" y="11"/>
                    </a:cubicBezTo>
                    <a:cubicBezTo>
                      <a:pt x="38" y="11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5" y="8"/>
                      <a:pt x="36" y="7"/>
                      <a:pt x="36" y="7"/>
                    </a:cubicBezTo>
                    <a:cubicBezTo>
                      <a:pt x="36" y="5"/>
                      <a:pt x="36" y="4"/>
                      <a:pt x="35" y="3"/>
                    </a:cubicBezTo>
                    <a:cubicBezTo>
                      <a:pt x="35" y="2"/>
                      <a:pt x="33" y="2"/>
                      <a:pt x="33" y="3"/>
                    </a:cubicBezTo>
                    <a:cubicBezTo>
                      <a:pt x="34" y="0"/>
                      <a:pt x="30" y="1"/>
                      <a:pt x="29" y="2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5"/>
                      <a:pt x="28" y="5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5" y="6"/>
                      <a:pt x="25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3" y="8"/>
                      <a:pt x="22" y="7"/>
                      <a:pt x="22" y="7"/>
                    </a:cubicBezTo>
                    <a:cubicBezTo>
                      <a:pt x="21" y="6"/>
                      <a:pt x="21" y="7"/>
                      <a:pt x="20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8" y="6"/>
                      <a:pt x="18" y="5"/>
                      <a:pt x="17" y="5"/>
                    </a:cubicBezTo>
                    <a:cubicBezTo>
                      <a:pt x="16" y="4"/>
                      <a:pt x="15" y="4"/>
                      <a:pt x="14" y="5"/>
                    </a:cubicBezTo>
                    <a:cubicBezTo>
                      <a:pt x="13" y="5"/>
                      <a:pt x="13" y="6"/>
                      <a:pt x="12" y="7"/>
                    </a:cubicBezTo>
                    <a:cubicBezTo>
                      <a:pt x="12" y="7"/>
                      <a:pt x="11" y="6"/>
                      <a:pt x="11" y="6"/>
                    </a:cubicBezTo>
                    <a:cubicBezTo>
                      <a:pt x="10" y="8"/>
                      <a:pt x="10" y="11"/>
                      <a:pt x="11" y="12"/>
                    </a:cubicBezTo>
                    <a:cubicBezTo>
                      <a:pt x="12" y="13"/>
                      <a:pt x="14" y="13"/>
                      <a:pt x="13" y="14"/>
                    </a:cubicBezTo>
                    <a:cubicBezTo>
                      <a:pt x="12" y="14"/>
                      <a:pt x="11" y="13"/>
                      <a:pt x="10" y="13"/>
                    </a:cubicBezTo>
                    <a:cubicBezTo>
                      <a:pt x="9" y="14"/>
                      <a:pt x="9" y="16"/>
                      <a:pt x="9" y="16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7" y="15"/>
                      <a:pt x="7" y="13"/>
                      <a:pt x="6" y="12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3" y="14"/>
                      <a:pt x="4" y="15"/>
                      <a:pt x="4" y="16"/>
                    </a:cubicBezTo>
                    <a:cubicBezTo>
                      <a:pt x="5" y="17"/>
                      <a:pt x="4" y="18"/>
                      <a:pt x="5" y="19"/>
                    </a:cubicBezTo>
                    <a:cubicBezTo>
                      <a:pt x="5" y="19"/>
                      <a:pt x="4" y="20"/>
                      <a:pt x="4" y="20"/>
                    </a:cubicBezTo>
                    <a:cubicBezTo>
                      <a:pt x="3" y="21"/>
                      <a:pt x="4" y="21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4"/>
                      <a:pt x="2" y="25"/>
                      <a:pt x="3" y="25"/>
                    </a:cubicBezTo>
                    <a:cubicBezTo>
                      <a:pt x="4" y="25"/>
                      <a:pt x="6" y="24"/>
                      <a:pt x="6" y="25"/>
                    </a:cubicBezTo>
                    <a:cubicBezTo>
                      <a:pt x="8" y="26"/>
                      <a:pt x="7" y="29"/>
                      <a:pt x="9" y="29"/>
                    </a:cubicBezTo>
                    <a:cubicBezTo>
                      <a:pt x="11" y="29"/>
                      <a:pt x="13" y="29"/>
                      <a:pt x="15" y="28"/>
                    </a:cubicBezTo>
                    <a:cubicBezTo>
                      <a:pt x="15" y="28"/>
                      <a:pt x="16" y="27"/>
                      <a:pt x="17" y="28"/>
                    </a:cubicBezTo>
                    <a:cubicBezTo>
                      <a:pt x="18" y="28"/>
                      <a:pt x="18" y="30"/>
                      <a:pt x="20" y="29"/>
                    </a:cubicBezTo>
                    <a:cubicBezTo>
                      <a:pt x="21" y="29"/>
                      <a:pt x="22" y="29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9"/>
                      <a:pt x="25" y="29"/>
                    </a:cubicBezTo>
                    <a:cubicBezTo>
                      <a:pt x="26" y="29"/>
                      <a:pt x="27" y="29"/>
                      <a:pt x="28" y="28"/>
                    </a:cubicBezTo>
                    <a:cubicBezTo>
                      <a:pt x="29" y="28"/>
                      <a:pt x="30" y="28"/>
                      <a:pt x="31" y="29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F580FF52-1958-47B7-9929-9B35971C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2964" y="5611888"/>
                <a:ext cx="372461" cy="264724"/>
              </a:xfrm>
              <a:custGeom>
                <a:avLst/>
                <a:gdLst>
                  <a:gd name="T0" fmla="*/ 5 w 87"/>
                  <a:gd name="T1" fmla="*/ 30 h 61"/>
                  <a:gd name="T2" fmla="*/ 10 w 87"/>
                  <a:gd name="T3" fmla="*/ 27 h 61"/>
                  <a:gd name="T4" fmla="*/ 14 w 87"/>
                  <a:gd name="T5" fmla="*/ 24 h 61"/>
                  <a:gd name="T6" fmla="*/ 17 w 87"/>
                  <a:gd name="T7" fmla="*/ 23 h 61"/>
                  <a:gd name="T8" fmla="*/ 22 w 87"/>
                  <a:gd name="T9" fmla="*/ 21 h 61"/>
                  <a:gd name="T10" fmla="*/ 28 w 87"/>
                  <a:gd name="T11" fmla="*/ 19 h 61"/>
                  <a:gd name="T12" fmla="*/ 34 w 87"/>
                  <a:gd name="T13" fmla="*/ 19 h 61"/>
                  <a:gd name="T14" fmla="*/ 33 w 87"/>
                  <a:gd name="T15" fmla="*/ 14 h 61"/>
                  <a:gd name="T16" fmla="*/ 33 w 87"/>
                  <a:gd name="T17" fmla="*/ 10 h 61"/>
                  <a:gd name="T18" fmla="*/ 35 w 87"/>
                  <a:gd name="T19" fmla="*/ 9 h 61"/>
                  <a:gd name="T20" fmla="*/ 37 w 87"/>
                  <a:gd name="T21" fmla="*/ 8 h 61"/>
                  <a:gd name="T22" fmla="*/ 41 w 87"/>
                  <a:gd name="T23" fmla="*/ 7 h 61"/>
                  <a:gd name="T24" fmla="*/ 40 w 87"/>
                  <a:gd name="T25" fmla="*/ 4 h 61"/>
                  <a:gd name="T26" fmla="*/ 43 w 87"/>
                  <a:gd name="T27" fmla="*/ 2 h 61"/>
                  <a:gd name="T28" fmla="*/ 47 w 87"/>
                  <a:gd name="T29" fmla="*/ 4 h 61"/>
                  <a:gd name="T30" fmla="*/ 52 w 87"/>
                  <a:gd name="T31" fmla="*/ 5 h 61"/>
                  <a:gd name="T32" fmla="*/ 54 w 87"/>
                  <a:gd name="T33" fmla="*/ 0 h 61"/>
                  <a:gd name="T34" fmla="*/ 56 w 87"/>
                  <a:gd name="T35" fmla="*/ 7 h 61"/>
                  <a:gd name="T36" fmla="*/ 60 w 87"/>
                  <a:gd name="T37" fmla="*/ 10 h 61"/>
                  <a:gd name="T38" fmla="*/ 61 w 87"/>
                  <a:gd name="T39" fmla="*/ 3 h 61"/>
                  <a:gd name="T40" fmla="*/ 66 w 87"/>
                  <a:gd name="T41" fmla="*/ 1 h 61"/>
                  <a:gd name="T42" fmla="*/ 70 w 87"/>
                  <a:gd name="T43" fmla="*/ 4 h 61"/>
                  <a:gd name="T44" fmla="*/ 71 w 87"/>
                  <a:gd name="T45" fmla="*/ 7 h 61"/>
                  <a:gd name="T46" fmla="*/ 77 w 87"/>
                  <a:gd name="T47" fmla="*/ 7 h 61"/>
                  <a:gd name="T48" fmla="*/ 80 w 87"/>
                  <a:gd name="T49" fmla="*/ 5 h 61"/>
                  <a:gd name="T50" fmla="*/ 85 w 87"/>
                  <a:gd name="T51" fmla="*/ 7 h 61"/>
                  <a:gd name="T52" fmla="*/ 86 w 87"/>
                  <a:gd name="T53" fmla="*/ 9 h 61"/>
                  <a:gd name="T54" fmla="*/ 78 w 87"/>
                  <a:gd name="T55" fmla="*/ 14 h 61"/>
                  <a:gd name="T56" fmla="*/ 77 w 87"/>
                  <a:gd name="T57" fmla="*/ 21 h 61"/>
                  <a:gd name="T58" fmla="*/ 77 w 87"/>
                  <a:gd name="T59" fmla="*/ 26 h 61"/>
                  <a:gd name="T60" fmla="*/ 74 w 87"/>
                  <a:gd name="T61" fmla="*/ 31 h 61"/>
                  <a:gd name="T62" fmla="*/ 73 w 87"/>
                  <a:gd name="T63" fmla="*/ 35 h 61"/>
                  <a:gd name="T64" fmla="*/ 63 w 87"/>
                  <a:gd name="T65" fmla="*/ 41 h 61"/>
                  <a:gd name="T66" fmla="*/ 54 w 87"/>
                  <a:gd name="T67" fmla="*/ 43 h 61"/>
                  <a:gd name="T68" fmla="*/ 49 w 87"/>
                  <a:gd name="T69" fmla="*/ 44 h 61"/>
                  <a:gd name="T70" fmla="*/ 44 w 87"/>
                  <a:gd name="T71" fmla="*/ 47 h 61"/>
                  <a:gd name="T72" fmla="*/ 39 w 87"/>
                  <a:gd name="T73" fmla="*/ 47 h 61"/>
                  <a:gd name="T74" fmla="*/ 33 w 87"/>
                  <a:gd name="T75" fmla="*/ 46 h 61"/>
                  <a:gd name="T76" fmla="*/ 30 w 87"/>
                  <a:gd name="T77" fmla="*/ 47 h 61"/>
                  <a:gd name="T78" fmla="*/ 25 w 87"/>
                  <a:gd name="T79" fmla="*/ 50 h 61"/>
                  <a:gd name="T80" fmla="*/ 20 w 87"/>
                  <a:gd name="T81" fmla="*/ 55 h 61"/>
                  <a:gd name="T82" fmla="*/ 14 w 87"/>
                  <a:gd name="T83" fmla="*/ 59 h 61"/>
                  <a:gd name="T84" fmla="*/ 11 w 87"/>
                  <a:gd name="T85" fmla="*/ 59 h 61"/>
                  <a:gd name="T86" fmla="*/ 5 w 87"/>
                  <a:gd name="T87" fmla="*/ 58 h 61"/>
                  <a:gd name="T88" fmla="*/ 7 w 87"/>
                  <a:gd name="T89" fmla="*/ 55 h 61"/>
                  <a:gd name="T90" fmla="*/ 13 w 87"/>
                  <a:gd name="T91" fmla="*/ 52 h 61"/>
                  <a:gd name="T92" fmla="*/ 11 w 87"/>
                  <a:gd name="T93" fmla="*/ 47 h 61"/>
                  <a:gd name="T94" fmla="*/ 5 w 87"/>
                  <a:gd name="T95" fmla="*/ 46 h 61"/>
                  <a:gd name="T96" fmla="*/ 1 w 87"/>
                  <a:gd name="T97" fmla="*/ 42 h 61"/>
                  <a:gd name="T98" fmla="*/ 8 w 87"/>
                  <a:gd name="T99" fmla="*/ 40 h 61"/>
                  <a:gd name="T100" fmla="*/ 12 w 87"/>
                  <a:gd name="T101" fmla="*/ 36 h 61"/>
                  <a:gd name="T102" fmla="*/ 17 w 87"/>
                  <a:gd name="T103" fmla="*/ 35 h 61"/>
                  <a:gd name="T104" fmla="*/ 19 w 87"/>
                  <a:gd name="T105" fmla="*/ 30 h 61"/>
                  <a:gd name="T106" fmla="*/ 13 w 87"/>
                  <a:gd name="T107" fmla="*/ 29 h 61"/>
                  <a:gd name="T108" fmla="*/ 11 w 87"/>
                  <a:gd name="T109" fmla="*/ 31 h 61"/>
                  <a:gd name="T110" fmla="*/ 7 w 87"/>
                  <a:gd name="T111" fmla="*/ 33 h 61"/>
                  <a:gd name="T112" fmla="*/ 5 w 87"/>
                  <a:gd name="T113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61">
                    <a:moveTo>
                      <a:pt x="5" y="33"/>
                    </a:moveTo>
                    <a:cubicBezTo>
                      <a:pt x="4" y="33"/>
                      <a:pt x="2" y="30"/>
                      <a:pt x="3" y="30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29"/>
                      <a:pt x="5" y="28"/>
                      <a:pt x="6" y="27"/>
                    </a:cubicBezTo>
                    <a:cubicBezTo>
                      <a:pt x="7" y="27"/>
                      <a:pt x="8" y="27"/>
                      <a:pt x="9" y="27"/>
                    </a:cubicBezTo>
                    <a:cubicBezTo>
                      <a:pt x="9" y="27"/>
                      <a:pt x="9" y="27"/>
                      <a:pt x="10" y="27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1" y="24"/>
                      <a:pt x="13" y="24"/>
                      <a:pt x="14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4" y="24"/>
                      <a:pt x="15" y="23"/>
                      <a:pt x="15" y="23"/>
                    </a:cubicBezTo>
                    <a:cubicBezTo>
                      <a:pt x="16" y="23"/>
                      <a:pt x="15" y="23"/>
                      <a:pt x="16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2"/>
                      <a:pt x="17" y="22"/>
                      <a:pt x="18" y="21"/>
                    </a:cubicBezTo>
                    <a:cubicBezTo>
                      <a:pt x="18" y="21"/>
                      <a:pt x="19" y="20"/>
                      <a:pt x="20" y="20"/>
                    </a:cubicBezTo>
                    <a:cubicBezTo>
                      <a:pt x="21" y="20"/>
                      <a:pt x="21" y="21"/>
                      <a:pt x="22" y="21"/>
                    </a:cubicBezTo>
                    <a:cubicBezTo>
                      <a:pt x="23" y="21"/>
                      <a:pt x="24" y="20"/>
                      <a:pt x="25" y="20"/>
                    </a:cubicBezTo>
                    <a:cubicBezTo>
                      <a:pt x="25" y="20"/>
                      <a:pt x="26" y="21"/>
                      <a:pt x="27" y="20"/>
                    </a:cubicBezTo>
                    <a:cubicBezTo>
                      <a:pt x="27" y="20"/>
                      <a:pt x="27" y="19"/>
                      <a:pt x="28" y="19"/>
                    </a:cubicBezTo>
                    <a:cubicBezTo>
                      <a:pt x="29" y="19"/>
                      <a:pt x="29" y="19"/>
                      <a:pt x="30" y="19"/>
                    </a:cubicBezTo>
                    <a:cubicBezTo>
                      <a:pt x="31" y="20"/>
                      <a:pt x="31" y="19"/>
                      <a:pt x="32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5" y="20"/>
                      <a:pt x="36" y="19"/>
                      <a:pt x="36" y="18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4" y="17"/>
                      <a:pt x="31" y="15"/>
                      <a:pt x="33" y="14"/>
                    </a:cubicBezTo>
                    <a:cubicBezTo>
                      <a:pt x="32" y="14"/>
                      <a:pt x="31" y="14"/>
                      <a:pt x="30" y="13"/>
                    </a:cubicBezTo>
                    <a:cubicBezTo>
                      <a:pt x="30" y="12"/>
                      <a:pt x="30" y="11"/>
                      <a:pt x="30" y="11"/>
                    </a:cubicBezTo>
                    <a:cubicBezTo>
                      <a:pt x="31" y="11"/>
                      <a:pt x="32" y="11"/>
                      <a:pt x="33" y="10"/>
                    </a:cubicBezTo>
                    <a:cubicBezTo>
                      <a:pt x="33" y="10"/>
                      <a:pt x="32" y="10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4" y="9"/>
                      <a:pt x="35" y="9"/>
                      <a:pt x="35" y="9"/>
                    </a:cubicBezTo>
                    <a:cubicBezTo>
                      <a:pt x="36" y="9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7" y="9"/>
                    </a:cubicBezTo>
                    <a:cubicBezTo>
                      <a:pt x="37" y="9"/>
                      <a:pt x="37" y="9"/>
                      <a:pt x="37" y="8"/>
                    </a:cubicBez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40" y="8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2" y="7"/>
                      <a:pt x="42" y="6"/>
                      <a:pt x="43" y="6"/>
                    </a:cubicBezTo>
                    <a:cubicBezTo>
                      <a:pt x="43" y="6"/>
                      <a:pt x="43" y="5"/>
                      <a:pt x="44" y="5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40" y="1"/>
                      <a:pt x="40" y="1"/>
                      <a:pt x="41" y="1"/>
                    </a:cubicBezTo>
                    <a:cubicBezTo>
                      <a:pt x="42" y="1"/>
                      <a:pt x="43" y="1"/>
                      <a:pt x="43" y="2"/>
                    </a:cubicBezTo>
                    <a:cubicBezTo>
                      <a:pt x="44" y="1"/>
                      <a:pt x="44" y="1"/>
                      <a:pt x="44" y="2"/>
                    </a:cubicBezTo>
                    <a:cubicBezTo>
                      <a:pt x="45" y="3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8" y="3"/>
                      <a:pt x="49" y="3"/>
                      <a:pt x="49" y="3"/>
                    </a:cubicBezTo>
                    <a:cubicBezTo>
                      <a:pt x="50" y="4"/>
                      <a:pt x="51" y="4"/>
                      <a:pt x="51" y="4"/>
                    </a:cubicBezTo>
                    <a:cubicBezTo>
                      <a:pt x="51" y="5"/>
                      <a:pt x="51" y="5"/>
                      <a:pt x="52" y="5"/>
                    </a:cubicBezTo>
                    <a:cubicBezTo>
                      <a:pt x="52" y="4"/>
                      <a:pt x="51" y="4"/>
                      <a:pt x="51" y="3"/>
                    </a:cubicBezTo>
                    <a:cubicBezTo>
                      <a:pt x="51" y="2"/>
                      <a:pt x="51" y="1"/>
                      <a:pt x="52" y="1"/>
                    </a:cubicBezTo>
                    <a:cubicBezTo>
                      <a:pt x="52" y="0"/>
                      <a:pt x="53" y="0"/>
                      <a:pt x="54" y="0"/>
                    </a:cubicBezTo>
                    <a:cubicBezTo>
                      <a:pt x="55" y="0"/>
                      <a:pt x="57" y="2"/>
                      <a:pt x="57" y="3"/>
                    </a:cubicBezTo>
                    <a:cubicBezTo>
                      <a:pt x="57" y="3"/>
                      <a:pt x="57" y="5"/>
                      <a:pt x="57" y="5"/>
                    </a:cubicBezTo>
                    <a:cubicBezTo>
                      <a:pt x="57" y="6"/>
                      <a:pt x="56" y="7"/>
                      <a:pt x="56" y="7"/>
                    </a:cubicBezTo>
                    <a:cubicBezTo>
                      <a:pt x="57" y="7"/>
                      <a:pt x="58" y="6"/>
                      <a:pt x="59" y="7"/>
                    </a:cubicBezTo>
                    <a:cubicBezTo>
                      <a:pt x="60" y="8"/>
                      <a:pt x="59" y="9"/>
                      <a:pt x="60" y="10"/>
                    </a:cubicBezTo>
                    <a:cubicBezTo>
                      <a:pt x="60" y="10"/>
                      <a:pt x="59" y="10"/>
                      <a:pt x="60" y="10"/>
                    </a:cubicBezTo>
                    <a:cubicBezTo>
                      <a:pt x="61" y="10"/>
                      <a:pt x="62" y="9"/>
                      <a:pt x="62" y="9"/>
                    </a:cubicBezTo>
                    <a:cubicBezTo>
                      <a:pt x="62" y="7"/>
                      <a:pt x="61" y="6"/>
                      <a:pt x="61" y="4"/>
                    </a:cubicBezTo>
                    <a:cubicBezTo>
                      <a:pt x="61" y="4"/>
                      <a:pt x="61" y="4"/>
                      <a:pt x="61" y="3"/>
                    </a:cubicBezTo>
                    <a:cubicBezTo>
                      <a:pt x="62" y="3"/>
                      <a:pt x="63" y="3"/>
                      <a:pt x="63" y="3"/>
                    </a:cubicBezTo>
                    <a:cubicBezTo>
                      <a:pt x="64" y="3"/>
                      <a:pt x="64" y="6"/>
                      <a:pt x="65" y="5"/>
                    </a:cubicBezTo>
                    <a:cubicBezTo>
                      <a:pt x="66" y="5"/>
                      <a:pt x="64" y="2"/>
                      <a:pt x="66" y="1"/>
                    </a:cubicBezTo>
                    <a:cubicBezTo>
                      <a:pt x="67" y="0"/>
                      <a:pt x="67" y="4"/>
                      <a:pt x="68" y="5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4"/>
                      <a:pt x="70" y="4"/>
                      <a:pt x="70" y="4"/>
                    </a:cubicBezTo>
                    <a:cubicBezTo>
                      <a:pt x="70" y="5"/>
                      <a:pt x="70" y="5"/>
                      <a:pt x="71" y="5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6"/>
                      <a:pt x="72" y="5"/>
                      <a:pt x="72" y="5"/>
                    </a:cubicBezTo>
                    <a:cubicBezTo>
                      <a:pt x="72" y="4"/>
                      <a:pt x="73" y="4"/>
                      <a:pt x="74" y="4"/>
                    </a:cubicBezTo>
                    <a:cubicBezTo>
                      <a:pt x="76" y="3"/>
                      <a:pt x="77" y="5"/>
                      <a:pt x="77" y="7"/>
                    </a:cubicBezTo>
                    <a:cubicBezTo>
                      <a:pt x="78" y="7"/>
                      <a:pt x="78" y="6"/>
                      <a:pt x="78" y="6"/>
                    </a:cubicBezTo>
                    <a:cubicBezTo>
                      <a:pt x="79" y="6"/>
                      <a:pt x="79" y="7"/>
                      <a:pt x="80" y="8"/>
                    </a:cubicBezTo>
                    <a:cubicBezTo>
                      <a:pt x="80" y="8"/>
                      <a:pt x="80" y="6"/>
                      <a:pt x="80" y="5"/>
                    </a:cubicBezTo>
                    <a:cubicBezTo>
                      <a:pt x="81" y="4"/>
                      <a:pt x="81" y="3"/>
                      <a:pt x="82" y="3"/>
                    </a:cubicBezTo>
                    <a:cubicBezTo>
                      <a:pt x="83" y="2"/>
                      <a:pt x="84" y="2"/>
                      <a:pt x="84" y="3"/>
                    </a:cubicBezTo>
                    <a:cubicBezTo>
                      <a:pt x="85" y="4"/>
                      <a:pt x="85" y="6"/>
                      <a:pt x="85" y="7"/>
                    </a:cubicBezTo>
                    <a:cubicBezTo>
                      <a:pt x="85" y="7"/>
                      <a:pt x="85" y="7"/>
                      <a:pt x="85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6" y="9"/>
                      <a:pt x="86" y="8"/>
                      <a:pt x="86" y="9"/>
                    </a:cubicBezTo>
                    <a:cubicBezTo>
                      <a:pt x="87" y="10"/>
                      <a:pt x="86" y="10"/>
                      <a:pt x="86" y="11"/>
                    </a:cubicBezTo>
                    <a:cubicBezTo>
                      <a:pt x="85" y="12"/>
                      <a:pt x="84" y="12"/>
                      <a:pt x="83" y="13"/>
                    </a:cubicBezTo>
                    <a:cubicBezTo>
                      <a:pt x="81" y="13"/>
                      <a:pt x="79" y="11"/>
                      <a:pt x="78" y="14"/>
                    </a:cubicBezTo>
                    <a:cubicBezTo>
                      <a:pt x="77" y="15"/>
                      <a:pt x="79" y="17"/>
                      <a:pt x="80" y="17"/>
                    </a:cubicBezTo>
                    <a:cubicBezTo>
                      <a:pt x="79" y="18"/>
                      <a:pt x="76" y="18"/>
                      <a:pt x="76" y="20"/>
                    </a:cubicBezTo>
                    <a:cubicBezTo>
                      <a:pt x="77" y="20"/>
                      <a:pt x="78" y="21"/>
                      <a:pt x="77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3"/>
                      <a:pt x="76" y="23"/>
                      <a:pt x="76" y="24"/>
                    </a:cubicBezTo>
                    <a:cubicBezTo>
                      <a:pt x="77" y="25"/>
                      <a:pt x="77" y="25"/>
                      <a:pt x="77" y="26"/>
                    </a:cubicBezTo>
                    <a:cubicBezTo>
                      <a:pt x="77" y="26"/>
                      <a:pt x="76" y="27"/>
                      <a:pt x="76" y="27"/>
                    </a:cubicBezTo>
                    <a:cubicBezTo>
                      <a:pt x="75" y="27"/>
                      <a:pt x="74" y="28"/>
                      <a:pt x="73" y="29"/>
                    </a:cubicBezTo>
                    <a:cubicBezTo>
                      <a:pt x="73" y="30"/>
                      <a:pt x="73" y="30"/>
                      <a:pt x="74" y="31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5" y="32"/>
                      <a:pt x="73" y="33"/>
                      <a:pt x="73" y="34"/>
                    </a:cubicBezTo>
                    <a:cubicBezTo>
                      <a:pt x="72" y="35"/>
                      <a:pt x="73" y="34"/>
                      <a:pt x="73" y="35"/>
                    </a:cubicBezTo>
                    <a:cubicBezTo>
                      <a:pt x="73" y="36"/>
                      <a:pt x="73" y="37"/>
                      <a:pt x="73" y="37"/>
                    </a:cubicBezTo>
                    <a:cubicBezTo>
                      <a:pt x="72" y="40"/>
                      <a:pt x="67" y="36"/>
                      <a:pt x="66" y="38"/>
                    </a:cubicBezTo>
                    <a:cubicBezTo>
                      <a:pt x="65" y="39"/>
                      <a:pt x="64" y="40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1" y="42"/>
                      <a:pt x="60" y="42"/>
                      <a:pt x="59" y="42"/>
                    </a:cubicBezTo>
                    <a:cubicBezTo>
                      <a:pt x="57" y="42"/>
                      <a:pt x="56" y="42"/>
                      <a:pt x="54" y="43"/>
                    </a:cubicBezTo>
                    <a:cubicBezTo>
                      <a:pt x="54" y="43"/>
                      <a:pt x="53" y="43"/>
                      <a:pt x="52" y="43"/>
                    </a:cubicBezTo>
                    <a:cubicBezTo>
                      <a:pt x="52" y="43"/>
                      <a:pt x="52" y="44"/>
                      <a:pt x="52" y="45"/>
                    </a:cubicBezTo>
                    <a:cubicBezTo>
                      <a:pt x="51" y="45"/>
                      <a:pt x="50" y="44"/>
                      <a:pt x="49" y="44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6"/>
                      <a:pt x="48" y="46"/>
                      <a:pt x="47" y="46"/>
                    </a:cubicBezTo>
                    <a:cubicBezTo>
                      <a:pt x="47" y="47"/>
                      <a:pt x="45" y="48"/>
                      <a:pt x="44" y="47"/>
                    </a:cubicBezTo>
                    <a:cubicBezTo>
                      <a:pt x="43" y="47"/>
                      <a:pt x="43" y="46"/>
                      <a:pt x="42" y="45"/>
                    </a:cubicBezTo>
                    <a:cubicBezTo>
                      <a:pt x="42" y="46"/>
                      <a:pt x="41" y="46"/>
                      <a:pt x="40" y="46"/>
                    </a:cubicBezTo>
                    <a:cubicBezTo>
                      <a:pt x="40" y="46"/>
                      <a:pt x="39" y="46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5" y="47"/>
                      <a:pt x="35" y="45"/>
                      <a:pt x="34" y="45"/>
                    </a:cubicBezTo>
                    <a:cubicBezTo>
                      <a:pt x="33" y="45"/>
                      <a:pt x="33" y="46"/>
                      <a:pt x="33" y="46"/>
                    </a:cubicBezTo>
                    <a:cubicBezTo>
                      <a:pt x="32" y="46"/>
                      <a:pt x="31" y="45"/>
                      <a:pt x="30" y="45"/>
                    </a:cubicBezTo>
                    <a:cubicBezTo>
                      <a:pt x="30" y="45"/>
                      <a:pt x="30" y="45"/>
                      <a:pt x="30" y="46"/>
                    </a:cubicBezTo>
                    <a:cubicBezTo>
                      <a:pt x="30" y="46"/>
                      <a:pt x="30" y="47"/>
                      <a:pt x="30" y="47"/>
                    </a:cubicBezTo>
                    <a:cubicBezTo>
                      <a:pt x="29" y="48"/>
                      <a:pt x="29" y="49"/>
                      <a:pt x="28" y="49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9"/>
                      <a:pt x="26" y="50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4" y="52"/>
                      <a:pt x="23" y="52"/>
                      <a:pt x="22" y="53"/>
                    </a:cubicBezTo>
                    <a:cubicBezTo>
                      <a:pt x="21" y="53"/>
                      <a:pt x="21" y="54"/>
                      <a:pt x="20" y="55"/>
                    </a:cubicBezTo>
                    <a:cubicBezTo>
                      <a:pt x="20" y="56"/>
                      <a:pt x="19" y="58"/>
                      <a:pt x="18" y="59"/>
                    </a:cubicBezTo>
                    <a:cubicBezTo>
                      <a:pt x="17" y="59"/>
                      <a:pt x="16" y="60"/>
                      <a:pt x="15" y="60"/>
                    </a:cubicBezTo>
                    <a:cubicBezTo>
                      <a:pt x="15" y="60"/>
                      <a:pt x="14" y="60"/>
                      <a:pt x="14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0" y="59"/>
                      <a:pt x="9" y="60"/>
                      <a:pt x="9" y="60"/>
                    </a:cubicBezTo>
                    <a:cubicBezTo>
                      <a:pt x="7" y="61"/>
                      <a:pt x="5" y="60"/>
                      <a:pt x="4" y="59"/>
                    </a:cubicBezTo>
                    <a:cubicBezTo>
                      <a:pt x="3" y="58"/>
                      <a:pt x="4" y="58"/>
                      <a:pt x="5" y="58"/>
                    </a:cubicBezTo>
                    <a:cubicBezTo>
                      <a:pt x="5" y="58"/>
                      <a:pt x="5" y="57"/>
                      <a:pt x="6" y="57"/>
                    </a:cubicBezTo>
                    <a:cubicBezTo>
                      <a:pt x="6" y="57"/>
                      <a:pt x="6" y="58"/>
                      <a:pt x="7" y="57"/>
                    </a:cubicBezTo>
                    <a:cubicBezTo>
                      <a:pt x="7" y="57"/>
                      <a:pt x="6" y="55"/>
                      <a:pt x="7" y="55"/>
                    </a:cubicBezTo>
                    <a:cubicBezTo>
                      <a:pt x="7" y="55"/>
                      <a:pt x="9" y="55"/>
                      <a:pt x="9" y="54"/>
                    </a:cubicBezTo>
                    <a:cubicBezTo>
                      <a:pt x="10" y="54"/>
                      <a:pt x="9" y="53"/>
                      <a:pt x="10" y="52"/>
                    </a:cubicBezTo>
                    <a:cubicBezTo>
                      <a:pt x="11" y="51"/>
                      <a:pt x="12" y="51"/>
                      <a:pt x="13" y="52"/>
                    </a:cubicBezTo>
                    <a:cubicBezTo>
                      <a:pt x="13" y="52"/>
                      <a:pt x="13" y="51"/>
                      <a:pt x="12" y="51"/>
                    </a:cubicBezTo>
                    <a:cubicBezTo>
                      <a:pt x="12" y="50"/>
                      <a:pt x="12" y="50"/>
                      <a:pt x="11" y="50"/>
                    </a:cubicBezTo>
                    <a:cubicBezTo>
                      <a:pt x="10" y="49"/>
                      <a:pt x="10" y="47"/>
                      <a:pt x="11" y="47"/>
                    </a:cubicBezTo>
                    <a:cubicBezTo>
                      <a:pt x="10" y="47"/>
                      <a:pt x="9" y="47"/>
                      <a:pt x="8" y="47"/>
                    </a:cubicBezTo>
                    <a:cubicBezTo>
                      <a:pt x="7" y="47"/>
                      <a:pt x="6" y="47"/>
                      <a:pt x="6" y="47"/>
                    </a:cubicBezTo>
                    <a:cubicBezTo>
                      <a:pt x="5" y="47"/>
                      <a:pt x="5" y="47"/>
                      <a:pt x="5" y="46"/>
                    </a:cubicBezTo>
                    <a:cubicBezTo>
                      <a:pt x="4" y="46"/>
                      <a:pt x="4" y="45"/>
                      <a:pt x="4" y="45"/>
                    </a:cubicBezTo>
                    <a:cubicBezTo>
                      <a:pt x="4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1" y="41"/>
                      <a:pt x="3" y="41"/>
                      <a:pt x="4" y="41"/>
                    </a:cubicBezTo>
                    <a:cubicBezTo>
                      <a:pt x="4" y="40"/>
                      <a:pt x="5" y="40"/>
                      <a:pt x="6" y="40"/>
                    </a:cubicBezTo>
                    <a:cubicBezTo>
                      <a:pt x="6" y="40"/>
                      <a:pt x="7" y="40"/>
                      <a:pt x="8" y="40"/>
                    </a:cubicBezTo>
                    <a:cubicBezTo>
                      <a:pt x="9" y="40"/>
                      <a:pt x="9" y="38"/>
                      <a:pt x="9" y="38"/>
                    </a:cubicBezTo>
                    <a:cubicBezTo>
                      <a:pt x="9" y="37"/>
                      <a:pt x="10" y="36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3" y="36"/>
                      <a:pt x="13" y="35"/>
                      <a:pt x="13" y="35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6" y="34"/>
                      <a:pt x="17" y="35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3"/>
                      <a:pt x="18" y="33"/>
                      <a:pt x="19" y="32"/>
                    </a:cubicBezTo>
                    <a:cubicBezTo>
                      <a:pt x="19" y="31"/>
                      <a:pt x="20" y="31"/>
                      <a:pt x="19" y="30"/>
                    </a:cubicBezTo>
                    <a:cubicBezTo>
                      <a:pt x="19" y="30"/>
                      <a:pt x="17" y="28"/>
                      <a:pt x="19" y="29"/>
                    </a:cubicBezTo>
                    <a:cubicBezTo>
                      <a:pt x="18" y="29"/>
                      <a:pt x="17" y="30"/>
                      <a:pt x="16" y="30"/>
                    </a:cubicBezTo>
                    <a:cubicBezTo>
                      <a:pt x="14" y="31"/>
                      <a:pt x="14" y="30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10" y="33"/>
                      <a:pt x="9" y="33"/>
                    </a:cubicBezTo>
                    <a:cubicBezTo>
                      <a:pt x="8" y="33"/>
                      <a:pt x="9" y="32"/>
                      <a:pt x="8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4"/>
                    </a:cubicBezTo>
                    <a:cubicBezTo>
                      <a:pt x="5" y="34"/>
                      <a:pt x="6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22AAFBE7-1A1A-4C04-B1DA-CA20DAF90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80" y="5719625"/>
                <a:ext cx="249334" cy="129284"/>
              </a:xfrm>
              <a:custGeom>
                <a:avLst/>
                <a:gdLst>
                  <a:gd name="T0" fmla="*/ 8 w 58"/>
                  <a:gd name="T1" fmla="*/ 25 h 30"/>
                  <a:gd name="T2" fmla="*/ 2 w 58"/>
                  <a:gd name="T3" fmla="*/ 24 h 30"/>
                  <a:gd name="T4" fmla="*/ 1 w 58"/>
                  <a:gd name="T5" fmla="*/ 20 h 30"/>
                  <a:gd name="T6" fmla="*/ 1 w 58"/>
                  <a:gd name="T7" fmla="*/ 18 h 30"/>
                  <a:gd name="T8" fmla="*/ 4 w 58"/>
                  <a:gd name="T9" fmla="*/ 17 h 30"/>
                  <a:gd name="T10" fmla="*/ 5 w 58"/>
                  <a:gd name="T11" fmla="*/ 13 h 30"/>
                  <a:gd name="T12" fmla="*/ 1 w 58"/>
                  <a:gd name="T13" fmla="*/ 8 h 30"/>
                  <a:gd name="T14" fmla="*/ 2 w 58"/>
                  <a:gd name="T15" fmla="*/ 6 h 30"/>
                  <a:gd name="T16" fmla="*/ 4 w 58"/>
                  <a:gd name="T17" fmla="*/ 4 h 30"/>
                  <a:gd name="T18" fmla="*/ 5 w 58"/>
                  <a:gd name="T19" fmla="*/ 0 h 30"/>
                  <a:gd name="T20" fmla="*/ 10 w 58"/>
                  <a:gd name="T21" fmla="*/ 5 h 30"/>
                  <a:gd name="T22" fmla="*/ 15 w 58"/>
                  <a:gd name="T23" fmla="*/ 6 h 30"/>
                  <a:gd name="T24" fmla="*/ 17 w 58"/>
                  <a:gd name="T25" fmla="*/ 4 h 30"/>
                  <a:gd name="T26" fmla="*/ 21 w 58"/>
                  <a:gd name="T27" fmla="*/ 5 h 30"/>
                  <a:gd name="T28" fmla="*/ 24 w 58"/>
                  <a:gd name="T29" fmla="*/ 6 h 30"/>
                  <a:gd name="T30" fmla="*/ 27 w 58"/>
                  <a:gd name="T31" fmla="*/ 6 h 30"/>
                  <a:gd name="T32" fmla="*/ 31 w 58"/>
                  <a:gd name="T33" fmla="*/ 7 h 30"/>
                  <a:gd name="T34" fmla="*/ 35 w 58"/>
                  <a:gd name="T35" fmla="*/ 10 h 30"/>
                  <a:gd name="T36" fmla="*/ 37 w 58"/>
                  <a:gd name="T37" fmla="*/ 12 h 30"/>
                  <a:gd name="T38" fmla="*/ 38 w 58"/>
                  <a:gd name="T39" fmla="*/ 15 h 30"/>
                  <a:gd name="T40" fmla="*/ 39 w 58"/>
                  <a:gd name="T41" fmla="*/ 17 h 30"/>
                  <a:gd name="T42" fmla="*/ 43 w 58"/>
                  <a:gd name="T43" fmla="*/ 17 h 30"/>
                  <a:gd name="T44" fmla="*/ 43 w 58"/>
                  <a:gd name="T45" fmla="*/ 8 h 30"/>
                  <a:gd name="T46" fmla="*/ 48 w 58"/>
                  <a:gd name="T47" fmla="*/ 1 h 30"/>
                  <a:gd name="T48" fmla="*/ 49 w 58"/>
                  <a:gd name="T49" fmla="*/ 2 h 30"/>
                  <a:gd name="T50" fmla="*/ 52 w 58"/>
                  <a:gd name="T51" fmla="*/ 6 h 30"/>
                  <a:gd name="T52" fmla="*/ 53 w 58"/>
                  <a:gd name="T53" fmla="*/ 9 h 30"/>
                  <a:gd name="T54" fmla="*/ 56 w 58"/>
                  <a:gd name="T55" fmla="*/ 11 h 30"/>
                  <a:gd name="T56" fmla="*/ 58 w 58"/>
                  <a:gd name="T57" fmla="*/ 15 h 30"/>
                  <a:gd name="T58" fmla="*/ 56 w 58"/>
                  <a:gd name="T59" fmla="*/ 18 h 30"/>
                  <a:gd name="T60" fmla="*/ 55 w 58"/>
                  <a:gd name="T61" fmla="*/ 21 h 30"/>
                  <a:gd name="T62" fmla="*/ 49 w 58"/>
                  <a:gd name="T63" fmla="*/ 19 h 30"/>
                  <a:gd name="T64" fmla="*/ 48 w 58"/>
                  <a:gd name="T65" fmla="*/ 20 h 30"/>
                  <a:gd name="T66" fmla="*/ 43 w 58"/>
                  <a:gd name="T67" fmla="*/ 21 h 30"/>
                  <a:gd name="T68" fmla="*/ 39 w 58"/>
                  <a:gd name="T69" fmla="*/ 23 h 30"/>
                  <a:gd name="T70" fmla="*/ 28 w 58"/>
                  <a:gd name="T71" fmla="*/ 19 h 30"/>
                  <a:gd name="T72" fmla="*/ 25 w 58"/>
                  <a:gd name="T73" fmla="*/ 22 h 30"/>
                  <a:gd name="T74" fmla="*/ 26 w 58"/>
                  <a:gd name="T75" fmla="*/ 26 h 30"/>
                  <a:gd name="T76" fmla="*/ 20 w 58"/>
                  <a:gd name="T77" fmla="*/ 27 h 30"/>
                  <a:gd name="T78" fmla="*/ 15 w 58"/>
                  <a:gd name="T79" fmla="*/ 29 h 30"/>
                  <a:gd name="T80" fmla="*/ 13 w 58"/>
                  <a:gd name="T81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30">
                    <a:moveTo>
                      <a:pt x="12" y="29"/>
                    </a:moveTo>
                    <a:cubicBezTo>
                      <a:pt x="11" y="28"/>
                      <a:pt x="8" y="27"/>
                      <a:pt x="8" y="25"/>
                    </a:cubicBezTo>
                    <a:cubicBezTo>
                      <a:pt x="8" y="26"/>
                      <a:pt x="6" y="26"/>
                      <a:pt x="5" y="26"/>
                    </a:cubicBezTo>
                    <a:cubicBezTo>
                      <a:pt x="4" y="26"/>
                      <a:pt x="3" y="25"/>
                      <a:pt x="2" y="24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20"/>
                      <a:pt x="0" y="21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1" y="20"/>
                      <a:pt x="0" y="19"/>
                      <a:pt x="1" y="18"/>
                    </a:cubicBezTo>
                    <a:cubicBezTo>
                      <a:pt x="1" y="17"/>
                      <a:pt x="2" y="18"/>
                      <a:pt x="3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3" y="12"/>
                      <a:pt x="2" y="11"/>
                      <a:pt x="1" y="10"/>
                    </a:cubicBezTo>
                    <a:cubicBezTo>
                      <a:pt x="1" y="9"/>
                      <a:pt x="0" y="9"/>
                      <a:pt x="1" y="8"/>
                    </a:cubicBezTo>
                    <a:cubicBezTo>
                      <a:pt x="1" y="7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8" y="2"/>
                      <a:pt x="9" y="3"/>
                      <a:pt x="10" y="5"/>
                    </a:cubicBezTo>
                    <a:cubicBezTo>
                      <a:pt x="10" y="4"/>
                      <a:pt x="12" y="3"/>
                      <a:pt x="13" y="4"/>
                    </a:cubicBezTo>
                    <a:cubicBezTo>
                      <a:pt x="14" y="4"/>
                      <a:pt x="15" y="5"/>
                      <a:pt x="15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5"/>
                      <a:pt x="17" y="4"/>
                    </a:cubicBezTo>
                    <a:cubicBezTo>
                      <a:pt x="18" y="4"/>
                      <a:pt x="19" y="3"/>
                      <a:pt x="20" y="4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6"/>
                      <a:pt x="24" y="6"/>
                    </a:cubicBezTo>
                    <a:cubicBezTo>
                      <a:pt x="24" y="6"/>
                      <a:pt x="25" y="5"/>
                      <a:pt x="26" y="5"/>
                    </a:cubicBezTo>
                    <a:cubicBezTo>
                      <a:pt x="27" y="5"/>
                      <a:pt x="27" y="6"/>
                      <a:pt x="27" y="6"/>
                    </a:cubicBezTo>
                    <a:cubicBezTo>
                      <a:pt x="28" y="7"/>
                      <a:pt x="29" y="6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2" y="7"/>
                      <a:pt x="33" y="7"/>
                      <a:pt x="34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0"/>
                      <a:pt x="35" y="10"/>
                      <a:pt x="36" y="10"/>
                    </a:cubicBezTo>
                    <a:cubicBezTo>
                      <a:pt x="37" y="11"/>
                      <a:pt x="37" y="11"/>
                      <a:pt x="37" y="12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39" y="17"/>
                      <a:pt x="40" y="17"/>
                      <a:pt x="40" y="17"/>
                    </a:cubicBezTo>
                    <a:cubicBezTo>
                      <a:pt x="41" y="17"/>
                      <a:pt x="42" y="17"/>
                      <a:pt x="43" y="17"/>
                    </a:cubicBezTo>
                    <a:cubicBezTo>
                      <a:pt x="45" y="16"/>
                      <a:pt x="44" y="14"/>
                      <a:pt x="44" y="13"/>
                    </a:cubicBezTo>
                    <a:cubicBezTo>
                      <a:pt x="43" y="12"/>
                      <a:pt x="42" y="9"/>
                      <a:pt x="43" y="8"/>
                    </a:cubicBezTo>
                    <a:cubicBezTo>
                      <a:pt x="44" y="7"/>
                      <a:pt x="45" y="8"/>
                      <a:pt x="46" y="8"/>
                    </a:cubicBezTo>
                    <a:cubicBezTo>
                      <a:pt x="44" y="5"/>
                      <a:pt x="43" y="1"/>
                      <a:pt x="48" y="1"/>
                    </a:cubicBezTo>
                    <a:cubicBezTo>
                      <a:pt x="48" y="1"/>
                      <a:pt x="48" y="1"/>
                      <a:pt x="49" y="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2"/>
                      <a:pt x="50" y="4"/>
                      <a:pt x="50" y="5"/>
                    </a:cubicBezTo>
                    <a:cubicBezTo>
                      <a:pt x="51" y="5"/>
                      <a:pt x="52" y="5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2" y="8"/>
                      <a:pt x="53" y="8"/>
                      <a:pt x="53" y="9"/>
                    </a:cubicBezTo>
                    <a:cubicBezTo>
                      <a:pt x="54" y="9"/>
                      <a:pt x="53" y="10"/>
                      <a:pt x="54" y="11"/>
                    </a:cubicBezTo>
                    <a:cubicBezTo>
                      <a:pt x="54" y="11"/>
                      <a:pt x="55" y="11"/>
                      <a:pt x="56" y="11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6" y="14"/>
                      <a:pt x="58" y="14"/>
                      <a:pt x="58" y="15"/>
                    </a:cubicBezTo>
                    <a:cubicBezTo>
                      <a:pt x="58" y="16"/>
                      <a:pt x="58" y="17"/>
                      <a:pt x="57" y="17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56" y="19"/>
                      <a:pt x="57" y="20"/>
                      <a:pt x="56" y="21"/>
                    </a:cubicBezTo>
                    <a:cubicBezTo>
                      <a:pt x="56" y="21"/>
                      <a:pt x="57" y="21"/>
                      <a:pt x="55" y="21"/>
                    </a:cubicBezTo>
                    <a:cubicBezTo>
                      <a:pt x="55" y="21"/>
                      <a:pt x="54" y="21"/>
                      <a:pt x="53" y="21"/>
                    </a:cubicBezTo>
                    <a:cubicBezTo>
                      <a:pt x="52" y="20"/>
                      <a:pt x="49" y="17"/>
                      <a:pt x="49" y="19"/>
                    </a:cubicBezTo>
                    <a:cubicBezTo>
                      <a:pt x="48" y="19"/>
                      <a:pt x="48" y="19"/>
                      <a:pt x="48" y="18"/>
                    </a:cubicBezTo>
                    <a:cubicBezTo>
                      <a:pt x="47" y="18"/>
                      <a:pt x="48" y="20"/>
                      <a:pt x="48" y="20"/>
                    </a:cubicBezTo>
                    <a:cubicBezTo>
                      <a:pt x="47" y="20"/>
                      <a:pt x="46" y="20"/>
                      <a:pt x="46" y="21"/>
                    </a:cubicBezTo>
                    <a:cubicBezTo>
                      <a:pt x="45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2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38" y="23"/>
                      <a:pt x="36" y="23"/>
                      <a:pt x="35" y="22"/>
                    </a:cubicBezTo>
                    <a:cubicBezTo>
                      <a:pt x="34" y="21"/>
                      <a:pt x="28" y="20"/>
                      <a:pt x="28" y="19"/>
                    </a:cubicBezTo>
                    <a:cubicBezTo>
                      <a:pt x="29" y="19"/>
                      <a:pt x="28" y="21"/>
                      <a:pt x="28" y="21"/>
                    </a:cubicBezTo>
                    <a:cubicBezTo>
                      <a:pt x="27" y="22"/>
                      <a:pt x="26" y="22"/>
                      <a:pt x="25" y="22"/>
                    </a:cubicBezTo>
                    <a:cubicBezTo>
                      <a:pt x="25" y="23"/>
                      <a:pt x="26" y="23"/>
                      <a:pt x="26" y="24"/>
                    </a:cubicBezTo>
                    <a:cubicBezTo>
                      <a:pt x="26" y="25"/>
                      <a:pt x="26" y="26"/>
                      <a:pt x="26" y="26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3" y="28"/>
                      <a:pt x="21" y="27"/>
                      <a:pt x="20" y="27"/>
                    </a:cubicBezTo>
                    <a:cubicBezTo>
                      <a:pt x="20" y="27"/>
                      <a:pt x="19" y="28"/>
                      <a:pt x="19" y="28"/>
                    </a:cubicBezTo>
                    <a:cubicBezTo>
                      <a:pt x="18" y="29"/>
                      <a:pt x="16" y="28"/>
                      <a:pt x="15" y="29"/>
                    </a:cubicBezTo>
                    <a:cubicBezTo>
                      <a:pt x="15" y="29"/>
                      <a:pt x="16" y="29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2" y="29"/>
                      <a:pt x="9" y="29"/>
                      <a:pt x="1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2478D4E4-D981-4025-8239-8658F40A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8485" y="5876612"/>
                <a:ext cx="129284" cy="43095"/>
              </a:xfrm>
              <a:custGeom>
                <a:avLst/>
                <a:gdLst>
                  <a:gd name="T0" fmla="*/ 2 w 30"/>
                  <a:gd name="T1" fmla="*/ 5 h 10"/>
                  <a:gd name="T2" fmla="*/ 5 w 30"/>
                  <a:gd name="T3" fmla="*/ 3 h 10"/>
                  <a:gd name="T4" fmla="*/ 6 w 30"/>
                  <a:gd name="T5" fmla="*/ 3 h 10"/>
                  <a:gd name="T6" fmla="*/ 7 w 30"/>
                  <a:gd name="T7" fmla="*/ 4 h 10"/>
                  <a:gd name="T8" fmla="*/ 11 w 30"/>
                  <a:gd name="T9" fmla="*/ 2 h 10"/>
                  <a:gd name="T10" fmla="*/ 12 w 30"/>
                  <a:gd name="T11" fmla="*/ 2 h 10"/>
                  <a:gd name="T12" fmla="*/ 14 w 30"/>
                  <a:gd name="T13" fmla="*/ 1 h 10"/>
                  <a:gd name="T14" fmla="*/ 16 w 30"/>
                  <a:gd name="T15" fmla="*/ 2 h 10"/>
                  <a:gd name="T16" fmla="*/ 18 w 30"/>
                  <a:gd name="T17" fmla="*/ 2 h 10"/>
                  <a:gd name="T18" fmla="*/ 20 w 30"/>
                  <a:gd name="T19" fmla="*/ 2 h 10"/>
                  <a:gd name="T20" fmla="*/ 21 w 30"/>
                  <a:gd name="T21" fmla="*/ 4 h 10"/>
                  <a:gd name="T22" fmla="*/ 24 w 30"/>
                  <a:gd name="T23" fmla="*/ 1 h 10"/>
                  <a:gd name="T24" fmla="*/ 27 w 30"/>
                  <a:gd name="T25" fmla="*/ 0 h 10"/>
                  <a:gd name="T26" fmla="*/ 29 w 30"/>
                  <a:gd name="T27" fmla="*/ 2 h 10"/>
                  <a:gd name="T28" fmla="*/ 30 w 30"/>
                  <a:gd name="T29" fmla="*/ 4 h 10"/>
                  <a:gd name="T30" fmla="*/ 29 w 30"/>
                  <a:gd name="T31" fmla="*/ 4 h 10"/>
                  <a:gd name="T32" fmla="*/ 28 w 30"/>
                  <a:gd name="T33" fmla="*/ 6 h 10"/>
                  <a:gd name="T34" fmla="*/ 26 w 30"/>
                  <a:gd name="T35" fmla="*/ 8 h 10"/>
                  <a:gd name="T36" fmla="*/ 21 w 30"/>
                  <a:gd name="T37" fmla="*/ 7 h 10"/>
                  <a:gd name="T38" fmla="*/ 19 w 30"/>
                  <a:gd name="T39" fmla="*/ 8 h 10"/>
                  <a:gd name="T40" fmla="*/ 18 w 30"/>
                  <a:gd name="T41" fmla="*/ 10 h 10"/>
                  <a:gd name="T42" fmla="*/ 13 w 30"/>
                  <a:gd name="T43" fmla="*/ 9 h 10"/>
                  <a:gd name="T44" fmla="*/ 11 w 30"/>
                  <a:gd name="T45" fmla="*/ 9 h 10"/>
                  <a:gd name="T46" fmla="*/ 7 w 30"/>
                  <a:gd name="T47" fmla="*/ 9 h 10"/>
                  <a:gd name="T48" fmla="*/ 6 w 30"/>
                  <a:gd name="T49" fmla="*/ 10 h 10"/>
                  <a:gd name="T50" fmla="*/ 5 w 30"/>
                  <a:gd name="T51" fmla="*/ 10 h 10"/>
                  <a:gd name="T52" fmla="*/ 4 w 30"/>
                  <a:gd name="T53" fmla="*/ 10 h 10"/>
                  <a:gd name="T54" fmla="*/ 3 w 30"/>
                  <a:gd name="T55" fmla="*/ 9 h 10"/>
                  <a:gd name="T56" fmla="*/ 1 w 30"/>
                  <a:gd name="T57" fmla="*/ 8 h 10"/>
                  <a:gd name="T58" fmla="*/ 2 w 30"/>
                  <a:gd name="T59" fmla="*/ 6 h 10"/>
                  <a:gd name="T60" fmla="*/ 1 w 30"/>
                  <a:gd name="T61" fmla="*/ 5 h 10"/>
                  <a:gd name="T62" fmla="*/ 2 w 30"/>
                  <a:gd name="T6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0">
                    <a:moveTo>
                      <a:pt x="2" y="5"/>
                    </a:moveTo>
                    <a:cubicBezTo>
                      <a:pt x="2" y="4"/>
                      <a:pt x="3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3"/>
                      <a:pt x="9" y="2"/>
                      <a:pt x="11" y="2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3" y="1"/>
                      <a:pt x="13" y="0"/>
                      <a:pt x="14" y="1"/>
                    </a:cubicBezTo>
                    <a:cubicBezTo>
                      <a:pt x="15" y="1"/>
                      <a:pt x="15" y="1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2" y="3"/>
                      <a:pt x="23" y="2"/>
                      <a:pt x="24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8" y="1"/>
                      <a:pt x="29" y="2"/>
                    </a:cubicBezTo>
                    <a:cubicBezTo>
                      <a:pt x="29" y="2"/>
                      <a:pt x="30" y="3"/>
                      <a:pt x="30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5"/>
                      <a:pt x="28" y="5"/>
                      <a:pt x="28" y="6"/>
                    </a:cubicBezTo>
                    <a:cubicBezTo>
                      <a:pt x="27" y="7"/>
                      <a:pt x="27" y="7"/>
                      <a:pt x="26" y="8"/>
                    </a:cubicBezTo>
                    <a:cubicBezTo>
                      <a:pt x="24" y="8"/>
                      <a:pt x="22" y="7"/>
                      <a:pt x="21" y="7"/>
                    </a:cubicBezTo>
                    <a:cubicBezTo>
                      <a:pt x="20" y="6"/>
                      <a:pt x="20" y="7"/>
                      <a:pt x="19" y="8"/>
                    </a:cubicBezTo>
                    <a:cubicBezTo>
                      <a:pt x="19" y="9"/>
                      <a:pt x="19" y="10"/>
                      <a:pt x="18" y="10"/>
                    </a:cubicBezTo>
                    <a:cubicBezTo>
                      <a:pt x="16" y="10"/>
                      <a:pt x="15" y="9"/>
                      <a:pt x="13" y="9"/>
                    </a:cubicBezTo>
                    <a:cubicBezTo>
                      <a:pt x="13" y="9"/>
                      <a:pt x="12" y="8"/>
                      <a:pt x="11" y="9"/>
                    </a:cubicBezTo>
                    <a:cubicBezTo>
                      <a:pt x="10" y="9"/>
                      <a:pt x="9" y="9"/>
                      <a:pt x="7" y="9"/>
                    </a:cubicBezTo>
                    <a:cubicBezTo>
                      <a:pt x="7" y="9"/>
                      <a:pt x="7" y="9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8"/>
                    </a:cubicBezTo>
                    <a:cubicBezTo>
                      <a:pt x="0" y="7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1" y="4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DEB22E73-E37B-4DEF-AEC1-9B35C424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2182" y="6310637"/>
                <a:ext cx="507901" cy="397087"/>
              </a:xfrm>
              <a:custGeom>
                <a:avLst/>
                <a:gdLst>
                  <a:gd name="T0" fmla="*/ 111 w 118"/>
                  <a:gd name="T1" fmla="*/ 21 h 92"/>
                  <a:gd name="T2" fmla="*/ 106 w 118"/>
                  <a:gd name="T3" fmla="*/ 15 h 92"/>
                  <a:gd name="T4" fmla="*/ 108 w 118"/>
                  <a:gd name="T5" fmla="*/ 10 h 92"/>
                  <a:gd name="T6" fmla="*/ 107 w 118"/>
                  <a:gd name="T7" fmla="*/ 8 h 92"/>
                  <a:gd name="T8" fmla="*/ 108 w 118"/>
                  <a:gd name="T9" fmla="*/ 2 h 92"/>
                  <a:gd name="T10" fmla="*/ 97 w 118"/>
                  <a:gd name="T11" fmla="*/ 4 h 92"/>
                  <a:gd name="T12" fmla="*/ 83 w 118"/>
                  <a:gd name="T13" fmla="*/ 6 h 92"/>
                  <a:gd name="T14" fmla="*/ 75 w 118"/>
                  <a:gd name="T15" fmla="*/ 8 h 92"/>
                  <a:gd name="T16" fmla="*/ 73 w 118"/>
                  <a:gd name="T17" fmla="*/ 11 h 92"/>
                  <a:gd name="T18" fmla="*/ 66 w 118"/>
                  <a:gd name="T19" fmla="*/ 13 h 92"/>
                  <a:gd name="T20" fmla="*/ 59 w 118"/>
                  <a:gd name="T21" fmla="*/ 15 h 92"/>
                  <a:gd name="T22" fmla="*/ 52 w 118"/>
                  <a:gd name="T23" fmla="*/ 17 h 92"/>
                  <a:gd name="T24" fmla="*/ 47 w 118"/>
                  <a:gd name="T25" fmla="*/ 22 h 92"/>
                  <a:gd name="T26" fmla="*/ 42 w 118"/>
                  <a:gd name="T27" fmla="*/ 24 h 92"/>
                  <a:gd name="T28" fmla="*/ 39 w 118"/>
                  <a:gd name="T29" fmla="*/ 25 h 92"/>
                  <a:gd name="T30" fmla="*/ 38 w 118"/>
                  <a:gd name="T31" fmla="*/ 19 h 92"/>
                  <a:gd name="T32" fmla="*/ 38 w 118"/>
                  <a:gd name="T33" fmla="*/ 30 h 92"/>
                  <a:gd name="T34" fmla="*/ 37 w 118"/>
                  <a:gd name="T35" fmla="*/ 39 h 92"/>
                  <a:gd name="T36" fmla="*/ 32 w 118"/>
                  <a:gd name="T37" fmla="*/ 47 h 92"/>
                  <a:gd name="T38" fmla="*/ 29 w 118"/>
                  <a:gd name="T39" fmla="*/ 51 h 92"/>
                  <a:gd name="T40" fmla="*/ 26 w 118"/>
                  <a:gd name="T41" fmla="*/ 54 h 92"/>
                  <a:gd name="T42" fmla="*/ 24 w 118"/>
                  <a:gd name="T43" fmla="*/ 63 h 92"/>
                  <a:gd name="T44" fmla="*/ 20 w 118"/>
                  <a:gd name="T45" fmla="*/ 66 h 92"/>
                  <a:gd name="T46" fmla="*/ 11 w 118"/>
                  <a:gd name="T47" fmla="*/ 65 h 92"/>
                  <a:gd name="T48" fmla="*/ 6 w 118"/>
                  <a:gd name="T49" fmla="*/ 69 h 92"/>
                  <a:gd name="T50" fmla="*/ 1 w 118"/>
                  <a:gd name="T51" fmla="*/ 75 h 92"/>
                  <a:gd name="T52" fmla="*/ 10 w 118"/>
                  <a:gd name="T53" fmla="*/ 80 h 92"/>
                  <a:gd name="T54" fmla="*/ 20 w 118"/>
                  <a:gd name="T55" fmla="*/ 83 h 92"/>
                  <a:gd name="T56" fmla="*/ 29 w 118"/>
                  <a:gd name="T57" fmla="*/ 85 h 92"/>
                  <a:gd name="T58" fmla="*/ 33 w 118"/>
                  <a:gd name="T59" fmla="*/ 91 h 92"/>
                  <a:gd name="T60" fmla="*/ 39 w 118"/>
                  <a:gd name="T61" fmla="*/ 86 h 92"/>
                  <a:gd name="T62" fmla="*/ 48 w 118"/>
                  <a:gd name="T63" fmla="*/ 89 h 92"/>
                  <a:gd name="T64" fmla="*/ 58 w 118"/>
                  <a:gd name="T65" fmla="*/ 91 h 92"/>
                  <a:gd name="T66" fmla="*/ 67 w 118"/>
                  <a:gd name="T67" fmla="*/ 89 h 92"/>
                  <a:gd name="T68" fmla="*/ 73 w 118"/>
                  <a:gd name="T69" fmla="*/ 86 h 92"/>
                  <a:gd name="T70" fmla="*/ 75 w 118"/>
                  <a:gd name="T71" fmla="*/ 81 h 92"/>
                  <a:gd name="T72" fmla="*/ 70 w 118"/>
                  <a:gd name="T73" fmla="*/ 79 h 92"/>
                  <a:gd name="T74" fmla="*/ 63 w 118"/>
                  <a:gd name="T75" fmla="*/ 77 h 92"/>
                  <a:gd name="T76" fmla="*/ 57 w 118"/>
                  <a:gd name="T77" fmla="*/ 73 h 92"/>
                  <a:gd name="T78" fmla="*/ 46 w 118"/>
                  <a:gd name="T79" fmla="*/ 71 h 92"/>
                  <a:gd name="T80" fmla="*/ 40 w 118"/>
                  <a:gd name="T81" fmla="*/ 74 h 92"/>
                  <a:gd name="T82" fmla="*/ 33 w 118"/>
                  <a:gd name="T83" fmla="*/ 69 h 92"/>
                  <a:gd name="T84" fmla="*/ 40 w 118"/>
                  <a:gd name="T85" fmla="*/ 62 h 92"/>
                  <a:gd name="T86" fmla="*/ 45 w 118"/>
                  <a:gd name="T87" fmla="*/ 56 h 92"/>
                  <a:gd name="T88" fmla="*/ 52 w 118"/>
                  <a:gd name="T89" fmla="*/ 51 h 92"/>
                  <a:gd name="T90" fmla="*/ 59 w 118"/>
                  <a:gd name="T91" fmla="*/ 52 h 92"/>
                  <a:gd name="T92" fmla="*/ 63 w 118"/>
                  <a:gd name="T93" fmla="*/ 56 h 92"/>
                  <a:gd name="T94" fmla="*/ 70 w 118"/>
                  <a:gd name="T95" fmla="*/ 49 h 92"/>
                  <a:gd name="T96" fmla="*/ 69 w 118"/>
                  <a:gd name="T97" fmla="*/ 42 h 92"/>
                  <a:gd name="T98" fmla="*/ 77 w 118"/>
                  <a:gd name="T99" fmla="*/ 36 h 92"/>
                  <a:gd name="T100" fmla="*/ 81 w 118"/>
                  <a:gd name="T101" fmla="*/ 32 h 92"/>
                  <a:gd name="T102" fmla="*/ 86 w 118"/>
                  <a:gd name="T103" fmla="*/ 33 h 92"/>
                  <a:gd name="T104" fmla="*/ 98 w 118"/>
                  <a:gd name="T105" fmla="*/ 33 h 92"/>
                  <a:gd name="T106" fmla="*/ 108 w 118"/>
                  <a:gd name="T107" fmla="*/ 32 h 92"/>
                  <a:gd name="T108" fmla="*/ 118 w 118"/>
                  <a:gd name="T109" fmla="*/ 28 h 92"/>
                  <a:gd name="T110" fmla="*/ 112 w 118"/>
                  <a:gd name="T111" fmla="*/ 2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8" h="92">
                    <a:moveTo>
                      <a:pt x="112" y="26"/>
                    </a:moveTo>
                    <a:cubicBezTo>
                      <a:pt x="113" y="26"/>
                      <a:pt x="113" y="24"/>
                      <a:pt x="114" y="24"/>
                    </a:cubicBezTo>
                    <a:cubicBezTo>
                      <a:pt x="114" y="23"/>
                      <a:pt x="113" y="22"/>
                      <a:pt x="112" y="22"/>
                    </a:cubicBezTo>
                    <a:cubicBezTo>
                      <a:pt x="112" y="21"/>
                      <a:pt x="111" y="21"/>
                      <a:pt x="111" y="21"/>
                    </a:cubicBezTo>
                    <a:cubicBezTo>
                      <a:pt x="110" y="20"/>
                      <a:pt x="110" y="20"/>
                      <a:pt x="110" y="19"/>
                    </a:cubicBezTo>
                    <a:cubicBezTo>
                      <a:pt x="110" y="18"/>
                      <a:pt x="108" y="18"/>
                      <a:pt x="108" y="18"/>
                    </a:cubicBezTo>
                    <a:cubicBezTo>
                      <a:pt x="107" y="18"/>
                      <a:pt x="105" y="16"/>
                      <a:pt x="105" y="16"/>
                    </a:cubicBezTo>
                    <a:cubicBezTo>
                      <a:pt x="105" y="16"/>
                      <a:pt x="106" y="16"/>
                      <a:pt x="106" y="15"/>
                    </a:cubicBezTo>
                    <a:cubicBezTo>
                      <a:pt x="107" y="15"/>
                      <a:pt x="107" y="15"/>
                      <a:pt x="107" y="14"/>
                    </a:cubicBezTo>
                    <a:cubicBezTo>
                      <a:pt x="107" y="14"/>
                      <a:pt x="107" y="14"/>
                      <a:pt x="107" y="13"/>
                    </a:cubicBezTo>
                    <a:cubicBezTo>
                      <a:pt x="107" y="13"/>
                      <a:pt x="107" y="13"/>
                      <a:pt x="108" y="12"/>
                    </a:cubicBezTo>
                    <a:cubicBezTo>
                      <a:pt x="108" y="12"/>
                      <a:pt x="108" y="11"/>
                      <a:pt x="108" y="10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6" y="7"/>
                      <a:pt x="106" y="9"/>
                      <a:pt x="107" y="8"/>
                    </a:cubicBezTo>
                    <a:cubicBezTo>
                      <a:pt x="108" y="8"/>
                      <a:pt x="109" y="6"/>
                      <a:pt x="109" y="5"/>
                    </a:cubicBezTo>
                    <a:cubicBezTo>
                      <a:pt x="109" y="5"/>
                      <a:pt x="110" y="4"/>
                      <a:pt x="109" y="3"/>
                    </a:cubicBezTo>
                    <a:cubicBezTo>
                      <a:pt x="109" y="3"/>
                      <a:pt x="109" y="3"/>
                      <a:pt x="108" y="2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7" y="1"/>
                      <a:pt x="106" y="0"/>
                      <a:pt x="105" y="0"/>
                    </a:cubicBezTo>
                    <a:cubicBezTo>
                      <a:pt x="104" y="1"/>
                      <a:pt x="103" y="2"/>
                      <a:pt x="104" y="3"/>
                    </a:cubicBezTo>
                    <a:cubicBezTo>
                      <a:pt x="103" y="1"/>
                      <a:pt x="101" y="1"/>
                      <a:pt x="100" y="1"/>
                    </a:cubicBezTo>
                    <a:cubicBezTo>
                      <a:pt x="98" y="1"/>
                      <a:pt x="98" y="2"/>
                      <a:pt x="97" y="4"/>
                    </a:cubicBezTo>
                    <a:cubicBezTo>
                      <a:pt x="96" y="3"/>
                      <a:pt x="95" y="3"/>
                      <a:pt x="94" y="3"/>
                    </a:cubicBezTo>
                    <a:cubicBezTo>
                      <a:pt x="93" y="3"/>
                      <a:pt x="93" y="5"/>
                      <a:pt x="91" y="5"/>
                    </a:cubicBezTo>
                    <a:cubicBezTo>
                      <a:pt x="90" y="5"/>
                      <a:pt x="85" y="1"/>
                      <a:pt x="85" y="5"/>
                    </a:cubicBezTo>
                    <a:cubicBezTo>
                      <a:pt x="84" y="5"/>
                      <a:pt x="84" y="4"/>
                      <a:pt x="83" y="6"/>
                    </a:cubicBezTo>
                    <a:cubicBezTo>
                      <a:pt x="83" y="5"/>
                      <a:pt x="82" y="5"/>
                      <a:pt x="82" y="5"/>
                    </a:cubicBezTo>
                    <a:cubicBezTo>
                      <a:pt x="80" y="5"/>
                      <a:pt x="80" y="6"/>
                      <a:pt x="80" y="7"/>
                    </a:cubicBezTo>
                    <a:cubicBezTo>
                      <a:pt x="79" y="8"/>
                      <a:pt x="76" y="7"/>
                      <a:pt x="75" y="6"/>
                    </a:cubicBezTo>
                    <a:cubicBezTo>
                      <a:pt x="75" y="7"/>
                      <a:pt x="76" y="7"/>
                      <a:pt x="75" y="8"/>
                    </a:cubicBezTo>
                    <a:cubicBezTo>
                      <a:pt x="75" y="8"/>
                      <a:pt x="74" y="8"/>
                      <a:pt x="73" y="8"/>
                    </a:cubicBezTo>
                    <a:cubicBezTo>
                      <a:pt x="73" y="8"/>
                      <a:pt x="72" y="9"/>
                      <a:pt x="72" y="10"/>
                    </a:cubicBezTo>
                    <a:cubicBezTo>
                      <a:pt x="72" y="11"/>
                      <a:pt x="73" y="11"/>
                      <a:pt x="74" y="11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1"/>
                      <a:pt x="71" y="11"/>
                      <a:pt x="71" y="11"/>
                    </a:cubicBezTo>
                    <a:cubicBezTo>
                      <a:pt x="70" y="12"/>
                      <a:pt x="71" y="13"/>
                      <a:pt x="70" y="13"/>
                    </a:cubicBezTo>
                    <a:cubicBezTo>
                      <a:pt x="69" y="13"/>
                      <a:pt x="68" y="12"/>
                      <a:pt x="67" y="12"/>
                    </a:cubicBezTo>
                    <a:cubicBezTo>
                      <a:pt x="66" y="12"/>
                      <a:pt x="66" y="13"/>
                      <a:pt x="66" y="13"/>
                    </a:cubicBezTo>
                    <a:cubicBezTo>
                      <a:pt x="65" y="14"/>
                      <a:pt x="64" y="13"/>
                      <a:pt x="64" y="12"/>
                    </a:cubicBezTo>
                    <a:cubicBezTo>
                      <a:pt x="63" y="11"/>
                      <a:pt x="63" y="11"/>
                      <a:pt x="62" y="11"/>
                    </a:cubicBezTo>
                    <a:cubicBezTo>
                      <a:pt x="61" y="11"/>
                      <a:pt x="59" y="11"/>
                      <a:pt x="59" y="12"/>
                    </a:cubicBezTo>
                    <a:cubicBezTo>
                      <a:pt x="58" y="13"/>
                      <a:pt x="59" y="14"/>
                      <a:pt x="59" y="15"/>
                    </a:cubicBezTo>
                    <a:cubicBezTo>
                      <a:pt x="59" y="15"/>
                      <a:pt x="58" y="16"/>
                      <a:pt x="58" y="17"/>
                    </a:cubicBezTo>
                    <a:cubicBezTo>
                      <a:pt x="57" y="17"/>
                      <a:pt x="55" y="16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8"/>
                      <a:pt x="52" y="17"/>
                      <a:pt x="52" y="17"/>
                    </a:cubicBezTo>
                    <a:cubicBezTo>
                      <a:pt x="51" y="17"/>
                      <a:pt x="50" y="17"/>
                      <a:pt x="50" y="18"/>
                    </a:cubicBezTo>
                    <a:cubicBezTo>
                      <a:pt x="49" y="18"/>
                      <a:pt x="49" y="18"/>
                      <a:pt x="49" y="19"/>
                    </a:cubicBezTo>
                    <a:cubicBezTo>
                      <a:pt x="49" y="20"/>
                      <a:pt x="50" y="20"/>
                      <a:pt x="50" y="21"/>
                    </a:cubicBezTo>
                    <a:cubicBezTo>
                      <a:pt x="50" y="23"/>
                      <a:pt x="48" y="22"/>
                      <a:pt x="47" y="22"/>
                    </a:cubicBezTo>
                    <a:cubicBezTo>
                      <a:pt x="46" y="22"/>
                      <a:pt x="45" y="21"/>
                      <a:pt x="44" y="22"/>
                    </a:cubicBezTo>
                    <a:cubicBezTo>
                      <a:pt x="44" y="22"/>
                      <a:pt x="44" y="23"/>
                      <a:pt x="44" y="2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3" y="24"/>
                      <a:pt x="43" y="24"/>
                      <a:pt x="42" y="24"/>
                    </a:cubicBezTo>
                    <a:cubicBezTo>
                      <a:pt x="42" y="25"/>
                      <a:pt x="42" y="26"/>
                      <a:pt x="42" y="26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1" y="30"/>
                      <a:pt x="38" y="29"/>
                      <a:pt x="38" y="28"/>
                    </a:cubicBezTo>
                    <a:cubicBezTo>
                      <a:pt x="38" y="27"/>
                      <a:pt x="38" y="26"/>
                      <a:pt x="39" y="25"/>
                    </a:cubicBezTo>
                    <a:cubicBezTo>
                      <a:pt x="39" y="24"/>
                      <a:pt x="40" y="24"/>
                      <a:pt x="40" y="23"/>
                    </a:cubicBezTo>
                    <a:cubicBezTo>
                      <a:pt x="40" y="22"/>
                      <a:pt x="39" y="21"/>
                      <a:pt x="39" y="21"/>
                    </a:cubicBezTo>
                    <a:cubicBezTo>
                      <a:pt x="39" y="21"/>
                      <a:pt x="39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7" y="19"/>
                      <a:pt x="36" y="19"/>
                      <a:pt x="35" y="20"/>
                    </a:cubicBezTo>
                    <a:cubicBezTo>
                      <a:pt x="35" y="20"/>
                      <a:pt x="37" y="20"/>
                      <a:pt x="37" y="21"/>
                    </a:cubicBezTo>
                    <a:cubicBezTo>
                      <a:pt x="37" y="22"/>
                      <a:pt x="37" y="24"/>
                      <a:pt x="37" y="25"/>
                    </a:cubicBezTo>
                    <a:cubicBezTo>
                      <a:pt x="37" y="27"/>
                      <a:pt x="36" y="29"/>
                      <a:pt x="38" y="30"/>
                    </a:cubicBezTo>
                    <a:cubicBezTo>
                      <a:pt x="38" y="31"/>
                      <a:pt x="36" y="32"/>
                      <a:pt x="36" y="32"/>
                    </a:cubicBezTo>
                    <a:cubicBezTo>
                      <a:pt x="35" y="33"/>
                      <a:pt x="35" y="33"/>
                      <a:pt x="36" y="34"/>
                    </a:cubicBezTo>
                    <a:cubicBezTo>
                      <a:pt x="36" y="35"/>
                      <a:pt x="39" y="37"/>
                      <a:pt x="38" y="38"/>
                    </a:cubicBezTo>
                    <a:cubicBezTo>
                      <a:pt x="38" y="38"/>
                      <a:pt x="37" y="39"/>
                      <a:pt x="37" y="39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1"/>
                      <a:pt x="35" y="42"/>
                      <a:pt x="35" y="43"/>
                    </a:cubicBezTo>
                    <a:cubicBezTo>
                      <a:pt x="34" y="44"/>
                      <a:pt x="33" y="44"/>
                      <a:pt x="32" y="44"/>
                    </a:cubicBezTo>
                    <a:cubicBezTo>
                      <a:pt x="32" y="45"/>
                      <a:pt x="32" y="46"/>
                      <a:pt x="32" y="47"/>
                    </a:cubicBezTo>
                    <a:cubicBezTo>
                      <a:pt x="31" y="47"/>
                      <a:pt x="31" y="47"/>
                      <a:pt x="31" y="48"/>
                    </a:cubicBezTo>
                    <a:cubicBezTo>
                      <a:pt x="31" y="49"/>
                      <a:pt x="31" y="49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8" y="51"/>
                      <a:pt x="27" y="51"/>
                      <a:pt x="27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5" y="51"/>
                      <a:pt x="24" y="52"/>
                      <a:pt x="24" y="54"/>
                    </a:cubicBezTo>
                    <a:cubicBezTo>
                      <a:pt x="24" y="55"/>
                      <a:pt x="25" y="54"/>
                      <a:pt x="26" y="54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6" y="58"/>
                      <a:pt x="26" y="58"/>
                      <a:pt x="26" y="59"/>
                    </a:cubicBezTo>
                    <a:cubicBezTo>
                      <a:pt x="25" y="59"/>
                      <a:pt x="24" y="59"/>
                      <a:pt x="24" y="60"/>
                    </a:cubicBezTo>
                    <a:cubicBezTo>
                      <a:pt x="23" y="61"/>
                      <a:pt x="23" y="62"/>
                      <a:pt x="24" y="63"/>
                    </a:cubicBezTo>
                    <a:cubicBezTo>
                      <a:pt x="23" y="62"/>
                      <a:pt x="23" y="64"/>
                      <a:pt x="23" y="65"/>
                    </a:cubicBezTo>
                    <a:cubicBezTo>
                      <a:pt x="24" y="66"/>
                      <a:pt x="25" y="66"/>
                      <a:pt x="23" y="67"/>
                    </a:cubicBezTo>
                    <a:cubicBezTo>
                      <a:pt x="23" y="68"/>
                      <a:pt x="23" y="68"/>
                      <a:pt x="22" y="68"/>
                    </a:cubicBezTo>
                    <a:cubicBezTo>
                      <a:pt x="21" y="67"/>
                      <a:pt x="20" y="66"/>
                      <a:pt x="20" y="66"/>
                    </a:cubicBezTo>
                    <a:cubicBezTo>
                      <a:pt x="18" y="64"/>
                      <a:pt x="16" y="66"/>
                      <a:pt x="16" y="68"/>
                    </a:cubicBezTo>
                    <a:cubicBezTo>
                      <a:pt x="16" y="67"/>
                      <a:pt x="14" y="63"/>
                      <a:pt x="13" y="63"/>
                    </a:cubicBezTo>
                    <a:cubicBezTo>
                      <a:pt x="12" y="63"/>
                      <a:pt x="11" y="64"/>
                      <a:pt x="11" y="65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8"/>
                      <a:pt x="10" y="68"/>
                      <a:pt x="9" y="69"/>
                    </a:cubicBezTo>
                    <a:cubicBezTo>
                      <a:pt x="9" y="69"/>
                      <a:pt x="8" y="69"/>
                      <a:pt x="7" y="69"/>
                    </a:cubicBezTo>
                    <a:cubicBezTo>
                      <a:pt x="7" y="69"/>
                      <a:pt x="6" y="68"/>
                      <a:pt x="6" y="69"/>
                    </a:cubicBezTo>
                    <a:cubicBezTo>
                      <a:pt x="4" y="69"/>
                      <a:pt x="4" y="72"/>
                      <a:pt x="6" y="73"/>
                    </a:cubicBezTo>
                    <a:cubicBezTo>
                      <a:pt x="6" y="74"/>
                      <a:pt x="3" y="72"/>
                      <a:pt x="3" y="72"/>
                    </a:cubicBezTo>
                    <a:cubicBezTo>
                      <a:pt x="2" y="72"/>
                      <a:pt x="2" y="71"/>
                      <a:pt x="1" y="72"/>
                    </a:cubicBezTo>
                    <a:cubicBezTo>
                      <a:pt x="0" y="72"/>
                      <a:pt x="0" y="74"/>
                      <a:pt x="1" y="75"/>
                    </a:cubicBezTo>
                    <a:cubicBezTo>
                      <a:pt x="1" y="76"/>
                      <a:pt x="1" y="76"/>
                      <a:pt x="2" y="77"/>
                    </a:cubicBezTo>
                    <a:cubicBezTo>
                      <a:pt x="2" y="77"/>
                      <a:pt x="3" y="77"/>
                      <a:pt x="4" y="77"/>
                    </a:cubicBezTo>
                    <a:cubicBezTo>
                      <a:pt x="4" y="79"/>
                      <a:pt x="3" y="81"/>
                      <a:pt x="6" y="81"/>
                    </a:cubicBezTo>
                    <a:cubicBezTo>
                      <a:pt x="7" y="81"/>
                      <a:pt x="8" y="79"/>
                      <a:pt x="10" y="80"/>
                    </a:cubicBezTo>
                    <a:cubicBezTo>
                      <a:pt x="11" y="81"/>
                      <a:pt x="11" y="82"/>
                      <a:pt x="11" y="83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3" y="84"/>
                      <a:pt x="15" y="84"/>
                      <a:pt x="16" y="84"/>
                    </a:cubicBezTo>
                    <a:cubicBezTo>
                      <a:pt x="17" y="83"/>
                      <a:pt x="19" y="82"/>
                      <a:pt x="20" y="83"/>
                    </a:cubicBezTo>
                    <a:cubicBezTo>
                      <a:pt x="20" y="85"/>
                      <a:pt x="19" y="87"/>
                      <a:pt x="22" y="87"/>
                    </a:cubicBezTo>
                    <a:cubicBezTo>
                      <a:pt x="22" y="87"/>
                      <a:pt x="23" y="87"/>
                      <a:pt x="23" y="86"/>
                    </a:cubicBezTo>
                    <a:cubicBezTo>
                      <a:pt x="24" y="86"/>
                      <a:pt x="24" y="86"/>
                      <a:pt x="25" y="87"/>
                    </a:cubicBezTo>
                    <a:cubicBezTo>
                      <a:pt x="26" y="87"/>
                      <a:pt x="29" y="87"/>
                      <a:pt x="29" y="85"/>
                    </a:cubicBezTo>
                    <a:cubicBezTo>
                      <a:pt x="30" y="85"/>
                      <a:pt x="30" y="87"/>
                      <a:pt x="30" y="88"/>
                    </a:cubicBezTo>
                    <a:cubicBezTo>
                      <a:pt x="30" y="88"/>
                      <a:pt x="30" y="89"/>
                      <a:pt x="30" y="90"/>
                    </a:cubicBezTo>
                    <a:cubicBezTo>
                      <a:pt x="30" y="90"/>
                      <a:pt x="30" y="90"/>
                      <a:pt x="30" y="91"/>
                    </a:cubicBezTo>
                    <a:cubicBezTo>
                      <a:pt x="30" y="92"/>
                      <a:pt x="32" y="92"/>
                      <a:pt x="33" y="91"/>
                    </a:cubicBezTo>
                    <a:cubicBezTo>
                      <a:pt x="34" y="91"/>
                      <a:pt x="34" y="90"/>
                      <a:pt x="34" y="89"/>
                    </a:cubicBezTo>
                    <a:cubicBezTo>
                      <a:pt x="34" y="89"/>
                      <a:pt x="34" y="87"/>
                      <a:pt x="34" y="87"/>
                    </a:cubicBezTo>
                    <a:cubicBezTo>
                      <a:pt x="34" y="87"/>
                      <a:pt x="35" y="87"/>
                      <a:pt x="35" y="87"/>
                    </a:cubicBezTo>
                    <a:cubicBezTo>
                      <a:pt x="37" y="87"/>
                      <a:pt x="38" y="86"/>
                      <a:pt x="39" y="86"/>
                    </a:cubicBezTo>
                    <a:cubicBezTo>
                      <a:pt x="40" y="86"/>
                      <a:pt x="40" y="88"/>
                      <a:pt x="41" y="89"/>
                    </a:cubicBezTo>
                    <a:cubicBezTo>
                      <a:pt x="41" y="89"/>
                      <a:pt x="42" y="89"/>
                      <a:pt x="43" y="89"/>
                    </a:cubicBezTo>
                    <a:cubicBezTo>
                      <a:pt x="44" y="89"/>
                      <a:pt x="45" y="89"/>
                      <a:pt x="46" y="89"/>
                    </a:cubicBezTo>
                    <a:cubicBezTo>
                      <a:pt x="47" y="89"/>
                      <a:pt x="47" y="88"/>
                      <a:pt x="48" y="89"/>
                    </a:cubicBezTo>
                    <a:cubicBezTo>
                      <a:pt x="49" y="89"/>
                      <a:pt x="49" y="90"/>
                      <a:pt x="50" y="90"/>
                    </a:cubicBezTo>
                    <a:cubicBezTo>
                      <a:pt x="51" y="91"/>
                      <a:pt x="52" y="92"/>
                      <a:pt x="54" y="92"/>
                    </a:cubicBezTo>
                    <a:cubicBezTo>
                      <a:pt x="54" y="91"/>
                      <a:pt x="55" y="90"/>
                      <a:pt x="56" y="90"/>
                    </a:cubicBezTo>
                    <a:cubicBezTo>
                      <a:pt x="56" y="90"/>
                      <a:pt x="58" y="91"/>
                      <a:pt x="58" y="91"/>
                    </a:cubicBezTo>
                    <a:cubicBezTo>
                      <a:pt x="59" y="92"/>
                      <a:pt x="59" y="92"/>
                      <a:pt x="60" y="92"/>
                    </a:cubicBezTo>
                    <a:cubicBezTo>
                      <a:pt x="62" y="92"/>
                      <a:pt x="63" y="91"/>
                      <a:pt x="64" y="91"/>
                    </a:cubicBezTo>
                    <a:cubicBezTo>
                      <a:pt x="64" y="90"/>
                      <a:pt x="65" y="90"/>
                      <a:pt x="65" y="90"/>
                    </a:cubicBezTo>
                    <a:cubicBezTo>
                      <a:pt x="66" y="90"/>
                      <a:pt x="67" y="89"/>
                      <a:pt x="67" y="89"/>
                    </a:cubicBezTo>
                    <a:cubicBezTo>
                      <a:pt x="69" y="89"/>
                      <a:pt x="69" y="90"/>
                      <a:pt x="70" y="91"/>
                    </a:cubicBezTo>
                    <a:cubicBezTo>
                      <a:pt x="71" y="92"/>
                      <a:pt x="71" y="91"/>
                      <a:pt x="71" y="91"/>
                    </a:cubicBezTo>
                    <a:cubicBezTo>
                      <a:pt x="72" y="91"/>
                      <a:pt x="75" y="89"/>
                      <a:pt x="75" y="88"/>
                    </a:cubicBezTo>
                    <a:cubicBezTo>
                      <a:pt x="74" y="88"/>
                      <a:pt x="72" y="87"/>
                      <a:pt x="73" y="86"/>
                    </a:cubicBezTo>
                    <a:cubicBezTo>
                      <a:pt x="74" y="85"/>
                      <a:pt x="76" y="87"/>
                      <a:pt x="76" y="87"/>
                    </a:cubicBezTo>
                    <a:cubicBezTo>
                      <a:pt x="78" y="86"/>
                      <a:pt x="78" y="84"/>
                      <a:pt x="78" y="83"/>
                    </a:cubicBezTo>
                    <a:cubicBezTo>
                      <a:pt x="78" y="83"/>
                      <a:pt x="78" y="81"/>
                      <a:pt x="77" y="81"/>
                    </a:cubicBezTo>
                    <a:cubicBezTo>
                      <a:pt x="77" y="80"/>
                      <a:pt x="76" y="81"/>
                      <a:pt x="75" y="81"/>
                    </a:cubicBezTo>
                    <a:cubicBezTo>
                      <a:pt x="75" y="80"/>
                      <a:pt x="75" y="79"/>
                      <a:pt x="75" y="78"/>
                    </a:cubicBezTo>
                    <a:cubicBezTo>
                      <a:pt x="75" y="78"/>
                      <a:pt x="74" y="78"/>
                      <a:pt x="74" y="79"/>
                    </a:cubicBezTo>
                    <a:cubicBezTo>
                      <a:pt x="74" y="79"/>
                      <a:pt x="73" y="79"/>
                      <a:pt x="73" y="79"/>
                    </a:cubicBezTo>
                    <a:cubicBezTo>
                      <a:pt x="72" y="79"/>
                      <a:pt x="71" y="79"/>
                      <a:pt x="70" y="79"/>
                    </a:cubicBezTo>
                    <a:cubicBezTo>
                      <a:pt x="70" y="80"/>
                      <a:pt x="69" y="80"/>
                      <a:pt x="68" y="80"/>
                    </a:cubicBezTo>
                    <a:cubicBezTo>
                      <a:pt x="67" y="80"/>
                      <a:pt x="66" y="78"/>
                      <a:pt x="66" y="77"/>
                    </a:cubicBezTo>
                    <a:cubicBezTo>
                      <a:pt x="65" y="77"/>
                      <a:pt x="65" y="76"/>
                      <a:pt x="64" y="76"/>
                    </a:cubicBezTo>
                    <a:cubicBezTo>
                      <a:pt x="64" y="77"/>
                      <a:pt x="63" y="77"/>
                      <a:pt x="63" y="77"/>
                    </a:cubicBezTo>
                    <a:cubicBezTo>
                      <a:pt x="62" y="78"/>
                      <a:pt x="62" y="78"/>
                      <a:pt x="61" y="78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59" y="77"/>
                      <a:pt x="58" y="77"/>
                      <a:pt x="57" y="75"/>
                    </a:cubicBezTo>
                    <a:cubicBezTo>
                      <a:pt x="57" y="75"/>
                      <a:pt x="57" y="74"/>
                      <a:pt x="57" y="73"/>
                    </a:cubicBezTo>
                    <a:cubicBezTo>
                      <a:pt x="56" y="72"/>
                      <a:pt x="54" y="73"/>
                      <a:pt x="53" y="73"/>
                    </a:cubicBezTo>
                    <a:cubicBezTo>
                      <a:pt x="53" y="72"/>
                      <a:pt x="53" y="71"/>
                      <a:pt x="52" y="70"/>
                    </a:cubicBezTo>
                    <a:cubicBezTo>
                      <a:pt x="52" y="70"/>
                      <a:pt x="50" y="70"/>
                      <a:pt x="49" y="70"/>
                    </a:cubicBezTo>
                    <a:cubicBezTo>
                      <a:pt x="48" y="70"/>
                      <a:pt x="47" y="70"/>
                      <a:pt x="46" y="71"/>
                    </a:cubicBezTo>
                    <a:cubicBezTo>
                      <a:pt x="45" y="71"/>
                      <a:pt x="45" y="72"/>
                      <a:pt x="45" y="72"/>
                    </a:cubicBezTo>
                    <a:cubicBezTo>
                      <a:pt x="44" y="73"/>
                      <a:pt x="44" y="73"/>
                      <a:pt x="44" y="74"/>
                    </a:cubicBezTo>
                    <a:cubicBezTo>
                      <a:pt x="44" y="74"/>
                      <a:pt x="44" y="75"/>
                      <a:pt x="43" y="75"/>
                    </a:cubicBezTo>
                    <a:cubicBezTo>
                      <a:pt x="42" y="75"/>
                      <a:pt x="41" y="74"/>
                      <a:pt x="40" y="74"/>
                    </a:cubicBezTo>
                    <a:cubicBezTo>
                      <a:pt x="38" y="74"/>
                      <a:pt x="37" y="75"/>
                      <a:pt x="35" y="74"/>
                    </a:cubicBezTo>
                    <a:cubicBezTo>
                      <a:pt x="35" y="74"/>
                      <a:pt x="35" y="74"/>
                      <a:pt x="35" y="73"/>
                    </a:cubicBezTo>
                    <a:cubicBezTo>
                      <a:pt x="34" y="73"/>
                      <a:pt x="33" y="74"/>
                      <a:pt x="32" y="74"/>
                    </a:cubicBezTo>
                    <a:cubicBezTo>
                      <a:pt x="31" y="73"/>
                      <a:pt x="31" y="70"/>
                      <a:pt x="33" y="69"/>
                    </a:cubicBezTo>
                    <a:cubicBezTo>
                      <a:pt x="33" y="69"/>
                      <a:pt x="34" y="69"/>
                      <a:pt x="34" y="69"/>
                    </a:cubicBezTo>
                    <a:cubicBezTo>
                      <a:pt x="34" y="68"/>
                      <a:pt x="35" y="67"/>
                      <a:pt x="35" y="66"/>
                    </a:cubicBezTo>
                    <a:cubicBezTo>
                      <a:pt x="35" y="66"/>
                      <a:pt x="35" y="64"/>
                      <a:pt x="36" y="64"/>
                    </a:cubicBezTo>
                    <a:cubicBezTo>
                      <a:pt x="37" y="63"/>
                      <a:pt x="39" y="64"/>
                      <a:pt x="40" y="62"/>
                    </a:cubicBezTo>
                    <a:cubicBezTo>
                      <a:pt x="40" y="61"/>
                      <a:pt x="39" y="59"/>
                      <a:pt x="41" y="58"/>
                    </a:cubicBezTo>
                    <a:cubicBezTo>
                      <a:pt x="41" y="58"/>
                      <a:pt x="42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5" y="56"/>
                    </a:cubicBezTo>
                    <a:cubicBezTo>
                      <a:pt x="45" y="56"/>
                      <a:pt x="46" y="55"/>
                      <a:pt x="47" y="55"/>
                    </a:cubicBezTo>
                    <a:cubicBezTo>
                      <a:pt x="48" y="55"/>
                      <a:pt x="49" y="54"/>
                      <a:pt x="50" y="54"/>
                    </a:cubicBezTo>
                    <a:cubicBezTo>
                      <a:pt x="51" y="54"/>
                      <a:pt x="51" y="54"/>
                      <a:pt x="52" y="54"/>
                    </a:cubicBezTo>
                    <a:cubicBezTo>
                      <a:pt x="52" y="53"/>
                      <a:pt x="52" y="52"/>
                      <a:pt x="52" y="51"/>
                    </a:cubicBezTo>
                    <a:cubicBezTo>
                      <a:pt x="53" y="50"/>
                      <a:pt x="54" y="50"/>
                      <a:pt x="55" y="50"/>
                    </a:cubicBezTo>
                    <a:cubicBezTo>
                      <a:pt x="55" y="50"/>
                      <a:pt x="57" y="49"/>
                      <a:pt x="57" y="50"/>
                    </a:cubicBezTo>
                    <a:cubicBezTo>
                      <a:pt x="58" y="51"/>
                      <a:pt x="57" y="51"/>
                      <a:pt x="58" y="52"/>
                    </a:cubicBezTo>
                    <a:cubicBezTo>
                      <a:pt x="58" y="52"/>
                      <a:pt x="58" y="52"/>
                      <a:pt x="59" y="52"/>
                    </a:cubicBezTo>
                    <a:cubicBezTo>
                      <a:pt x="59" y="53"/>
                      <a:pt x="59" y="53"/>
                      <a:pt x="60" y="53"/>
                    </a:cubicBezTo>
                    <a:cubicBezTo>
                      <a:pt x="60" y="54"/>
                      <a:pt x="60" y="54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1" y="55"/>
                      <a:pt x="63" y="56"/>
                    </a:cubicBezTo>
                    <a:cubicBezTo>
                      <a:pt x="64" y="56"/>
                      <a:pt x="66" y="55"/>
                      <a:pt x="67" y="55"/>
                    </a:cubicBezTo>
                    <a:cubicBezTo>
                      <a:pt x="67" y="54"/>
                      <a:pt x="66" y="54"/>
                      <a:pt x="65" y="53"/>
                    </a:cubicBezTo>
                    <a:cubicBezTo>
                      <a:pt x="65" y="53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70" y="49"/>
                    </a:cubicBezTo>
                    <a:cubicBezTo>
                      <a:pt x="70" y="48"/>
                      <a:pt x="67" y="48"/>
                      <a:pt x="66" y="48"/>
                    </a:cubicBezTo>
                    <a:cubicBezTo>
                      <a:pt x="67" y="47"/>
                      <a:pt x="67" y="46"/>
                      <a:pt x="68" y="45"/>
                    </a:cubicBezTo>
                    <a:cubicBezTo>
                      <a:pt x="68" y="44"/>
                      <a:pt x="69" y="44"/>
                      <a:pt x="69" y="43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0"/>
                    </a:cubicBezTo>
                    <a:cubicBezTo>
                      <a:pt x="69" y="39"/>
                      <a:pt x="71" y="37"/>
                      <a:pt x="72" y="38"/>
                    </a:cubicBezTo>
                    <a:cubicBezTo>
                      <a:pt x="73" y="38"/>
                      <a:pt x="73" y="40"/>
                      <a:pt x="74" y="40"/>
                    </a:cubicBezTo>
                    <a:cubicBezTo>
                      <a:pt x="76" y="40"/>
                      <a:pt x="77" y="38"/>
                      <a:pt x="77" y="36"/>
                    </a:cubicBezTo>
                    <a:cubicBezTo>
                      <a:pt x="77" y="35"/>
                      <a:pt x="77" y="34"/>
                      <a:pt x="77" y="33"/>
                    </a:cubicBezTo>
                    <a:cubicBezTo>
                      <a:pt x="76" y="33"/>
                      <a:pt x="77" y="32"/>
                      <a:pt x="78" y="32"/>
                    </a:cubicBezTo>
                    <a:cubicBezTo>
                      <a:pt x="78" y="32"/>
                      <a:pt x="79" y="32"/>
                      <a:pt x="79" y="32"/>
                    </a:cubicBezTo>
                    <a:cubicBezTo>
                      <a:pt x="80" y="32"/>
                      <a:pt x="80" y="32"/>
                      <a:pt x="81" y="32"/>
                    </a:cubicBezTo>
                    <a:cubicBezTo>
                      <a:pt x="81" y="32"/>
                      <a:pt x="82" y="32"/>
                      <a:pt x="82" y="31"/>
                    </a:cubicBezTo>
                    <a:cubicBezTo>
                      <a:pt x="83" y="30"/>
                      <a:pt x="83" y="29"/>
                      <a:pt x="84" y="28"/>
                    </a:cubicBezTo>
                    <a:cubicBezTo>
                      <a:pt x="85" y="29"/>
                      <a:pt x="86" y="29"/>
                      <a:pt x="86" y="31"/>
                    </a:cubicBezTo>
                    <a:cubicBezTo>
                      <a:pt x="87" y="31"/>
                      <a:pt x="86" y="33"/>
                      <a:pt x="86" y="33"/>
                    </a:cubicBezTo>
                    <a:cubicBezTo>
                      <a:pt x="87" y="34"/>
                      <a:pt x="88" y="34"/>
                      <a:pt x="89" y="34"/>
                    </a:cubicBezTo>
                    <a:cubicBezTo>
                      <a:pt x="90" y="34"/>
                      <a:pt x="91" y="34"/>
                      <a:pt x="92" y="34"/>
                    </a:cubicBezTo>
                    <a:cubicBezTo>
                      <a:pt x="93" y="34"/>
                      <a:pt x="94" y="34"/>
                      <a:pt x="94" y="35"/>
                    </a:cubicBezTo>
                    <a:cubicBezTo>
                      <a:pt x="96" y="35"/>
                      <a:pt x="96" y="34"/>
                      <a:pt x="98" y="33"/>
                    </a:cubicBezTo>
                    <a:cubicBezTo>
                      <a:pt x="99" y="32"/>
                      <a:pt x="100" y="33"/>
                      <a:pt x="101" y="34"/>
                    </a:cubicBezTo>
                    <a:cubicBezTo>
                      <a:pt x="101" y="35"/>
                      <a:pt x="101" y="36"/>
                      <a:pt x="102" y="37"/>
                    </a:cubicBezTo>
                    <a:cubicBezTo>
                      <a:pt x="104" y="37"/>
                      <a:pt x="105" y="35"/>
                      <a:pt x="107" y="34"/>
                    </a:cubicBezTo>
                    <a:cubicBezTo>
                      <a:pt x="107" y="33"/>
                      <a:pt x="108" y="33"/>
                      <a:pt x="108" y="32"/>
                    </a:cubicBezTo>
                    <a:cubicBezTo>
                      <a:pt x="109" y="32"/>
                      <a:pt x="109" y="31"/>
                      <a:pt x="109" y="31"/>
                    </a:cubicBezTo>
                    <a:cubicBezTo>
                      <a:pt x="110" y="30"/>
                      <a:pt x="111" y="31"/>
                      <a:pt x="112" y="32"/>
                    </a:cubicBezTo>
                    <a:cubicBezTo>
                      <a:pt x="113" y="32"/>
                      <a:pt x="115" y="32"/>
                      <a:pt x="116" y="32"/>
                    </a:cubicBezTo>
                    <a:cubicBezTo>
                      <a:pt x="118" y="31"/>
                      <a:pt x="118" y="30"/>
                      <a:pt x="118" y="28"/>
                    </a:cubicBezTo>
                    <a:cubicBezTo>
                      <a:pt x="117" y="27"/>
                      <a:pt x="116" y="27"/>
                      <a:pt x="115" y="27"/>
                    </a:cubicBezTo>
                    <a:cubicBezTo>
                      <a:pt x="115" y="27"/>
                      <a:pt x="114" y="27"/>
                      <a:pt x="114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4"/>
                      <a:pt x="113" y="25"/>
                      <a:pt x="1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CB201E61-756F-47E2-912F-5326822AE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9070" y="6744659"/>
                <a:ext cx="409400" cy="166222"/>
              </a:xfrm>
              <a:custGeom>
                <a:avLst/>
                <a:gdLst>
                  <a:gd name="T0" fmla="*/ 1 w 95"/>
                  <a:gd name="T1" fmla="*/ 31 h 38"/>
                  <a:gd name="T2" fmla="*/ 2 w 95"/>
                  <a:gd name="T3" fmla="*/ 28 h 38"/>
                  <a:gd name="T4" fmla="*/ 3 w 95"/>
                  <a:gd name="T5" fmla="*/ 26 h 38"/>
                  <a:gd name="T6" fmla="*/ 6 w 95"/>
                  <a:gd name="T7" fmla="*/ 22 h 38"/>
                  <a:gd name="T8" fmla="*/ 9 w 95"/>
                  <a:gd name="T9" fmla="*/ 18 h 38"/>
                  <a:gd name="T10" fmla="*/ 14 w 95"/>
                  <a:gd name="T11" fmla="*/ 14 h 38"/>
                  <a:gd name="T12" fmla="*/ 14 w 95"/>
                  <a:gd name="T13" fmla="*/ 11 h 38"/>
                  <a:gd name="T14" fmla="*/ 18 w 95"/>
                  <a:gd name="T15" fmla="*/ 8 h 38"/>
                  <a:gd name="T16" fmla="*/ 23 w 95"/>
                  <a:gd name="T17" fmla="*/ 8 h 38"/>
                  <a:gd name="T18" fmla="*/ 22 w 95"/>
                  <a:gd name="T19" fmla="*/ 4 h 38"/>
                  <a:gd name="T20" fmla="*/ 27 w 95"/>
                  <a:gd name="T21" fmla="*/ 2 h 38"/>
                  <a:gd name="T22" fmla="*/ 32 w 95"/>
                  <a:gd name="T23" fmla="*/ 2 h 38"/>
                  <a:gd name="T24" fmla="*/ 35 w 95"/>
                  <a:gd name="T25" fmla="*/ 1 h 38"/>
                  <a:gd name="T26" fmla="*/ 39 w 95"/>
                  <a:gd name="T27" fmla="*/ 3 h 38"/>
                  <a:gd name="T28" fmla="*/ 43 w 95"/>
                  <a:gd name="T29" fmla="*/ 1 h 38"/>
                  <a:gd name="T30" fmla="*/ 45 w 95"/>
                  <a:gd name="T31" fmla="*/ 4 h 38"/>
                  <a:gd name="T32" fmla="*/ 49 w 95"/>
                  <a:gd name="T33" fmla="*/ 1 h 38"/>
                  <a:gd name="T34" fmla="*/ 53 w 95"/>
                  <a:gd name="T35" fmla="*/ 1 h 38"/>
                  <a:gd name="T36" fmla="*/ 59 w 95"/>
                  <a:gd name="T37" fmla="*/ 2 h 38"/>
                  <a:gd name="T38" fmla="*/ 61 w 95"/>
                  <a:gd name="T39" fmla="*/ 0 h 38"/>
                  <a:gd name="T40" fmla="*/ 63 w 95"/>
                  <a:gd name="T41" fmla="*/ 2 h 38"/>
                  <a:gd name="T42" fmla="*/ 64 w 95"/>
                  <a:gd name="T43" fmla="*/ 3 h 38"/>
                  <a:gd name="T44" fmla="*/ 65 w 95"/>
                  <a:gd name="T45" fmla="*/ 5 h 38"/>
                  <a:gd name="T46" fmla="*/ 66 w 95"/>
                  <a:gd name="T47" fmla="*/ 8 h 38"/>
                  <a:gd name="T48" fmla="*/ 70 w 95"/>
                  <a:gd name="T49" fmla="*/ 10 h 38"/>
                  <a:gd name="T50" fmla="*/ 71 w 95"/>
                  <a:gd name="T51" fmla="*/ 13 h 38"/>
                  <a:gd name="T52" fmla="*/ 74 w 95"/>
                  <a:gd name="T53" fmla="*/ 15 h 38"/>
                  <a:gd name="T54" fmla="*/ 75 w 95"/>
                  <a:gd name="T55" fmla="*/ 12 h 38"/>
                  <a:gd name="T56" fmla="*/ 78 w 95"/>
                  <a:gd name="T57" fmla="*/ 14 h 38"/>
                  <a:gd name="T58" fmla="*/ 78 w 95"/>
                  <a:gd name="T59" fmla="*/ 16 h 38"/>
                  <a:gd name="T60" fmla="*/ 80 w 95"/>
                  <a:gd name="T61" fmla="*/ 19 h 38"/>
                  <a:gd name="T62" fmla="*/ 84 w 95"/>
                  <a:gd name="T63" fmla="*/ 22 h 38"/>
                  <a:gd name="T64" fmla="*/ 85 w 95"/>
                  <a:gd name="T65" fmla="*/ 22 h 38"/>
                  <a:gd name="T66" fmla="*/ 88 w 95"/>
                  <a:gd name="T67" fmla="*/ 24 h 38"/>
                  <a:gd name="T68" fmla="*/ 94 w 95"/>
                  <a:gd name="T69" fmla="*/ 28 h 38"/>
                  <a:gd name="T70" fmla="*/ 89 w 95"/>
                  <a:gd name="T71" fmla="*/ 28 h 38"/>
                  <a:gd name="T72" fmla="*/ 90 w 95"/>
                  <a:gd name="T73" fmla="*/ 32 h 38"/>
                  <a:gd name="T74" fmla="*/ 87 w 95"/>
                  <a:gd name="T75" fmla="*/ 35 h 38"/>
                  <a:gd name="T76" fmla="*/ 83 w 95"/>
                  <a:gd name="T77" fmla="*/ 31 h 38"/>
                  <a:gd name="T78" fmla="*/ 78 w 95"/>
                  <a:gd name="T79" fmla="*/ 32 h 38"/>
                  <a:gd name="T80" fmla="*/ 72 w 95"/>
                  <a:gd name="T81" fmla="*/ 26 h 38"/>
                  <a:gd name="T82" fmla="*/ 68 w 95"/>
                  <a:gd name="T83" fmla="*/ 28 h 38"/>
                  <a:gd name="T84" fmla="*/ 60 w 95"/>
                  <a:gd name="T85" fmla="*/ 30 h 38"/>
                  <a:gd name="T86" fmla="*/ 58 w 95"/>
                  <a:gd name="T87" fmla="*/ 33 h 38"/>
                  <a:gd name="T88" fmla="*/ 56 w 95"/>
                  <a:gd name="T89" fmla="*/ 33 h 38"/>
                  <a:gd name="T90" fmla="*/ 53 w 95"/>
                  <a:gd name="T91" fmla="*/ 37 h 38"/>
                  <a:gd name="T92" fmla="*/ 53 w 95"/>
                  <a:gd name="T93" fmla="*/ 33 h 38"/>
                  <a:gd name="T94" fmla="*/ 50 w 95"/>
                  <a:gd name="T95" fmla="*/ 28 h 38"/>
                  <a:gd name="T96" fmla="*/ 53 w 95"/>
                  <a:gd name="T97" fmla="*/ 26 h 38"/>
                  <a:gd name="T98" fmla="*/ 49 w 95"/>
                  <a:gd name="T99" fmla="*/ 20 h 38"/>
                  <a:gd name="T100" fmla="*/ 44 w 95"/>
                  <a:gd name="T101" fmla="*/ 21 h 38"/>
                  <a:gd name="T102" fmla="*/ 38 w 95"/>
                  <a:gd name="T103" fmla="*/ 21 h 38"/>
                  <a:gd name="T104" fmla="*/ 36 w 95"/>
                  <a:gd name="T105" fmla="*/ 20 h 38"/>
                  <a:gd name="T106" fmla="*/ 31 w 95"/>
                  <a:gd name="T107" fmla="*/ 18 h 38"/>
                  <a:gd name="T108" fmla="*/ 28 w 95"/>
                  <a:gd name="T109" fmla="*/ 21 h 38"/>
                  <a:gd name="T110" fmla="*/ 21 w 95"/>
                  <a:gd name="T111" fmla="*/ 26 h 38"/>
                  <a:gd name="T112" fmla="*/ 15 w 95"/>
                  <a:gd name="T113" fmla="*/ 27 h 38"/>
                  <a:gd name="T114" fmla="*/ 10 w 95"/>
                  <a:gd name="T115" fmla="*/ 28 h 38"/>
                  <a:gd name="T116" fmla="*/ 9 w 95"/>
                  <a:gd name="T117" fmla="*/ 28 h 38"/>
                  <a:gd name="T118" fmla="*/ 5 w 95"/>
                  <a:gd name="T119" fmla="*/ 30 h 38"/>
                  <a:gd name="T120" fmla="*/ 4 w 95"/>
                  <a:gd name="T121" fmla="*/ 33 h 38"/>
                  <a:gd name="T122" fmla="*/ 1 w 95"/>
                  <a:gd name="T123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" h="38">
                    <a:moveTo>
                      <a:pt x="2" y="31"/>
                    </a:moveTo>
                    <a:cubicBezTo>
                      <a:pt x="2" y="31"/>
                      <a:pt x="1" y="31"/>
                      <a:pt x="1" y="31"/>
                    </a:cubicBezTo>
                    <a:cubicBezTo>
                      <a:pt x="0" y="31"/>
                      <a:pt x="0" y="30"/>
                      <a:pt x="0" y="30"/>
                    </a:cubicBezTo>
                    <a:cubicBezTo>
                      <a:pt x="0" y="28"/>
                      <a:pt x="1" y="29"/>
                      <a:pt x="2" y="28"/>
                    </a:cubicBezTo>
                    <a:cubicBezTo>
                      <a:pt x="2" y="27"/>
                      <a:pt x="2" y="27"/>
                      <a:pt x="2" y="26"/>
                    </a:cubicBezTo>
                    <a:cubicBezTo>
                      <a:pt x="2" y="26"/>
                      <a:pt x="2" y="26"/>
                      <a:pt x="3" y="2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4"/>
                      <a:pt x="5" y="22"/>
                      <a:pt x="6" y="22"/>
                    </a:cubicBezTo>
                    <a:cubicBezTo>
                      <a:pt x="7" y="21"/>
                      <a:pt x="8" y="22"/>
                      <a:pt x="9" y="21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1" y="14"/>
                      <a:pt x="12" y="14"/>
                      <a:pt x="14" y="14"/>
                    </a:cubicBezTo>
                    <a:cubicBezTo>
                      <a:pt x="14" y="14"/>
                      <a:pt x="14" y="13"/>
                      <a:pt x="14" y="13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5" y="10"/>
                      <a:pt x="15" y="9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20" y="8"/>
                      <a:pt x="20" y="8"/>
                      <a:pt x="19" y="9"/>
                    </a:cubicBezTo>
                    <a:cubicBezTo>
                      <a:pt x="20" y="10"/>
                      <a:pt x="23" y="9"/>
                      <a:pt x="23" y="8"/>
                    </a:cubicBezTo>
                    <a:cubicBezTo>
                      <a:pt x="24" y="7"/>
                      <a:pt x="23" y="6"/>
                      <a:pt x="23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3"/>
                      <a:pt x="24" y="3"/>
                      <a:pt x="25" y="3"/>
                    </a:cubicBezTo>
                    <a:cubicBezTo>
                      <a:pt x="26" y="3"/>
                      <a:pt x="26" y="2"/>
                      <a:pt x="27" y="2"/>
                    </a:cubicBezTo>
                    <a:cubicBezTo>
                      <a:pt x="28" y="2"/>
                      <a:pt x="28" y="3"/>
                      <a:pt x="28" y="3"/>
                    </a:cubicBezTo>
                    <a:cubicBezTo>
                      <a:pt x="30" y="4"/>
                      <a:pt x="31" y="3"/>
                      <a:pt x="32" y="2"/>
                    </a:cubicBezTo>
                    <a:cubicBezTo>
                      <a:pt x="33" y="1"/>
                      <a:pt x="33" y="0"/>
                      <a:pt x="34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36" y="1"/>
                      <a:pt x="36" y="1"/>
                      <a:pt x="37" y="2"/>
                    </a:cubicBezTo>
                    <a:cubicBezTo>
                      <a:pt x="37" y="2"/>
                      <a:pt x="38" y="2"/>
                      <a:pt x="39" y="3"/>
                    </a:cubicBezTo>
                    <a:cubicBezTo>
                      <a:pt x="39" y="3"/>
                      <a:pt x="40" y="3"/>
                      <a:pt x="41" y="2"/>
                    </a:cubicBezTo>
                    <a:cubicBezTo>
                      <a:pt x="42" y="2"/>
                      <a:pt x="43" y="2"/>
                      <a:pt x="43" y="1"/>
                    </a:cubicBezTo>
                    <a:cubicBezTo>
                      <a:pt x="44" y="2"/>
                      <a:pt x="43" y="4"/>
                      <a:pt x="43" y="4"/>
                    </a:cubicBezTo>
                    <a:cubicBezTo>
                      <a:pt x="44" y="5"/>
                      <a:pt x="45" y="4"/>
                      <a:pt x="45" y="4"/>
                    </a:cubicBezTo>
                    <a:cubicBezTo>
                      <a:pt x="46" y="3"/>
                      <a:pt x="46" y="2"/>
                      <a:pt x="47" y="2"/>
                    </a:cubicBezTo>
                    <a:cubicBezTo>
                      <a:pt x="47" y="1"/>
                      <a:pt x="48" y="1"/>
                      <a:pt x="49" y="1"/>
                    </a:cubicBezTo>
                    <a:cubicBezTo>
                      <a:pt x="49" y="1"/>
                      <a:pt x="50" y="2"/>
                      <a:pt x="50" y="1"/>
                    </a:cubicBezTo>
                    <a:cubicBezTo>
                      <a:pt x="51" y="1"/>
                      <a:pt x="52" y="1"/>
                      <a:pt x="53" y="1"/>
                    </a:cubicBezTo>
                    <a:cubicBezTo>
                      <a:pt x="54" y="1"/>
                      <a:pt x="55" y="1"/>
                      <a:pt x="55" y="1"/>
                    </a:cubicBezTo>
                    <a:cubicBezTo>
                      <a:pt x="56" y="1"/>
                      <a:pt x="58" y="2"/>
                      <a:pt x="59" y="2"/>
                    </a:cubicBezTo>
                    <a:cubicBezTo>
                      <a:pt x="59" y="2"/>
                      <a:pt x="59" y="3"/>
                      <a:pt x="59" y="4"/>
                    </a:cubicBezTo>
                    <a:cubicBezTo>
                      <a:pt x="61" y="4"/>
                      <a:pt x="59" y="0"/>
                      <a:pt x="61" y="0"/>
                    </a:cubicBezTo>
                    <a:cubicBezTo>
                      <a:pt x="62" y="0"/>
                      <a:pt x="62" y="1"/>
                      <a:pt x="63" y="1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4" y="2"/>
                      <a:pt x="63" y="3"/>
                      <a:pt x="63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7"/>
                      <a:pt x="66" y="7"/>
                      <a:pt x="66" y="8"/>
                    </a:cubicBezTo>
                    <a:cubicBezTo>
                      <a:pt x="66" y="8"/>
                      <a:pt x="67" y="9"/>
                      <a:pt x="67" y="10"/>
                    </a:cubicBezTo>
                    <a:cubicBezTo>
                      <a:pt x="68" y="10"/>
                      <a:pt x="70" y="8"/>
                      <a:pt x="70" y="10"/>
                    </a:cubicBezTo>
                    <a:cubicBezTo>
                      <a:pt x="71" y="10"/>
                      <a:pt x="71" y="11"/>
                      <a:pt x="71" y="12"/>
                    </a:cubicBezTo>
                    <a:cubicBezTo>
                      <a:pt x="71" y="12"/>
                      <a:pt x="71" y="12"/>
                      <a:pt x="71" y="13"/>
                    </a:cubicBezTo>
                    <a:cubicBezTo>
                      <a:pt x="72" y="13"/>
                      <a:pt x="72" y="13"/>
                      <a:pt x="72" y="14"/>
                    </a:cubicBezTo>
                    <a:cubicBezTo>
                      <a:pt x="73" y="14"/>
                      <a:pt x="73" y="15"/>
                      <a:pt x="74" y="15"/>
                    </a:cubicBezTo>
                    <a:cubicBezTo>
                      <a:pt x="74" y="15"/>
                      <a:pt x="74" y="14"/>
                      <a:pt x="74" y="14"/>
                    </a:cubicBezTo>
                    <a:cubicBezTo>
                      <a:pt x="74" y="13"/>
                      <a:pt x="74" y="13"/>
                      <a:pt x="75" y="12"/>
                    </a:cubicBezTo>
                    <a:cubicBezTo>
                      <a:pt x="75" y="12"/>
                      <a:pt x="75" y="13"/>
                      <a:pt x="75" y="13"/>
                    </a:cubicBezTo>
                    <a:cubicBezTo>
                      <a:pt x="76" y="14"/>
                      <a:pt x="77" y="14"/>
                      <a:pt x="78" y="14"/>
                    </a:cubicBezTo>
                    <a:cubicBezTo>
                      <a:pt x="78" y="14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9" y="18"/>
                    </a:cubicBezTo>
                    <a:cubicBezTo>
                      <a:pt x="80" y="18"/>
                      <a:pt x="80" y="18"/>
                      <a:pt x="80" y="19"/>
                    </a:cubicBezTo>
                    <a:cubicBezTo>
                      <a:pt x="80" y="20"/>
                      <a:pt x="80" y="21"/>
                      <a:pt x="80" y="22"/>
                    </a:cubicBezTo>
                    <a:cubicBezTo>
                      <a:pt x="81" y="22"/>
                      <a:pt x="83" y="23"/>
                      <a:pt x="84" y="22"/>
                    </a:cubicBezTo>
                    <a:cubicBezTo>
                      <a:pt x="84" y="22"/>
                      <a:pt x="84" y="21"/>
                      <a:pt x="84" y="20"/>
                    </a:cubicBezTo>
                    <a:cubicBezTo>
                      <a:pt x="84" y="20"/>
                      <a:pt x="85" y="22"/>
                      <a:pt x="85" y="22"/>
                    </a:cubicBezTo>
                    <a:cubicBezTo>
                      <a:pt x="86" y="23"/>
                      <a:pt x="87" y="22"/>
                      <a:pt x="88" y="23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9" y="24"/>
                      <a:pt x="91" y="19"/>
                      <a:pt x="92" y="22"/>
                    </a:cubicBezTo>
                    <a:cubicBezTo>
                      <a:pt x="93" y="24"/>
                      <a:pt x="95" y="26"/>
                      <a:pt x="94" y="28"/>
                    </a:cubicBezTo>
                    <a:cubicBezTo>
                      <a:pt x="93" y="29"/>
                      <a:pt x="92" y="28"/>
                      <a:pt x="91" y="27"/>
                    </a:cubicBezTo>
                    <a:cubicBezTo>
                      <a:pt x="90" y="27"/>
                      <a:pt x="89" y="27"/>
                      <a:pt x="89" y="28"/>
                    </a:cubicBezTo>
                    <a:cubicBezTo>
                      <a:pt x="89" y="29"/>
                      <a:pt x="90" y="29"/>
                      <a:pt x="91" y="30"/>
                    </a:cubicBezTo>
                    <a:cubicBezTo>
                      <a:pt x="91" y="31"/>
                      <a:pt x="90" y="31"/>
                      <a:pt x="90" y="32"/>
                    </a:cubicBezTo>
                    <a:cubicBezTo>
                      <a:pt x="90" y="33"/>
                      <a:pt x="90" y="33"/>
                      <a:pt x="90" y="34"/>
                    </a:cubicBezTo>
                    <a:cubicBezTo>
                      <a:pt x="90" y="36"/>
                      <a:pt x="88" y="36"/>
                      <a:pt x="87" y="35"/>
                    </a:cubicBezTo>
                    <a:cubicBezTo>
                      <a:pt x="85" y="35"/>
                      <a:pt x="85" y="34"/>
                      <a:pt x="84" y="33"/>
                    </a:cubicBezTo>
                    <a:cubicBezTo>
                      <a:pt x="84" y="32"/>
                      <a:pt x="83" y="32"/>
                      <a:pt x="83" y="31"/>
                    </a:cubicBezTo>
                    <a:cubicBezTo>
                      <a:pt x="81" y="31"/>
                      <a:pt x="80" y="31"/>
                      <a:pt x="79" y="32"/>
                    </a:cubicBezTo>
                    <a:cubicBezTo>
                      <a:pt x="79" y="33"/>
                      <a:pt x="78" y="33"/>
                      <a:pt x="78" y="32"/>
                    </a:cubicBezTo>
                    <a:cubicBezTo>
                      <a:pt x="77" y="30"/>
                      <a:pt x="77" y="29"/>
                      <a:pt x="76" y="28"/>
                    </a:cubicBezTo>
                    <a:cubicBezTo>
                      <a:pt x="75" y="26"/>
                      <a:pt x="73" y="26"/>
                      <a:pt x="72" y="26"/>
                    </a:cubicBezTo>
                    <a:cubicBezTo>
                      <a:pt x="71" y="26"/>
                      <a:pt x="69" y="26"/>
                      <a:pt x="69" y="27"/>
                    </a:cubicBezTo>
                    <a:cubicBezTo>
                      <a:pt x="68" y="28"/>
                      <a:pt x="69" y="28"/>
                      <a:pt x="68" y="28"/>
                    </a:cubicBezTo>
                    <a:cubicBezTo>
                      <a:pt x="67" y="29"/>
                      <a:pt x="60" y="31"/>
                      <a:pt x="61" y="28"/>
                    </a:cubicBezTo>
                    <a:cubicBezTo>
                      <a:pt x="62" y="29"/>
                      <a:pt x="60" y="29"/>
                      <a:pt x="60" y="30"/>
                    </a:cubicBezTo>
                    <a:cubicBezTo>
                      <a:pt x="59" y="31"/>
                      <a:pt x="60" y="32"/>
                      <a:pt x="60" y="33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3"/>
                      <a:pt x="57" y="33"/>
                      <a:pt x="57" y="33"/>
                    </a:cubicBezTo>
                    <a:cubicBezTo>
                      <a:pt x="57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5" y="35"/>
                      <a:pt x="53" y="36"/>
                      <a:pt x="53" y="37"/>
                    </a:cubicBezTo>
                    <a:cubicBezTo>
                      <a:pt x="52" y="38"/>
                      <a:pt x="50" y="37"/>
                      <a:pt x="49" y="36"/>
                    </a:cubicBezTo>
                    <a:cubicBezTo>
                      <a:pt x="49" y="34"/>
                      <a:pt x="51" y="33"/>
                      <a:pt x="53" y="33"/>
                    </a:cubicBezTo>
                    <a:cubicBezTo>
                      <a:pt x="53" y="31"/>
                      <a:pt x="51" y="30"/>
                      <a:pt x="51" y="30"/>
                    </a:cubicBezTo>
                    <a:cubicBezTo>
                      <a:pt x="50" y="29"/>
                      <a:pt x="49" y="29"/>
                      <a:pt x="50" y="28"/>
                    </a:cubicBezTo>
                    <a:cubicBezTo>
                      <a:pt x="50" y="27"/>
                      <a:pt x="51" y="27"/>
                      <a:pt x="51" y="26"/>
                    </a:cubicBezTo>
                    <a:cubicBezTo>
                      <a:pt x="52" y="26"/>
                      <a:pt x="53" y="26"/>
                      <a:pt x="53" y="26"/>
                    </a:cubicBezTo>
                    <a:cubicBezTo>
                      <a:pt x="53" y="25"/>
                      <a:pt x="50" y="23"/>
                      <a:pt x="49" y="24"/>
                    </a:cubicBezTo>
                    <a:cubicBezTo>
                      <a:pt x="49" y="22"/>
                      <a:pt x="49" y="21"/>
                      <a:pt x="49" y="20"/>
                    </a:cubicBezTo>
                    <a:cubicBezTo>
                      <a:pt x="48" y="18"/>
                      <a:pt x="46" y="15"/>
                      <a:pt x="44" y="17"/>
                    </a:cubicBezTo>
                    <a:cubicBezTo>
                      <a:pt x="43" y="18"/>
                      <a:pt x="45" y="20"/>
                      <a:pt x="44" y="21"/>
                    </a:cubicBezTo>
                    <a:cubicBezTo>
                      <a:pt x="43" y="23"/>
                      <a:pt x="40" y="22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7" y="21"/>
                      <a:pt x="37" y="20"/>
                    </a:cubicBezTo>
                    <a:cubicBezTo>
                      <a:pt x="37" y="20"/>
                      <a:pt x="37" y="20"/>
                      <a:pt x="36" y="20"/>
                    </a:cubicBezTo>
                    <a:cubicBezTo>
                      <a:pt x="34" y="20"/>
                      <a:pt x="33" y="20"/>
                      <a:pt x="32" y="19"/>
                    </a:cubicBezTo>
                    <a:cubicBezTo>
                      <a:pt x="32" y="19"/>
                      <a:pt x="31" y="18"/>
                      <a:pt x="31" y="18"/>
                    </a:cubicBezTo>
                    <a:cubicBezTo>
                      <a:pt x="31" y="18"/>
                      <a:pt x="29" y="18"/>
                      <a:pt x="29" y="18"/>
                    </a:cubicBezTo>
                    <a:cubicBezTo>
                      <a:pt x="28" y="18"/>
                      <a:pt x="27" y="21"/>
                      <a:pt x="28" y="21"/>
                    </a:cubicBezTo>
                    <a:cubicBezTo>
                      <a:pt x="27" y="23"/>
                      <a:pt x="24" y="23"/>
                      <a:pt x="22" y="22"/>
                    </a:cubicBezTo>
                    <a:cubicBezTo>
                      <a:pt x="22" y="23"/>
                      <a:pt x="22" y="25"/>
                      <a:pt x="21" y="26"/>
                    </a:cubicBezTo>
                    <a:cubicBezTo>
                      <a:pt x="19" y="27"/>
                      <a:pt x="16" y="26"/>
                      <a:pt x="16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4" y="27"/>
                      <a:pt x="14" y="29"/>
                      <a:pt x="14" y="29"/>
                    </a:cubicBezTo>
                    <a:cubicBezTo>
                      <a:pt x="13" y="30"/>
                      <a:pt x="11" y="29"/>
                      <a:pt x="10" y="28"/>
                    </a:cubicBezTo>
                    <a:cubicBezTo>
                      <a:pt x="10" y="28"/>
                      <a:pt x="9" y="27"/>
                      <a:pt x="9" y="27"/>
                    </a:cubicBezTo>
                    <a:cubicBezTo>
                      <a:pt x="9" y="27"/>
                      <a:pt x="9" y="28"/>
                      <a:pt x="9" y="28"/>
                    </a:cubicBezTo>
                    <a:cubicBezTo>
                      <a:pt x="9" y="29"/>
                      <a:pt x="8" y="29"/>
                      <a:pt x="8" y="29"/>
                    </a:cubicBezTo>
                    <a:cubicBezTo>
                      <a:pt x="7" y="30"/>
                      <a:pt x="6" y="30"/>
                      <a:pt x="5" y="30"/>
                    </a:cubicBezTo>
                    <a:cubicBezTo>
                      <a:pt x="5" y="30"/>
                      <a:pt x="4" y="30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3"/>
                      <a:pt x="2" y="33"/>
                      <a:pt x="1" y="32"/>
                    </a:cubicBezTo>
                    <a:cubicBezTo>
                      <a:pt x="1" y="32"/>
                      <a:pt x="1" y="32"/>
                      <a:pt x="1" y="31"/>
                    </a:cubicBezTo>
                    <a:cubicBezTo>
                      <a:pt x="1" y="31"/>
                      <a:pt x="0" y="31"/>
                      <a:pt x="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D3F2D15C-21AC-44EE-8D35-117E0000D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7637" y="6202900"/>
                <a:ext cx="95424" cy="52330"/>
              </a:xfrm>
              <a:custGeom>
                <a:avLst/>
                <a:gdLst>
                  <a:gd name="T0" fmla="*/ 20 w 22"/>
                  <a:gd name="T1" fmla="*/ 1 h 12"/>
                  <a:gd name="T2" fmla="*/ 18 w 22"/>
                  <a:gd name="T3" fmla="*/ 3 h 12"/>
                  <a:gd name="T4" fmla="*/ 17 w 22"/>
                  <a:gd name="T5" fmla="*/ 3 h 12"/>
                  <a:gd name="T6" fmla="*/ 14 w 22"/>
                  <a:gd name="T7" fmla="*/ 5 h 12"/>
                  <a:gd name="T8" fmla="*/ 12 w 22"/>
                  <a:gd name="T9" fmla="*/ 7 h 12"/>
                  <a:gd name="T10" fmla="*/ 10 w 22"/>
                  <a:gd name="T11" fmla="*/ 6 h 12"/>
                  <a:gd name="T12" fmla="*/ 8 w 22"/>
                  <a:gd name="T13" fmla="*/ 5 h 12"/>
                  <a:gd name="T14" fmla="*/ 7 w 22"/>
                  <a:gd name="T15" fmla="*/ 3 h 12"/>
                  <a:gd name="T16" fmla="*/ 6 w 22"/>
                  <a:gd name="T17" fmla="*/ 1 h 12"/>
                  <a:gd name="T18" fmla="*/ 4 w 22"/>
                  <a:gd name="T19" fmla="*/ 1 h 12"/>
                  <a:gd name="T20" fmla="*/ 4 w 22"/>
                  <a:gd name="T21" fmla="*/ 2 h 12"/>
                  <a:gd name="T22" fmla="*/ 4 w 22"/>
                  <a:gd name="T23" fmla="*/ 3 h 12"/>
                  <a:gd name="T24" fmla="*/ 4 w 22"/>
                  <a:gd name="T25" fmla="*/ 4 h 12"/>
                  <a:gd name="T26" fmla="*/ 1 w 22"/>
                  <a:gd name="T27" fmla="*/ 5 h 12"/>
                  <a:gd name="T28" fmla="*/ 3 w 22"/>
                  <a:gd name="T29" fmla="*/ 7 h 12"/>
                  <a:gd name="T30" fmla="*/ 5 w 22"/>
                  <a:gd name="T31" fmla="*/ 8 h 12"/>
                  <a:gd name="T32" fmla="*/ 4 w 22"/>
                  <a:gd name="T33" fmla="*/ 10 h 12"/>
                  <a:gd name="T34" fmla="*/ 3 w 22"/>
                  <a:gd name="T35" fmla="*/ 12 h 12"/>
                  <a:gd name="T36" fmla="*/ 5 w 22"/>
                  <a:gd name="T37" fmla="*/ 11 h 12"/>
                  <a:gd name="T38" fmla="*/ 7 w 22"/>
                  <a:gd name="T39" fmla="*/ 11 h 12"/>
                  <a:gd name="T40" fmla="*/ 9 w 22"/>
                  <a:gd name="T41" fmla="*/ 10 h 12"/>
                  <a:gd name="T42" fmla="*/ 10 w 22"/>
                  <a:gd name="T43" fmla="*/ 10 h 12"/>
                  <a:gd name="T44" fmla="*/ 16 w 22"/>
                  <a:gd name="T45" fmla="*/ 7 h 12"/>
                  <a:gd name="T46" fmla="*/ 17 w 22"/>
                  <a:gd name="T47" fmla="*/ 6 h 12"/>
                  <a:gd name="T48" fmla="*/ 19 w 22"/>
                  <a:gd name="T49" fmla="*/ 3 h 12"/>
                  <a:gd name="T50" fmla="*/ 22 w 22"/>
                  <a:gd name="T51" fmla="*/ 2 h 12"/>
                  <a:gd name="T52" fmla="*/ 22 w 22"/>
                  <a:gd name="T53" fmla="*/ 1 h 12"/>
                  <a:gd name="T54" fmla="*/ 20 w 22"/>
                  <a:gd name="T5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12">
                    <a:moveTo>
                      <a:pt x="20" y="1"/>
                    </a:moveTo>
                    <a:cubicBezTo>
                      <a:pt x="19" y="2"/>
                      <a:pt x="18" y="2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5" y="5"/>
                      <a:pt x="14" y="5"/>
                    </a:cubicBezTo>
                    <a:cubicBezTo>
                      <a:pt x="13" y="6"/>
                      <a:pt x="13" y="6"/>
                      <a:pt x="12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0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0" y="4"/>
                      <a:pt x="1" y="5"/>
                    </a:cubicBezTo>
                    <a:cubicBezTo>
                      <a:pt x="1" y="6"/>
                      <a:pt x="2" y="6"/>
                      <a:pt x="3" y="7"/>
                    </a:cubicBezTo>
                    <a:cubicBezTo>
                      <a:pt x="3" y="7"/>
                      <a:pt x="5" y="7"/>
                      <a:pt x="5" y="8"/>
                    </a:cubicBezTo>
                    <a:cubicBezTo>
                      <a:pt x="5" y="8"/>
                      <a:pt x="4" y="9"/>
                      <a:pt x="4" y="10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2" y="10"/>
                      <a:pt x="14" y="9"/>
                      <a:pt x="16" y="7"/>
                    </a:cubicBezTo>
                    <a:cubicBezTo>
                      <a:pt x="16" y="7"/>
                      <a:pt x="16" y="6"/>
                      <a:pt x="17" y="6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0" y="3"/>
                      <a:pt x="21" y="3"/>
                      <a:pt x="22" y="2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2" y="1"/>
                      <a:pt x="22" y="0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977A8D7E-7CB9-4ACA-AF47-8A3BDA3F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6223" y="6159805"/>
                <a:ext cx="58487" cy="76956"/>
              </a:xfrm>
              <a:custGeom>
                <a:avLst/>
                <a:gdLst>
                  <a:gd name="T0" fmla="*/ 4 w 14"/>
                  <a:gd name="T1" fmla="*/ 17 h 18"/>
                  <a:gd name="T2" fmla="*/ 3 w 14"/>
                  <a:gd name="T3" fmla="*/ 17 h 18"/>
                  <a:gd name="T4" fmla="*/ 6 w 14"/>
                  <a:gd name="T5" fmla="*/ 13 h 18"/>
                  <a:gd name="T6" fmla="*/ 8 w 14"/>
                  <a:gd name="T7" fmla="*/ 9 h 18"/>
                  <a:gd name="T8" fmla="*/ 7 w 14"/>
                  <a:gd name="T9" fmla="*/ 7 h 18"/>
                  <a:gd name="T10" fmla="*/ 5 w 14"/>
                  <a:gd name="T11" fmla="*/ 7 h 18"/>
                  <a:gd name="T12" fmla="*/ 2 w 14"/>
                  <a:gd name="T13" fmla="*/ 6 h 18"/>
                  <a:gd name="T14" fmla="*/ 1 w 14"/>
                  <a:gd name="T15" fmla="*/ 3 h 18"/>
                  <a:gd name="T16" fmla="*/ 0 w 14"/>
                  <a:gd name="T17" fmla="*/ 1 h 18"/>
                  <a:gd name="T18" fmla="*/ 1 w 14"/>
                  <a:gd name="T19" fmla="*/ 0 h 18"/>
                  <a:gd name="T20" fmla="*/ 2 w 14"/>
                  <a:gd name="T21" fmla="*/ 1 h 18"/>
                  <a:gd name="T22" fmla="*/ 4 w 14"/>
                  <a:gd name="T23" fmla="*/ 3 h 18"/>
                  <a:gd name="T24" fmla="*/ 8 w 14"/>
                  <a:gd name="T25" fmla="*/ 3 h 18"/>
                  <a:gd name="T26" fmla="*/ 9 w 14"/>
                  <a:gd name="T27" fmla="*/ 4 h 18"/>
                  <a:gd name="T28" fmla="*/ 11 w 14"/>
                  <a:gd name="T29" fmla="*/ 5 h 18"/>
                  <a:gd name="T30" fmla="*/ 12 w 14"/>
                  <a:gd name="T31" fmla="*/ 7 h 18"/>
                  <a:gd name="T32" fmla="*/ 12 w 14"/>
                  <a:gd name="T33" fmla="*/ 8 h 18"/>
                  <a:gd name="T34" fmla="*/ 13 w 14"/>
                  <a:gd name="T35" fmla="*/ 10 h 18"/>
                  <a:gd name="T36" fmla="*/ 13 w 14"/>
                  <a:gd name="T37" fmla="*/ 12 h 18"/>
                  <a:gd name="T38" fmla="*/ 14 w 14"/>
                  <a:gd name="T39" fmla="*/ 14 h 18"/>
                  <a:gd name="T40" fmla="*/ 10 w 14"/>
                  <a:gd name="T41" fmla="*/ 16 h 18"/>
                  <a:gd name="T42" fmla="*/ 7 w 14"/>
                  <a:gd name="T43" fmla="*/ 17 h 18"/>
                  <a:gd name="T44" fmla="*/ 5 w 14"/>
                  <a:gd name="T45" fmla="*/ 18 h 18"/>
                  <a:gd name="T46" fmla="*/ 4 w 14"/>
                  <a:gd name="T4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8">
                    <a:moveTo>
                      <a:pt x="4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4" y="16"/>
                      <a:pt x="5" y="15"/>
                      <a:pt x="6" y="13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7" y="2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4"/>
                      <a:pt x="10" y="5"/>
                      <a:pt x="11" y="5"/>
                    </a:cubicBezTo>
                    <a:cubicBezTo>
                      <a:pt x="11" y="5"/>
                      <a:pt x="11" y="6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3" y="9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2"/>
                    </a:cubicBezTo>
                    <a:cubicBezTo>
                      <a:pt x="14" y="12"/>
                      <a:pt x="14" y="14"/>
                      <a:pt x="14" y="14"/>
                    </a:cubicBezTo>
                    <a:cubicBezTo>
                      <a:pt x="13" y="15"/>
                      <a:pt x="11" y="15"/>
                      <a:pt x="10" y="16"/>
                    </a:cubicBezTo>
                    <a:cubicBezTo>
                      <a:pt x="9" y="16"/>
                      <a:pt x="8" y="16"/>
                      <a:pt x="7" y="17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7"/>
                      <a:pt x="4" y="16"/>
                      <a:pt x="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E91DD1A5-951A-438F-8E8A-39DC43634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244" y="4680539"/>
              <a:ext cx="1801771" cy="1874257"/>
            </a:xfrm>
            <a:custGeom>
              <a:avLst/>
              <a:gdLst>
                <a:gd name="T0" fmla="*/ 75 w 373"/>
                <a:gd name="T1" fmla="*/ 270 h 388"/>
                <a:gd name="T2" fmla="*/ 115 w 373"/>
                <a:gd name="T3" fmla="*/ 276 h 388"/>
                <a:gd name="T4" fmla="*/ 143 w 373"/>
                <a:gd name="T5" fmla="*/ 313 h 388"/>
                <a:gd name="T6" fmla="*/ 178 w 373"/>
                <a:gd name="T7" fmla="*/ 385 h 388"/>
                <a:gd name="T8" fmla="*/ 196 w 373"/>
                <a:gd name="T9" fmla="*/ 279 h 388"/>
                <a:gd name="T10" fmla="*/ 222 w 373"/>
                <a:gd name="T11" fmla="*/ 265 h 388"/>
                <a:gd name="T12" fmla="*/ 332 w 373"/>
                <a:gd name="T13" fmla="*/ 259 h 388"/>
                <a:gd name="T14" fmla="*/ 334 w 373"/>
                <a:gd name="T15" fmla="*/ 237 h 388"/>
                <a:gd name="T16" fmla="*/ 323 w 373"/>
                <a:gd name="T17" fmla="*/ 210 h 388"/>
                <a:gd name="T18" fmla="*/ 258 w 373"/>
                <a:gd name="T19" fmla="*/ 189 h 388"/>
                <a:gd name="T20" fmla="*/ 316 w 373"/>
                <a:gd name="T21" fmla="*/ 157 h 388"/>
                <a:gd name="T22" fmla="*/ 321 w 373"/>
                <a:gd name="T23" fmla="*/ 119 h 388"/>
                <a:gd name="T24" fmla="*/ 280 w 373"/>
                <a:gd name="T25" fmla="*/ 19 h 388"/>
                <a:gd name="T26" fmla="*/ 228 w 373"/>
                <a:gd name="T27" fmla="*/ 33 h 388"/>
                <a:gd name="T28" fmla="*/ 156 w 373"/>
                <a:gd name="T29" fmla="*/ 16 h 388"/>
                <a:gd name="T30" fmla="*/ 89 w 373"/>
                <a:gd name="T31" fmla="*/ 39 h 388"/>
                <a:gd name="T32" fmla="*/ 66 w 373"/>
                <a:gd name="T33" fmla="*/ 80 h 388"/>
                <a:gd name="T34" fmla="*/ 43 w 373"/>
                <a:gd name="T35" fmla="*/ 131 h 388"/>
                <a:gd name="T36" fmla="*/ 16 w 373"/>
                <a:gd name="T37" fmla="*/ 205 h 388"/>
                <a:gd name="T38" fmla="*/ 65 w 373"/>
                <a:gd name="T39" fmla="*/ 215 h 388"/>
                <a:gd name="T40" fmla="*/ 21 w 373"/>
                <a:gd name="T41" fmla="*/ 239 h 388"/>
                <a:gd name="T42" fmla="*/ 154 w 373"/>
                <a:gd name="T43" fmla="*/ 133 h 388"/>
                <a:gd name="T44" fmla="*/ 202 w 373"/>
                <a:gd name="T45" fmla="*/ 128 h 388"/>
                <a:gd name="T46" fmla="*/ 167 w 373"/>
                <a:gd name="T47" fmla="*/ 110 h 388"/>
                <a:gd name="T48" fmla="*/ 199 w 373"/>
                <a:gd name="T49" fmla="*/ 98 h 388"/>
                <a:gd name="T50" fmla="*/ 206 w 373"/>
                <a:gd name="T51" fmla="*/ 127 h 388"/>
                <a:gd name="T52" fmla="*/ 223 w 373"/>
                <a:gd name="T53" fmla="*/ 129 h 388"/>
                <a:gd name="T54" fmla="*/ 208 w 373"/>
                <a:gd name="T55" fmla="*/ 123 h 388"/>
                <a:gd name="T56" fmla="*/ 214 w 373"/>
                <a:gd name="T57" fmla="*/ 85 h 388"/>
                <a:gd name="T58" fmla="*/ 235 w 373"/>
                <a:gd name="T59" fmla="*/ 223 h 388"/>
                <a:gd name="T60" fmla="*/ 223 w 373"/>
                <a:gd name="T61" fmla="*/ 136 h 388"/>
                <a:gd name="T62" fmla="*/ 225 w 373"/>
                <a:gd name="T63" fmla="*/ 119 h 388"/>
                <a:gd name="T64" fmla="*/ 225 w 373"/>
                <a:gd name="T65" fmla="*/ 131 h 388"/>
                <a:gd name="T66" fmla="*/ 245 w 373"/>
                <a:gd name="T67" fmla="*/ 153 h 388"/>
                <a:gd name="T68" fmla="*/ 253 w 373"/>
                <a:gd name="T69" fmla="*/ 130 h 388"/>
                <a:gd name="T70" fmla="*/ 218 w 373"/>
                <a:gd name="T71" fmla="*/ 261 h 388"/>
                <a:gd name="T72" fmla="*/ 170 w 373"/>
                <a:gd name="T73" fmla="*/ 225 h 388"/>
                <a:gd name="T74" fmla="*/ 210 w 373"/>
                <a:gd name="T75" fmla="*/ 213 h 388"/>
                <a:gd name="T76" fmla="*/ 221 w 373"/>
                <a:gd name="T77" fmla="*/ 246 h 388"/>
                <a:gd name="T78" fmla="*/ 188 w 373"/>
                <a:gd name="T79" fmla="*/ 265 h 388"/>
                <a:gd name="T80" fmla="*/ 168 w 373"/>
                <a:gd name="T81" fmla="*/ 267 h 388"/>
                <a:gd name="T82" fmla="*/ 154 w 373"/>
                <a:gd name="T83" fmla="*/ 320 h 388"/>
                <a:gd name="T84" fmla="*/ 152 w 373"/>
                <a:gd name="T85" fmla="*/ 167 h 388"/>
                <a:gd name="T86" fmla="*/ 155 w 373"/>
                <a:gd name="T87" fmla="*/ 203 h 388"/>
                <a:gd name="T88" fmla="*/ 84 w 373"/>
                <a:gd name="T89" fmla="*/ 158 h 388"/>
                <a:gd name="T90" fmla="*/ 94 w 373"/>
                <a:gd name="T91" fmla="*/ 156 h 388"/>
                <a:gd name="T92" fmla="*/ 122 w 373"/>
                <a:gd name="T93" fmla="*/ 158 h 388"/>
                <a:gd name="T94" fmla="*/ 138 w 373"/>
                <a:gd name="T95" fmla="*/ 145 h 388"/>
                <a:gd name="T96" fmla="*/ 130 w 373"/>
                <a:gd name="T97" fmla="*/ 181 h 388"/>
                <a:gd name="T98" fmla="*/ 142 w 373"/>
                <a:gd name="T99" fmla="*/ 173 h 388"/>
                <a:gd name="T100" fmla="*/ 148 w 373"/>
                <a:gd name="T101" fmla="*/ 234 h 388"/>
                <a:gd name="T102" fmla="*/ 135 w 373"/>
                <a:gd name="T103" fmla="*/ 261 h 388"/>
                <a:gd name="T104" fmla="*/ 132 w 373"/>
                <a:gd name="T105" fmla="*/ 224 h 388"/>
                <a:gd name="T106" fmla="*/ 150 w 373"/>
                <a:gd name="T107" fmla="*/ 270 h 388"/>
                <a:gd name="T108" fmla="*/ 145 w 373"/>
                <a:gd name="T109" fmla="*/ 277 h 388"/>
                <a:gd name="T110" fmla="*/ 130 w 373"/>
                <a:gd name="T111" fmla="*/ 283 h 388"/>
                <a:gd name="T112" fmla="*/ 116 w 373"/>
                <a:gd name="T113" fmla="*/ 233 h 388"/>
                <a:gd name="T114" fmla="*/ 128 w 373"/>
                <a:gd name="T115" fmla="*/ 275 h 388"/>
                <a:gd name="T116" fmla="*/ 96 w 373"/>
                <a:gd name="T117" fmla="*/ 260 h 388"/>
                <a:gd name="T118" fmla="*/ 89 w 373"/>
                <a:gd name="T119" fmla="*/ 161 h 388"/>
                <a:gd name="T120" fmla="*/ 122 w 373"/>
                <a:gd name="T121" fmla="*/ 1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3" h="388">
                  <a:moveTo>
                    <a:pt x="3" y="278"/>
                  </a:moveTo>
                  <a:cubicBezTo>
                    <a:pt x="5" y="280"/>
                    <a:pt x="10" y="280"/>
                    <a:pt x="11" y="276"/>
                  </a:cubicBezTo>
                  <a:cubicBezTo>
                    <a:pt x="14" y="277"/>
                    <a:pt x="14" y="279"/>
                    <a:pt x="18" y="279"/>
                  </a:cubicBezTo>
                  <a:cubicBezTo>
                    <a:pt x="20" y="280"/>
                    <a:pt x="22" y="278"/>
                    <a:pt x="24" y="278"/>
                  </a:cubicBezTo>
                  <a:cubicBezTo>
                    <a:pt x="27" y="278"/>
                    <a:pt x="32" y="279"/>
                    <a:pt x="34" y="277"/>
                  </a:cubicBezTo>
                  <a:cubicBezTo>
                    <a:pt x="35" y="276"/>
                    <a:pt x="34" y="274"/>
                    <a:pt x="36" y="274"/>
                  </a:cubicBezTo>
                  <a:cubicBezTo>
                    <a:pt x="38" y="273"/>
                    <a:pt x="41" y="276"/>
                    <a:pt x="43" y="277"/>
                  </a:cubicBezTo>
                  <a:cubicBezTo>
                    <a:pt x="46" y="279"/>
                    <a:pt x="50" y="280"/>
                    <a:pt x="54" y="279"/>
                  </a:cubicBezTo>
                  <a:cubicBezTo>
                    <a:pt x="57" y="278"/>
                    <a:pt x="60" y="278"/>
                    <a:pt x="63" y="278"/>
                  </a:cubicBezTo>
                  <a:cubicBezTo>
                    <a:pt x="67" y="277"/>
                    <a:pt x="71" y="277"/>
                    <a:pt x="74" y="273"/>
                  </a:cubicBezTo>
                  <a:cubicBezTo>
                    <a:pt x="75" y="269"/>
                    <a:pt x="74" y="266"/>
                    <a:pt x="73" y="262"/>
                  </a:cubicBezTo>
                  <a:cubicBezTo>
                    <a:pt x="74" y="264"/>
                    <a:pt x="75" y="265"/>
                    <a:pt x="76" y="266"/>
                  </a:cubicBezTo>
                  <a:cubicBezTo>
                    <a:pt x="76" y="267"/>
                    <a:pt x="75" y="267"/>
                    <a:pt x="75" y="268"/>
                  </a:cubicBezTo>
                  <a:cubicBezTo>
                    <a:pt x="75" y="267"/>
                    <a:pt x="76" y="267"/>
                    <a:pt x="76" y="266"/>
                  </a:cubicBezTo>
                  <a:cubicBezTo>
                    <a:pt x="77" y="266"/>
                    <a:pt x="77" y="267"/>
                    <a:pt x="77" y="267"/>
                  </a:cubicBezTo>
                  <a:cubicBezTo>
                    <a:pt x="77" y="267"/>
                    <a:pt x="77" y="268"/>
                    <a:pt x="77" y="268"/>
                  </a:cubicBezTo>
                  <a:cubicBezTo>
                    <a:pt x="76" y="269"/>
                    <a:pt x="76" y="270"/>
                    <a:pt x="75" y="270"/>
                  </a:cubicBezTo>
                  <a:cubicBezTo>
                    <a:pt x="76" y="270"/>
                    <a:pt x="76" y="269"/>
                    <a:pt x="77" y="268"/>
                  </a:cubicBezTo>
                  <a:cubicBezTo>
                    <a:pt x="77" y="268"/>
                    <a:pt x="77" y="267"/>
                    <a:pt x="77" y="267"/>
                  </a:cubicBezTo>
                  <a:cubicBezTo>
                    <a:pt x="77" y="267"/>
                    <a:pt x="78" y="268"/>
                    <a:pt x="78" y="268"/>
                  </a:cubicBezTo>
                  <a:cubicBezTo>
                    <a:pt x="80" y="270"/>
                    <a:pt x="83" y="273"/>
                    <a:pt x="86" y="275"/>
                  </a:cubicBezTo>
                  <a:cubicBezTo>
                    <a:pt x="88" y="276"/>
                    <a:pt x="89" y="275"/>
                    <a:pt x="91" y="274"/>
                  </a:cubicBezTo>
                  <a:cubicBezTo>
                    <a:pt x="93" y="273"/>
                    <a:pt x="95" y="274"/>
                    <a:pt x="95" y="271"/>
                  </a:cubicBezTo>
                  <a:cubicBezTo>
                    <a:pt x="95" y="269"/>
                    <a:pt x="93" y="267"/>
                    <a:pt x="94" y="264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6" y="265"/>
                    <a:pt x="97" y="266"/>
                    <a:pt x="98" y="267"/>
                  </a:cubicBezTo>
                  <a:cubicBezTo>
                    <a:pt x="99" y="267"/>
                    <a:pt x="99" y="268"/>
                    <a:pt x="99" y="268"/>
                  </a:cubicBezTo>
                  <a:cubicBezTo>
                    <a:pt x="100" y="269"/>
                    <a:pt x="100" y="269"/>
                    <a:pt x="100" y="269"/>
                  </a:cubicBezTo>
                  <a:cubicBezTo>
                    <a:pt x="101" y="269"/>
                    <a:pt x="102" y="270"/>
                    <a:pt x="102" y="270"/>
                  </a:cubicBezTo>
                  <a:cubicBezTo>
                    <a:pt x="104" y="271"/>
                    <a:pt x="105" y="272"/>
                    <a:pt x="107" y="273"/>
                  </a:cubicBezTo>
                  <a:cubicBezTo>
                    <a:pt x="109" y="274"/>
                    <a:pt x="110" y="274"/>
                    <a:pt x="112" y="275"/>
                  </a:cubicBezTo>
                  <a:cubicBezTo>
                    <a:pt x="112" y="275"/>
                    <a:pt x="112" y="275"/>
                    <a:pt x="113" y="275"/>
                  </a:cubicBezTo>
                  <a:cubicBezTo>
                    <a:pt x="113" y="275"/>
                    <a:pt x="113" y="275"/>
                    <a:pt x="114" y="276"/>
                  </a:cubicBezTo>
                  <a:cubicBezTo>
                    <a:pt x="114" y="276"/>
                    <a:pt x="114" y="276"/>
                    <a:pt x="115" y="276"/>
                  </a:cubicBezTo>
                  <a:cubicBezTo>
                    <a:pt x="115" y="276"/>
                    <a:pt x="115" y="276"/>
                    <a:pt x="115" y="276"/>
                  </a:cubicBezTo>
                  <a:cubicBezTo>
                    <a:pt x="116" y="276"/>
                    <a:pt x="116" y="276"/>
                    <a:pt x="117" y="276"/>
                  </a:cubicBezTo>
                  <a:cubicBezTo>
                    <a:pt x="118" y="276"/>
                    <a:pt x="119" y="276"/>
                    <a:pt x="119" y="277"/>
                  </a:cubicBezTo>
                  <a:cubicBezTo>
                    <a:pt x="120" y="277"/>
                    <a:pt x="121" y="277"/>
                    <a:pt x="121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8"/>
                    <a:pt x="123" y="278"/>
                    <a:pt x="123" y="279"/>
                  </a:cubicBezTo>
                  <a:cubicBezTo>
                    <a:pt x="124" y="279"/>
                    <a:pt x="124" y="280"/>
                    <a:pt x="125" y="280"/>
                  </a:cubicBezTo>
                  <a:cubicBezTo>
                    <a:pt x="125" y="281"/>
                    <a:pt x="126" y="281"/>
                    <a:pt x="126" y="282"/>
                  </a:cubicBezTo>
                  <a:cubicBezTo>
                    <a:pt x="126" y="283"/>
                    <a:pt x="127" y="283"/>
                    <a:pt x="127" y="284"/>
                  </a:cubicBezTo>
                  <a:cubicBezTo>
                    <a:pt x="128" y="286"/>
                    <a:pt x="129" y="287"/>
                    <a:pt x="129" y="289"/>
                  </a:cubicBezTo>
                  <a:cubicBezTo>
                    <a:pt x="130" y="290"/>
                    <a:pt x="131" y="292"/>
                    <a:pt x="132" y="294"/>
                  </a:cubicBezTo>
                  <a:cubicBezTo>
                    <a:pt x="133" y="294"/>
                    <a:pt x="134" y="295"/>
                    <a:pt x="134" y="296"/>
                  </a:cubicBezTo>
                  <a:cubicBezTo>
                    <a:pt x="136" y="297"/>
                    <a:pt x="136" y="297"/>
                    <a:pt x="136" y="297"/>
                  </a:cubicBezTo>
                  <a:cubicBezTo>
                    <a:pt x="139" y="299"/>
                    <a:pt x="140" y="302"/>
                    <a:pt x="141" y="305"/>
                  </a:cubicBezTo>
                  <a:cubicBezTo>
                    <a:pt x="141" y="307"/>
                    <a:pt x="142" y="308"/>
                    <a:pt x="142" y="310"/>
                  </a:cubicBezTo>
                  <a:cubicBezTo>
                    <a:pt x="142" y="311"/>
                    <a:pt x="143" y="312"/>
                    <a:pt x="143" y="313"/>
                  </a:cubicBezTo>
                  <a:cubicBezTo>
                    <a:pt x="144" y="314"/>
                    <a:pt x="144" y="314"/>
                    <a:pt x="144" y="315"/>
                  </a:cubicBezTo>
                  <a:cubicBezTo>
                    <a:pt x="146" y="318"/>
                    <a:pt x="146" y="321"/>
                    <a:pt x="148" y="325"/>
                  </a:cubicBezTo>
                  <a:cubicBezTo>
                    <a:pt x="148" y="325"/>
                    <a:pt x="148" y="325"/>
                    <a:pt x="148" y="325"/>
                  </a:cubicBezTo>
                  <a:cubicBezTo>
                    <a:pt x="150" y="341"/>
                    <a:pt x="151" y="368"/>
                    <a:pt x="151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4" y="384"/>
                    <a:pt x="164" y="386"/>
                    <a:pt x="164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7" y="385"/>
                    <a:pt x="167" y="385"/>
                    <a:pt x="167" y="385"/>
                  </a:cubicBezTo>
                  <a:cubicBezTo>
                    <a:pt x="168" y="384"/>
                    <a:pt x="169" y="387"/>
                    <a:pt x="169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6"/>
                    <a:pt x="170" y="388"/>
                    <a:pt x="170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78" y="388"/>
                    <a:pt x="178" y="386"/>
                    <a:pt x="178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84" y="385"/>
                    <a:pt x="184" y="385"/>
                    <a:pt x="184" y="385"/>
                  </a:cubicBezTo>
                  <a:cubicBezTo>
                    <a:pt x="183" y="377"/>
                    <a:pt x="180" y="350"/>
                    <a:pt x="178" y="343"/>
                  </a:cubicBezTo>
                  <a:cubicBezTo>
                    <a:pt x="178" y="343"/>
                    <a:pt x="178" y="343"/>
                    <a:pt x="178" y="342"/>
                  </a:cubicBezTo>
                  <a:cubicBezTo>
                    <a:pt x="178" y="341"/>
                    <a:pt x="178" y="341"/>
                    <a:pt x="178" y="340"/>
                  </a:cubicBezTo>
                  <a:cubicBezTo>
                    <a:pt x="178" y="339"/>
                    <a:pt x="178" y="339"/>
                    <a:pt x="178" y="339"/>
                  </a:cubicBezTo>
                  <a:cubicBezTo>
                    <a:pt x="177" y="338"/>
                    <a:pt x="177" y="338"/>
                    <a:pt x="177" y="338"/>
                  </a:cubicBezTo>
                  <a:cubicBezTo>
                    <a:pt x="178" y="336"/>
                    <a:pt x="178" y="335"/>
                    <a:pt x="178" y="333"/>
                  </a:cubicBezTo>
                  <a:cubicBezTo>
                    <a:pt x="178" y="328"/>
                    <a:pt x="178" y="328"/>
                    <a:pt x="178" y="328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9" y="311"/>
                    <a:pt x="180" y="307"/>
                    <a:pt x="181" y="304"/>
                  </a:cubicBezTo>
                  <a:cubicBezTo>
                    <a:pt x="182" y="301"/>
                    <a:pt x="183" y="297"/>
                    <a:pt x="184" y="294"/>
                  </a:cubicBezTo>
                  <a:cubicBezTo>
                    <a:pt x="185" y="293"/>
                    <a:pt x="185" y="291"/>
                    <a:pt x="186" y="290"/>
                  </a:cubicBezTo>
                  <a:cubicBezTo>
                    <a:pt x="187" y="289"/>
                    <a:pt x="188" y="287"/>
                    <a:pt x="189" y="286"/>
                  </a:cubicBezTo>
                  <a:cubicBezTo>
                    <a:pt x="191" y="284"/>
                    <a:pt x="193" y="281"/>
                    <a:pt x="196" y="279"/>
                  </a:cubicBezTo>
                  <a:cubicBezTo>
                    <a:pt x="197" y="278"/>
                    <a:pt x="197" y="278"/>
                    <a:pt x="197" y="278"/>
                  </a:cubicBezTo>
                  <a:cubicBezTo>
                    <a:pt x="197" y="277"/>
                    <a:pt x="197" y="277"/>
                    <a:pt x="197" y="277"/>
                  </a:cubicBezTo>
                  <a:cubicBezTo>
                    <a:pt x="198" y="276"/>
                    <a:pt x="199" y="276"/>
                    <a:pt x="199" y="275"/>
                  </a:cubicBezTo>
                  <a:cubicBezTo>
                    <a:pt x="200" y="274"/>
                    <a:pt x="202" y="274"/>
                    <a:pt x="203" y="273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9" y="270"/>
                    <a:pt x="209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1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3" y="268"/>
                    <a:pt x="213" y="267"/>
                    <a:pt x="213" y="267"/>
                  </a:cubicBezTo>
                  <a:cubicBezTo>
                    <a:pt x="213" y="267"/>
                    <a:pt x="214" y="267"/>
                    <a:pt x="214" y="267"/>
                  </a:cubicBezTo>
                  <a:cubicBezTo>
                    <a:pt x="215" y="267"/>
                    <a:pt x="216" y="267"/>
                    <a:pt x="217" y="267"/>
                  </a:cubicBezTo>
                  <a:cubicBezTo>
                    <a:pt x="217" y="267"/>
                    <a:pt x="218" y="266"/>
                    <a:pt x="219" y="266"/>
                  </a:cubicBezTo>
                  <a:cubicBezTo>
                    <a:pt x="220" y="266"/>
                    <a:pt x="220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4"/>
                    <a:pt x="225" y="264"/>
                    <a:pt x="227" y="263"/>
                  </a:cubicBezTo>
                  <a:cubicBezTo>
                    <a:pt x="229" y="262"/>
                    <a:pt x="230" y="261"/>
                    <a:pt x="231" y="259"/>
                  </a:cubicBezTo>
                  <a:cubicBezTo>
                    <a:pt x="232" y="259"/>
                    <a:pt x="234" y="259"/>
                    <a:pt x="235" y="258"/>
                  </a:cubicBezTo>
                  <a:cubicBezTo>
                    <a:pt x="236" y="258"/>
                    <a:pt x="236" y="258"/>
                    <a:pt x="237" y="258"/>
                  </a:cubicBezTo>
                  <a:cubicBezTo>
                    <a:pt x="238" y="257"/>
                    <a:pt x="239" y="257"/>
                    <a:pt x="239" y="257"/>
                  </a:cubicBezTo>
                  <a:cubicBezTo>
                    <a:pt x="240" y="256"/>
                    <a:pt x="241" y="256"/>
                    <a:pt x="241" y="256"/>
                  </a:cubicBezTo>
                  <a:cubicBezTo>
                    <a:pt x="246" y="256"/>
                    <a:pt x="251" y="255"/>
                    <a:pt x="255" y="255"/>
                  </a:cubicBezTo>
                  <a:cubicBezTo>
                    <a:pt x="256" y="259"/>
                    <a:pt x="260" y="261"/>
                    <a:pt x="263" y="262"/>
                  </a:cubicBezTo>
                  <a:cubicBezTo>
                    <a:pt x="268" y="263"/>
                    <a:pt x="273" y="262"/>
                    <a:pt x="277" y="260"/>
                  </a:cubicBezTo>
                  <a:cubicBezTo>
                    <a:pt x="279" y="260"/>
                    <a:pt x="280" y="261"/>
                    <a:pt x="281" y="261"/>
                  </a:cubicBezTo>
                  <a:cubicBezTo>
                    <a:pt x="284" y="262"/>
                    <a:pt x="287" y="258"/>
                    <a:pt x="291" y="259"/>
                  </a:cubicBezTo>
                  <a:cubicBezTo>
                    <a:pt x="292" y="259"/>
                    <a:pt x="292" y="261"/>
                    <a:pt x="293" y="261"/>
                  </a:cubicBezTo>
                  <a:cubicBezTo>
                    <a:pt x="295" y="262"/>
                    <a:pt x="296" y="262"/>
                    <a:pt x="298" y="262"/>
                  </a:cubicBezTo>
                  <a:cubicBezTo>
                    <a:pt x="302" y="262"/>
                    <a:pt x="305" y="264"/>
                    <a:pt x="309" y="263"/>
                  </a:cubicBezTo>
                  <a:cubicBezTo>
                    <a:pt x="312" y="262"/>
                    <a:pt x="314" y="260"/>
                    <a:pt x="316" y="259"/>
                  </a:cubicBezTo>
                  <a:cubicBezTo>
                    <a:pt x="319" y="258"/>
                    <a:pt x="323" y="259"/>
                    <a:pt x="326" y="259"/>
                  </a:cubicBezTo>
                  <a:cubicBezTo>
                    <a:pt x="328" y="259"/>
                    <a:pt x="330" y="259"/>
                    <a:pt x="332" y="259"/>
                  </a:cubicBezTo>
                  <a:cubicBezTo>
                    <a:pt x="334" y="258"/>
                    <a:pt x="335" y="256"/>
                    <a:pt x="336" y="254"/>
                  </a:cubicBezTo>
                  <a:cubicBezTo>
                    <a:pt x="339" y="251"/>
                    <a:pt x="342" y="254"/>
                    <a:pt x="345" y="253"/>
                  </a:cubicBezTo>
                  <a:cubicBezTo>
                    <a:pt x="348" y="252"/>
                    <a:pt x="349" y="249"/>
                    <a:pt x="349" y="246"/>
                  </a:cubicBezTo>
                  <a:cubicBezTo>
                    <a:pt x="349" y="246"/>
                    <a:pt x="350" y="247"/>
                    <a:pt x="350" y="248"/>
                  </a:cubicBezTo>
                  <a:cubicBezTo>
                    <a:pt x="353" y="247"/>
                    <a:pt x="356" y="246"/>
                    <a:pt x="359" y="245"/>
                  </a:cubicBezTo>
                  <a:cubicBezTo>
                    <a:pt x="360" y="245"/>
                    <a:pt x="362" y="243"/>
                    <a:pt x="362" y="242"/>
                  </a:cubicBezTo>
                  <a:cubicBezTo>
                    <a:pt x="364" y="242"/>
                    <a:pt x="365" y="240"/>
                    <a:pt x="366" y="239"/>
                  </a:cubicBezTo>
                  <a:cubicBezTo>
                    <a:pt x="368" y="238"/>
                    <a:pt x="369" y="237"/>
                    <a:pt x="371" y="236"/>
                  </a:cubicBezTo>
                  <a:cubicBezTo>
                    <a:pt x="372" y="235"/>
                    <a:pt x="373" y="233"/>
                    <a:pt x="372" y="232"/>
                  </a:cubicBezTo>
                  <a:cubicBezTo>
                    <a:pt x="371" y="231"/>
                    <a:pt x="367" y="231"/>
                    <a:pt x="366" y="231"/>
                  </a:cubicBezTo>
                  <a:cubicBezTo>
                    <a:pt x="363" y="232"/>
                    <a:pt x="364" y="233"/>
                    <a:pt x="362" y="235"/>
                  </a:cubicBezTo>
                  <a:cubicBezTo>
                    <a:pt x="361" y="237"/>
                    <a:pt x="359" y="236"/>
                    <a:pt x="357" y="236"/>
                  </a:cubicBezTo>
                  <a:cubicBezTo>
                    <a:pt x="353" y="236"/>
                    <a:pt x="350" y="237"/>
                    <a:pt x="347" y="234"/>
                  </a:cubicBezTo>
                  <a:cubicBezTo>
                    <a:pt x="346" y="235"/>
                    <a:pt x="346" y="236"/>
                    <a:pt x="345" y="237"/>
                  </a:cubicBezTo>
                  <a:cubicBezTo>
                    <a:pt x="344" y="238"/>
                    <a:pt x="342" y="237"/>
                    <a:pt x="341" y="238"/>
                  </a:cubicBezTo>
                  <a:cubicBezTo>
                    <a:pt x="340" y="238"/>
                    <a:pt x="339" y="238"/>
                    <a:pt x="339" y="239"/>
                  </a:cubicBezTo>
                  <a:cubicBezTo>
                    <a:pt x="337" y="238"/>
                    <a:pt x="335" y="237"/>
                    <a:pt x="334" y="237"/>
                  </a:cubicBezTo>
                  <a:cubicBezTo>
                    <a:pt x="333" y="236"/>
                    <a:pt x="333" y="235"/>
                    <a:pt x="333" y="235"/>
                  </a:cubicBezTo>
                  <a:cubicBezTo>
                    <a:pt x="333" y="232"/>
                    <a:pt x="333" y="232"/>
                    <a:pt x="335" y="230"/>
                  </a:cubicBezTo>
                  <a:cubicBezTo>
                    <a:pt x="336" y="229"/>
                    <a:pt x="338" y="227"/>
                    <a:pt x="338" y="226"/>
                  </a:cubicBezTo>
                  <a:cubicBezTo>
                    <a:pt x="337" y="224"/>
                    <a:pt x="333" y="224"/>
                    <a:pt x="332" y="225"/>
                  </a:cubicBezTo>
                  <a:cubicBezTo>
                    <a:pt x="331" y="226"/>
                    <a:pt x="331" y="228"/>
                    <a:pt x="330" y="229"/>
                  </a:cubicBezTo>
                  <a:cubicBezTo>
                    <a:pt x="326" y="233"/>
                    <a:pt x="323" y="230"/>
                    <a:pt x="324" y="226"/>
                  </a:cubicBezTo>
                  <a:cubicBezTo>
                    <a:pt x="325" y="222"/>
                    <a:pt x="329" y="222"/>
                    <a:pt x="332" y="220"/>
                  </a:cubicBezTo>
                  <a:cubicBezTo>
                    <a:pt x="336" y="218"/>
                    <a:pt x="340" y="214"/>
                    <a:pt x="345" y="215"/>
                  </a:cubicBezTo>
                  <a:cubicBezTo>
                    <a:pt x="349" y="216"/>
                    <a:pt x="347" y="222"/>
                    <a:pt x="348" y="225"/>
                  </a:cubicBezTo>
                  <a:cubicBezTo>
                    <a:pt x="350" y="224"/>
                    <a:pt x="353" y="220"/>
                    <a:pt x="354" y="218"/>
                  </a:cubicBezTo>
                  <a:cubicBezTo>
                    <a:pt x="355" y="213"/>
                    <a:pt x="349" y="217"/>
                    <a:pt x="348" y="213"/>
                  </a:cubicBezTo>
                  <a:cubicBezTo>
                    <a:pt x="348" y="212"/>
                    <a:pt x="349" y="211"/>
                    <a:pt x="348" y="210"/>
                  </a:cubicBezTo>
                  <a:cubicBezTo>
                    <a:pt x="346" y="208"/>
                    <a:pt x="343" y="211"/>
                    <a:pt x="341" y="212"/>
                  </a:cubicBezTo>
                  <a:cubicBezTo>
                    <a:pt x="340" y="212"/>
                    <a:pt x="337" y="212"/>
                    <a:pt x="337" y="212"/>
                  </a:cubicBezTo>
                  <a:cubicBezTo>
                    <a:pt x="335" y="211"/>
                    <a:pt x="335" y="205"/>
                    <a:pt x="336" y="204"/>
                  </a:cubicBezTo>
                  <a:cubicBezTo>
                    <a:pt x="332" y="205"/>
                    <a:pt x="328" y="203"/>
                    <a:pt x="325" y="207"/>
                  </a:cubicBezTo>
                  <a:cubicBezTo>
                    <a:pt x="324" y="208"/>
                    <a:pt x="324" y="210"/>
                    <a:pt x="323" y="210"/>
                  </a:cubicBezTo>
                  <a:cubicBezTo>
                    <a:pt x="322" y="211"/>
                    <a:pt x="321" y="211"/>
                    <a:pt x="320" y="212"/>
                  </a:cubicBezTo>
                  <a:cubicBezTo>
                    <a:pt x="319" y="213"/>
                    <a:pt x="319" y="214"/>
                    <a:pt x="318" y="215"/>
                  </a:cubicBezTo>
                  <a:cubicBezTo>
                    <a:pt x="317" y="215"/>
                    <a:pt x="315" y="215"/>
                    <a:pt x="315" y="216"/>
                  </a:cubicBezTo>
                  <a:cubicBezTo>
                    <a:pt x="311" y="216"/>
                    <a:pt x="311" y="219"/>
                    <a:pt x="310" y="222"/>
                  </a:cubicBezTo>
                  <a:cubicBezTo>
                    <a:pt x="308" y="225"/>
                    <a:pt x="308" y="227"/>
                    <a:pt x="304" y="227"/>
                  </a:cubicBezTo>
                  <a:cubicBezTo>
                    <a:pt x="304" y="226"/>
                    <a:pt x="304" y="225"/>
                    <a:pt x="304" y="225"/>
                  </a:cubicBezTo>
                  <a:cubicBezTo>
                    <a:pt x="305" y="224"/>
                    <a:pt x="306" y="222"/>
                    <a:pt x="306" y="221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1"/>
                    <a:pt x="302" y="219"/>
                    <a:pt x="299" y="218"/>
                  </a:cubicBezTo>
                  <a:cubicBezTo>
                    <a:pt x="299" y="212"/>
                    <a:pt x="299" y="207"/>
                    <a:pt x="299" y="201"/>
                  </a:cubicBezTo>
                  <a:cubicBezTo>
                    <a:pt x="292" y="203"/>
                    <a:pt x="284" y="200"/>
                    <a:pt x="282" y="193"/>
                  </a:cubicBezTo>
                  <a:cubicBezTo>
                    <a:pt x="281" y="199"/>
                    <a:pt x="274" y="200"/>
                    <a:pt x="269" y="198"/>
                  </a:cubicBezTo>
                  <a:cubicBezTo>
                    <a:pt x="266" y="197"/>
                    <a:pt x="263" y="196"/>
                    <a:pt x="261" y="194"/>
                  </a:cubicBezTo>
                  <a:cubicBezTo>
                    <a:pt x="258" y="195"/>
                    <a:pt x="256" y="197"/>
                    <a:pt x="253" y="198"/>
                  </a:cubicBezTo>
                  <a:cubicBezTo>
                    <a:pt x="251" y="196"/>
                    <a:pt x="250" y="194"/>
                    <a:pt x="248" y="192"/>
                  </a:cubicBezTo>
                  <a:cubicBezTo>
                    <a:pt x="250" y="192"/>
                    <a:pt x="251" y="191"/>
                    <a:pt x="253" y="191"/>
                  </a:cubicBezTo>
                  <a:cubicBezTo>
                    <a:pt x="255" y="191"/>
                    <a:pt x="257" y="190"/>
                    <a:pt x="258" y="189"/>
                  </a:cubicBezTo>
                  <a:cubicBezTo>
                    <a:pt x="259" y="188"/>
                    <a:pt x="259" y="186"/>
                    <a:pt x="260" y="185"/>
                  </a:cubicBezTo>
                  <a:cubicBezTo>
                    <a:pt x="261" y="183"/>
                    <a:pt x="263" y="182"/>
                    <a:pt x="263" y="181"/>
                  </a:cubicBezTo>
                  <a:cubicBezTo>
                    <a:pt x="265" y="176"/>
                    <a:pt x="259" y="173"/>
                    <a:pt x="256" y="170"/>
                  </a:cubicBezTo>
                  <a:cubicBezTo>
                    <a:pt x="253" y="167"/>
                    <a:pt x="262" y="166"/>
                    <a:pt x="258" y="161"/>
                  </a:cubicBezTo>
                  <a:cubicBezTo>
                    <a:pt x="259" y="162"/>
                    <a:pt x="261" y="162"/>
                    <a:pt x="263" y="163"/>
                  </a:cubicBezTo>
                  <a:cubicBezTo>
                    <a:pt x="264" y="163"/>
                    <a:pt x="265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7"/>
                    <a:pt x="269" y="173"/>
                    <a:pt x="273" y="173"/>
                  </a:cubicBezTo>
                  <a:cubicBezTo>
                    <a:pt x="274" y="173"/>
                    <a:pt x="276" y="170"/>
                    <a:pt x="277" y="169"/>
                  </a:cubicBezTo>
                  <a:cubicBezTo>
                    <a:pt x="277" y="166"/>
                    <a:pt x="276" y="165"/>
                    <a:pt x="279" y="165"/>
                  </a:cubicBezTo>
                  <a:cubicBezTo>
                    <a:pt x="281" y="164"/>
                    <a:pt x="283" y="165"/>
                    <a:pt x="285" y="165"/>
                  </a:cubicBezTo>
                  <a:cubicBezTo>
                    <a:pt x="287" y="164"/>
                    <a:pt x="287" y="163"/>
                    <a:pt x="289" y="162"/>
                  </a:cubicBezTo>
                  <a:cubicBezTo>
                    <a:pt x="292" y="162"/>
                    <a:pt x="292" y="163"/>
                    <a:pt x="294" y="160"/>
                  </a:cubicBezTo>
                  <a:cubicBezTo>
                    <a:pt x="295" y="159"/>
                    <a:pt x="296" y="157"/>
                    <a:pt x="298" y="157"/>
                  </a:cubicBezTo>
                  <a:cubicBezTo>
                    <a:pt x="300" y="157"/>
                    <a:pt x="301" y="159"/>
                    <a:pt x="302" y="160"/>
                  </a:cubicBezTo>
                  <a:cubicBezTo>
                    <a:pt x="304" y="162"/>
                    <a:pt x="305" y="163"/>
                    <a:pt x="308" y="163"/>
                  </a:cubicBezTo>
                  <a:cubicBezTo>
                    <a:pt x="313" y="164"/>
                    <a:pt x="314" y="161"/>
                    <a:pt x="316" y="157"/>
                  </a:cubicBezTo>
                  <a:cubicBezTo>
                    <a:pt x="319" y="156"/>
                    <a:pt x="321" y="163"/>
                    <a:pt x="325" y="161"/>
                  </a:cubicBezTo>
                  <a:cubicBezTo>
                    <a:pt x="328" y="160"/>
                    <a:pt x="324" y="156"/>
                    <a:pt x="324" y="154"/>
                  </a:cubicBezTo>
                  <a:cubicBezTo>
                    <a:pt x="326" y="154"/>
                    <a:pt x="327" y="154"/>
                    <a:pt x="329" y="152"/>
                  </a:cubicBezTo>
                  <a:cubicBezTo>
                    <a:pt x="331" y="150"/>
                    <a:pt x="331" y="143"/>
                    <a:pt x="328" y="141"/>
                  </a:cubicBezTo>
                  <a:cubicBezTo>
                    <a:pt x="327" y="142"/>
                    <a:pt x="326" y="142"/>
                    <a:pt x="326" y="141"/>
                  </a:cubicBezTo>
                  <a:cubicBezTo>
                    <a:pt x="323" y="142"/>
                    <a:pt x="320" y="143"/>
                    <a:pt x="317" y="142"/>
                  </a:cubicBezTo>
                  <a:cubicBezTo>
                    <a:pt x="316" y="142"/>
                    <a:pt x="316" y="141"/>
                    <a:pt x="315" y="141"/>
                  </a:cubicBezTo>
                  <a:cubicBezTo>
                    <a:pt x="314" y="140"/>
                    <a:pt x="312" y="141"/>
                    <a:pt x="310" y="141"/>
                  </a:cubicBezTo>
                  <a:cubicBezTo>
                    <a:pt x="306" y="140"/>
                    <a:pt x="303" y="139"/>
                    <a:pt x="299" y="138"/>
                  </a:cubicBezTo>
                  <a:cubicBezTo>
                    <a:pt x="294" y="137"/>
                    <a:pt x="289" y="138"/>
                    <a:pt x="284" y="136"/>
                  </a:cubicBezTo>
                  <a:cubicBezTo>
                    <a:pt x="284" y="135"/>
                    <a:pt x="283" y="131"/>
                    <a:pt x="284" y="130"/>
                  </a:cubicBezTo>
                  <a:cubicBezTo>
                    <a:pt x="285" y="129"/>
                    <a:pt x="288" y="130"/>
                    <a:pt x="290" y="130"/>
                  </a:cubicBezTo>
                  <a:cubicBezTo>
                    <a:pt x="293" y="129"/>
                    <a:pt x="297" y="120"/>
                    <a:pt x="302" y="123"/>
                  </a:cubicBezTo>
                  <a:cubicBezTo>
                    <a:pt x="303" y="124"/>
                    <a:pt x="303" y="125"/>
                    <a:pt x="304" y="126"/>
                  </a:cubicBezTo>
                  <a:cubicBezTo>
                    <a:pt x="307" y="128"/>
                    <a:pt x="310" y="129"/>
                    <a:pt x="313" y="131"/>
                  </a:cubicBezTo>
                  <a:cubicBezTo>
                    <a:pt x="320" y="133"/>
                    <a:pt x="316" y="127"/>
                    <a:pt x="318" y="124"/>
                  </a:cubicBezTo>
                  <a:cubicBezTo>
                    <a:pt x="319" y="122"/>
                    <a:pt x="321" y="122"/>
                    <a:pt x="321" y="119"/>
                  </a:cubicBezTo>
                  <a:cubicBezTo>
                    <a:pt x="320" y="116"/>
                    <a:pt x="318" y="113"/>
                    <a:pt x="318" y="111"/>
                  </a:cubicBezTo>
                  <a:cubicBezTo>
                    <a:pt x="318" y="108"/>
                    <a:pt x="321" y="105"/>
                    <a:pt x="322" y="102"/>
                  </a:cubicBezTo>
                  <a:cubicBezTo>
                    <a:pt x="323" y="99"/>
                    <a:pt x="320" y="95"/>
                    <a:pt x="321" y="91"/>
                  </a:cubicBezTo>
                  <a:cubicBezTo>
                    <a:pt x="321" y="88"/>
                    <a:pt x="321" y="84"/>
                    <a:pt x="319" y="82"/>
                  </a:cubicBezTo>
                  <a:cubicBezTo>
                    <a:pt x="317" y="80"/>
                    <a:pt x="316" y="81"/>
                    <a:pt x="313" y="81"/>
                  </a:cubicBezTo>
                  <a:cubicBezTo>
                    <a:pt x="318" y="79"/>
                    <a:pt x="317" y="73"/>
                    <a:pt x="315" y="69"/>
                  </a:cubicBezTo>
                  <a:cubicBezTo>
                    <a:pt x="313" y="66"/>
                    <a:pt x="311" y="65"/>
                    <a:pt x="307" y="65"/>
                  </a:cubicBezTo>
                  <a:cubicBezTo>
                    <a:pt x="305" y="65"/>
                    <a:pt x="297" y="65"/>
                    <a:pt x="297" y="62"/>
                  </a:cubicBezTo>
                  <a:cubicBezTo>
                    <a:pt x="297" y="60"/>
                    <a:pt x="301" y="58"/>
                    <a:pt x="302" y="56"/>
                  </a:cubicBezTo>
                  <a:cubicBezTo>
                    <a:pt x="304" y="52"/>
                    <a:pt x="299" y="42"/>
                    <a:pt x="297" y="39"/>
                  </a:cubicBezTo>
                  <a:cubicBezTo>
                    <a:pt x="296" y="37"/>
                    <a:pt x="294" y="37"/>
                    <a:pt x="295" y="34"/>
                  </a:cubicBezTo>
                  <a:cubicBezTo>
                    <a:pt x="297" y="33"/>
                    <a:pt x="299" y="32"/>
                    <a:pt x="300" y="30"/>
                  </a:cubicBezTo>
                  <a:cubicBezTo>
                    <a:pt x="304" y="27"/>
                    <a:pt x="305" y="19"/>
                    <a:pt x="302" y="15"/>
                  </a:cubicBezTo>
                  <a:cubicBezTo>
                    <a:pt x="300" y="12"/>
                    <a:pt x="292" y="6"/>
                    <a:pt x="288" y="8"/>
                  </a:cubicBezTo>
                  <a:cubicBezTo>
                    <a:pt x="285" y="9"/>
                    <a:pt x="286" y="14"/>
                    <a:pt x="284" y="16"/>
                  </a:cubicBezTo>
                  <a:cubicBezTo>
                    <a:pt x="283" y="17"/>
                    <a:pt x="282" y="17"/>
                    <a:pt x="281" y="18"/>
                  </a:cubicBezTo>
                  <a:cubicBezTo>
                    <a:pt x="280" y="18"/>
                    <a:pt x="280" y="19"/>
                    <a:pt x="280" y="19"/>
                  </a:cubicBezTo>
                  <a:cubicBezTo>
                    <a:pt x="279" y="20"/>
                    <a:pt x="278" y="20"/>
                    <a:pt x="277" y="20"/>
                  </a:cubicBezTo>
                  <a:cubicBezTo>
                    <a:pt x="274" y="23"/>
                    <a:pt x="274" y="27"/>
                    <a:pt x="275" y="31"/>
                  </a:cubicBezTo>
                  <a:cubicBezTo>
                    <a:pt x="276" y="33"/>
                    <a:pt x="278" y="35"/>
                    <a:pt x="275" y="37"/>
                  </a:cubicBezTo>
                  <a:cubicBezTo>
                    <a:pt x="275" y="38"/>
                    <a:pt x="274" y="38"/>
                    <a:pt x="273" y="38"/>
                  </a:cubicBezTo>
                  <a:cubicBezTo>
                    <a:pt x="273" y="38"/>
                    <a:pt x="273" y="38"/>
                    <a:pt x="273" y="37"/>
                  </a:cubicBezTo>
                  <a:cubicBezTo>
                    <a:pt x="271" y="35"/>
                    <a:pt x="269" y="33"/>
                    <a:pt x="268" y="30"/>
                  </a:cubicBezTo>
                  <a:cubicBezTo>
                    <a:pt x="267" y="28"/>
                    <a:pt x="266" y="26"/>
                    <a:pt x="264" y="24"/>
                  </a:cubicBezTo>
                  <a:cubicBezTo>
                    <a:pt x="263" y="21"/>
                    <a:pt x="262" y="21"/>
                    <a:pt x="258" y="21"/>
                  </a:cubicBezTo>
                  <a:cubicBezTo>
                    <a:pt x="258" y="21"/>
                    <a:pt x="257" y="20"/>
                    <a:pt x="256" y="20"/>
                  </a:cubicBezTo>
                  <a:cubicBezTo>
                    <a:pt x="257" y="16"/>
                    <a:pt x="253" y="10"/>
                    <a:pt x="249" y="11"/>
                  </a:cubicBezTo>
                  <a:cubicBezTo>
                    <a:pt x="249" y="10"/>
                    <a:pt x="246" y="12"/>
                    <a:pt x="246" y="14"/>
                  </a:cubicBezTo>
                  <a:cubicBezTo>
                    <a:pt x="245" y="16"/>
                    <a:pt x="246" y="17"/>
                    <a:pt x="244" y="17"/>
                  </a:cubicBezTo>
                  <a:cubicBezTo>
                    <a:pt x="244" y="18"/>
                    <a:pt x="242" y="17"/>
                    <a:pt x="241" y="17"/>
                  </a:cubicBezTo>
                  <a:cubicBezTo>
                    <a:pt x="240" y="19"/>
                    <a:pt x="242" y="21"/>
                    <a:pt x="242" y="22"/>
                  </a:cubicBezTo>
                  <a:cubicBezTo>
                    <a:pt x="243" y="26"/>
                    <a:pt x="241" y="27"/>
                    <a:pt x="238" y="27"/>
                  </a:cubicBezTo>
                  <a:cubicBezTo>
                    <a:pt x="236" y="27"/>
                    <a:pt x="231" y="28"/>
                    <a:pt x="229" y="29"/>
                  </a:cubicBezTo>
                  <a:cubicBezTo>
                    <a:pt x="228" y="31"/>
                    <a:pt x="228" y="31"/>
                    <a:pt x="228" y="33"/>
                  </a:cubicBezTo>
                  <a:cubicBezTo>
                    <a:pt x="223" y="31"/>
                    <a:pt x="217" y="26"/>
                    <a:pt x="219" y="21"/>
                  </a:cubicBezTo>
                  <a:cubicBezTo>
                    <a:pt x="222" y="21"/>
                    <a:pt x="223" y="17"/>
                    <a:pt x="221" y="15"/>
                  </a:cubicBezTo>
                  <a:cubicBezTo>
                    <a:pt x="220" y="13"/>
                    <a:pt x="218" y="14"/>
                    <a:pt x="216" y="13"/>
                  </a:cubicBezTo>
                  <a:cubicBezTo>
                    <a:pt x="215" y="12"/>
                    <a:pt x="215" y="11"/>
                    <a:pt x="215" y="9"/>
                  </a:cubicBezTo>
                  <a:cubicBezTo>
                    <a:pt x="215" y="7"/>
                    <a:pt x="215" y="6"/>
                    <a:pt x="213" y="5"/>
                  </a:cubicBezTo>
                  <a:cubicBezTo>
                    <a:pt x="211" y="5"/>
                    <a:pt x="209" y="5"/>
                    <a:pt x="207" y="5"/>
                  </a:cubicBezTo>
                  <a:cubicBezTo>
                    <a:pt x="204" y="6"/>
                    <a:pt x="200" y="5"/>
                    <a:pt x="197" y="4"/>
                  </a:cubicBezTo>
                  <a:cubicBezTo>
                    <a:pt x="197" y="5"/>
                    <a:pt x="197" y="6"/>
                    <a:pt x="197" y="7"/>
                  </a:cubicBezTo>
                  <a:cubicBezTo>
                    <a:pt x="196" y="5"/>
                    <a:pt x="192" y="0"/>
                    <a:pt x="189" y="0"/>
                  </a:cubicBezTo>
                  <a:cubicBezTo>
                    <a:pt x="188" y="2"/>
                    <a:pt x="186" y="2"/>
                    <a:pt x="185" y="4"/>
                  </a:cubicBezTo>
                  <a:cubicBezTo>
                    <a:pt x="184" y="5"/>
                    <a:pt x="184" y="7"/>
                    <a:pt x="183" y="8"/>
                  </a:cubicBezTo>
                  <a:cubicBezTo>
                    <a:pt x="182" y="10"/>
                    <a:pt x="180" y="11"/>
                    <a:pt x="179" y="13"/>
                  </a:cubicBezTo>
                  <a:cubicBezTo>
                    <a:pt x="177" y="15"/>
                    <a:pt x="175" y="17"/>
                    <a:pt x="173" y="18"/>
                  </a:cubicBezTo>
                  <a:cubicBezTo>
                    <a:pt x="173" y="16"/>
                    <a:pt x="173" y="15"/>
                    <a:pt x="174" y="13"/>
                  </a:cubicBezTo>
                  <a:cubicBezTo>
                    <a:pt x="173" y="13"/>
                    <a:pt x="171" y="13"/>
                    <a:pt x="171" y="13"/>
                  </a:cubicBezTo>
                  <a:cubicBezTo>
                    <a:pt x="168" y="10"/>
                    <a:pt x="163" y="8"/>
                    <a:pt x="159" y="10"/>
                  </a:cubicBezTo>
                  <a:cubicBezTo>
                    <a:pt x="156" y="12"/>
                    <a:pt x="156" y="13"/>
                    <a:pt x="156" y="16"/>
                  </a:cubicBezTo>
                  <a:cubicBezTo>
                    <a:pt x="157" y="18"/>
                    <a:pt x="158" y="19"/>
                    <a:pt x="157" y="21"/>
                  </a:cubicBezTo>
                  <a:cubicBezTo>
                    <a:pt x="157" y="22"/>
                    <a:pt x="156" y="22"/>
                    <a:pt x="156" y="23"/>
                  </a:cubicBezTo>
                  <a:cubicBezTo>
                    <a:pt x="154" y="22"/>
                    <a:pt x="153" y="20"/>
                    <a:pt x="151" y="19"/>
                  </a:cubicBezTo>
                  <a:cubicBezTo>
                    <a:pt x="149" y="18"/>
                    <a:pt x="150" y="18"/>
                    <a:pt x="148" y="19"/>
                  </a:cubicBezTo>
                  <a:cubicBezTo>
                    <a:pt x="148" y="19"/>
                    <a:pt x="148" y="20"/>
                    <a:pt x="147" y="20"/>
                  </a:cubicBezTo>
                  <a:cubicBezTo>
                    <a:pt x="146" y="21"/>
                    <a:pt x="145" y="21"/>
                    <a:pt x="144" y="21"/>
                  </a:cubicBezTo>
                  <a:cubicBezTo>
                    <a:pt x="143" y="21"/>
                    <a:pt x="142" y="22"/>
                    <a:pt x="141" y="22"/>
                  </a:cubicBezTo>
                  <a:cubicBezTo>
                    <a:pt x="140" y="23"/>
                    <a:pt x="139" y="22"/>
                    <a:pt x="137" y="23"/>
                  </a:cubicBezTo>
                  <a:cubicBezTo>
                    <a:pt x="136" y="23"/>
                    <a:pt x="135" y="24"/>
                    <a:pt x="133" y="24"/>
                  </a:cubicBezTo>
                  <a:cubicBezTo>
                    <a:pt x="132" y="27"/>
                    <a:pt x="135" y="29"/>
                    <a:pt x="135" y="31"/>
                  </a:cubicBezTo>
                  <a:cubicBezTo>
                    <a:pt x="132" y="31"/>
                    <a:pt x="130" y="27"/>
                    <a:pt x="126" y="27"/>
                  </a:cubicBezTo>
                  <a:cubicBezTo>
                    <a:pt x="126" y="32"/>
                    <a:pt x="120" y="26"/>
                    <a:pt x="118" y="29"/>
                  </a:cubicBezTo>
                  <a:cubicBezTo>
                    <a:pt x="116" y="31"/>
                    <a:pt x="118" y="35"/>
                    <a:pt x="115" y="36"/>
                  </a:cubicBezTo>
                  <a:cubicBezTo>
                    <a:pt x="113" y="37"/>
                    <a:pt x="111" y="37"/>
                    <a:pt x="109" y="37"/>
                  </a:cubicBezTo>
                  <a:cubicBezTo>
                    <a:pt x="106" y="38"/>
                    <a:pt x="103" y="40"/>
                    <a:pt x="99" y="40"/>
                  </a:cubicBezTo>
                  <a:cubicBezTo>
                    <a:pt x="97" y="40"/>
                    <a:pt x="95" y="40"/>
                    <a:pt x="94" y="40"/>
                  </a:cubicBezTo>
                  <a:cubicBezTo>
                    <a:pt x="92" y="40"/>
                    <a:pt x="91" y="38"/>
                    <a:pt x="89" y="39"/>
                  </a:cubicBezTo>
                  <a:cubicBezTo>
                    <a:pt x="88" y="42"/>
                    <a:pt x="93" y="44"/>
                    <a:pt x="95" y="45"/>
                  </a:cubicBezTo>
                  <a:cubicBezTo>
                    <a:pt x="92" y="47"/>
                    <a:pt x="89" y="46"/>
                    <a:pt x="86" y="48"/>
                  </a:cubicBezTo>
                  <a:cubicBezTo>
                    <a:pt x="84" y="49"/>
                    <a:pt x="85" y="51"/>
                    <a:pt x="84" y="53"/>
                  </a:cubicBezTo>
                  <a:cubicBezTo>
                    <a:pt x="84" y="55"/>
                    <a:pt x="82" y="56"/>
                    <a:pt x="84" y="59"/>
                  </a:cubicBezTo>
                  <a:cubicBezTo>
                    <a:pt x="85" y="61"/>
                    <a:pt x="88" y="62"/>
                    <a:pt x="89" y="65"/>
                  </a:cubicBezTo>
                  <a:cubicBezTo>
                    <a:pt x="89" y="66"/>
                    <a:pt x="88" y="69"/>
                    <a:pt x="90" y="70"/>
                  </a:cubicBezTo>
                  <a:cubicBezTo>
                    <a:pt x="91" y="69"/>
                    <a:pt x="90" y="67"/>
                    <a:pt x="91" y="66"/>
                  </a:cubicBezTo>
                  <a:cubicBezTo>
                    <a:pt x="94" y="67"/>
                    <a:pt x="95" y="70"/>
                    <a:pt x="97" y="72"/>
                  </a:cubicBezTo>
                  <a:cubicBezTo>
                    <a:pt x="96" y="73"/>
                    <a:pt x="95" y="74"/>
                    <a:pt x="95" y="76"/>
                  </a:cubicBezTo>
                  <a:cubicBezTo>
                    <a:pt x="94" y="77"/>
                    <a:pt x="93" y="81"/>
                    <a:pt x="92" y="84"/>
                  </a:cubicBezTo>
                  <a:cubicBezTo>
                    <a:pt x="88" y="84"/>
                    <a:pt x="88" y="78"/>
                    <a:pt x="83" y="78"/>
                  </a:cubicBezTo>
                  <a:cubicBezTo>
                    <a:pt x="83" y="79"/>
                    <a:pt x="84" y="81"/>
                    <a:pt x="82" y="83"/>
                  </a:cubicBezTo>
                  <a:cubicBezTo>
                    <a:pt x="80" y="84"/>
                    <a:pt x="79" y="83"/>
                    <a:pt x="78" y="84"/>
                  </a:cubicBezTo>
                  <a:cubicBezTo>
                    <a:pt x="77" y="85"/>
                    <a:pt x="78" y="86"/>
                    <a:pt x="77" y="86"/>
                  </a:cubicBezTo>
                  <a:cubicBezTo>
                    <a:pt x="75" y="86"/>
                    <a:pt x="76" y="84"/>
                    <a:pt x="75" y="83"/>
                  </a:cubicBezTo>
                  <a:cubicBezTo>
                    <a:pt x="75" y="80"/>
                    <a:pt x="75" y="77"/>
                    <a:pt x="71" y="78"/>
                  </a:cubicBezTo>
                  <a:cubicBezTo>
                    <a:pt x="69" y="78"/>
                    <a:pt x="67" y="79"/>
                    <a:pt x="66" y="80"/>
                  </a:cubicBezTo>
                  <a:cubicBezTo>
                    <a:pt x="64" y="82"/>
                    <a:pt x="65" y="83"/>
                    <a:pt x="66" y="86"/>
                  </a:cubicBezTo>
                  <a:cubicBezTo>
                    <a:pt x="67" y="89"/>
                    <a:pt x="65" y="87"/>
                    <a:pt x="63" y="88"/>
                  </a:cubicBezTo>
                  <a:cubicBezTo>
                    <a:pt x="62" y="89"/>
                    <a:pt x="60" y="91"/>
                    <a:pt x="60" y="92"/>
                  </a:cubicBezTo>
                  <a:cubicBezTo>
                    <a:pt x="59" y="92"/>
                    <a:pt x="58" y="93"/>
                    <a:pt x="58" y="93"/>
                  </a:cubicBezTo>
                  <a:cubicBezTo>
                    <a:pt x="57" y="96"/>
                    <a:pt x="56" y="98"/>
                    <a:pt x="54" y="101"/>
                  </a:cubicBezTo>
                  <a:cubicBezTo>
                    <a:pt x="55" y="101"/>
                    <a:pt x="56" y="101"/>
                    <a:pt x="58" y="101"/>
                  </a:cubicBezTo>
                  <a:cubicBezTo>
                    <a:pt x="58" y="101"/>
                    <a:pt x="57" y="102"/>
                    <a:pt x="57" y="102"/>
                  </a:cubicBezTo>
                  <a:cubicBezTo>
                    <a:pt x="56" y="105"/>
                    <a:pt x="56" y="106"/>
                    <a:pt x="57" y="109"/>
                  </a:cubicBezTo>
                  <a:cubicBezTo>
                    <a:pt x="58" y="111"/>
                    <a:pt x="60" y="113"/>
                    <a:pt x="59" y="115"/>
                  </a:cubicBezTo>
                  <a:cubicBezTo>
                    <a:pt x="59" y="117"/>
                    <a:pt x="56" y="117"/>
                    <a:pt x="57" y="119"/>
                  </a:cubicBezTo>
                  <a:cubicBezTo>
                    <a:pt x="57" y="121"/>
                    <a:pt x="61" y="121"/>
                    <a:pt x="62" y="123"/>
                  </a:cubicBezTo>
                  <a:cubicBezTo>
                    <a:pt x="63" y="124"/>
                    <a:pt x="63" y="125"/>
                    <a:pt x="63" y="126"/>
                  </a:cubicBezTo>
                  <a:cubicBezTo>
                    <a:pt x="61" y="127"/>
                    <a:pt x="58" y="128"/>
                    <a:pt x="57" y="127"/>
                  </a:cubicBezTo>
                  <a:cubicBezTo>
                    <a:pt x="56" y="126"/>
                    <a:pt x="56" y="124"/>
                    <a:pt x="54" y="124"/>
                  </a:cubicBezTo>
                  <a:cubicBezTo>
                    <a:pt x="53" y="123"/>
                    <a:pt x="53" y="124"/>
                    <a:pt x="52" y="125"/>
                  </a:cubicBezTo>
                  <a:cubicBezTo>
                    <a:pt x="49" y="125"/>
                    <a:pt x="50" y="122"/>
                    <a:pt x="47" y="121"/>
                  </a:cubicBezTo>
                  <a:cubicBezTo>
                    <a:pt x="45" y="124"/>
                    <a:pt x="46" y="129"/>
                    <a:pt x="43" y="131"/>
                  </a:cubicBezTo>
                  <a:cubicBezTo>
                    <a:pt x="41" y="133"/>
                    <a:pt x="38" y="133"/>
                    <a:pt x="38" y="135"/>
                  </a:cubicBezTo>
                  <a:cubicBezTo>
                    <a:pt x="37" y="138"/>
                    <a:pt x="40" y="139"/>
                    <a:pt x="39" y="142"/>
                  </a:cubicBezTo>
                  <a:cubicBezTo>
                    <a:pt x="39" y="143"/>
                    <a:pt x="38" y="144"/>
                    <a:pt x="37" y="145"/>
                  </a:cubicBezTo>
                  <a:cubicBezTo>
                    <a:pt x="34" y="145"/>
                    <a:pt x="32" y="145"/>
                    <a:pt x="29" y="145"/>
                  </a:cubicBezTo>
                  <a:cubicBezTo>
                    <a:pt x="25" y="146"/>
                    <a:pt x="23" y="149"/>
                    <a:pt x="19" y="149"/>
                  </a:cubicBezTo>
                  <a:cubicBezTo>
                    <a:pt x="18" y="150"/>
                    <a:pt x="17" y="149"/>
                    <a:pt x="15" y="149"/>
                  </a:cubicBezTo>
                  <a:cubicBezTo>
                    <a:pt x="13" y="148"/>
                    <a:pt x="8" y="148"/>
                    <a:pt x="7" y="151"/>
                  </a:cubicBezTo>
                  <a:cubicBezTo>
                    <a:pt x="6" y="154"/>
                    <a:pt x="8" y="157"/>
                    <a:pt x="7" y="160"/>
                  </a:cubicBezTo>
                  <a:cubicBezTo>
                    <a:pt x="6" y="161"/>
                    <a:pt x="5" y="162"/>
                    <a:pt x="5" y="163"/>
                  </a:cubicBezTo>
                  <a:cubicBezTo>
                    <a:pt x="4" y="166"/>
                    <a:pt x="6" y="167"/>
                    <a:pt x="7" y="170"/>
                  </a:cubicBezTo>
                  <a:cubicBezTo>
                    <a:pt x="8" y="174"/>
                    <a:pt x="5" y="181"/>
                    <a:pt x="12" y="182"/>
                  </a:cubicBezTo>
                  <a:cubicBezTo>
                    <a:pt x="13" y="184"/>
                    <a:pt x="11" y="189"/>
                    <a:pt x="14" y="190"/>
                  </a:cubicBezTo>
                  <a:cubicBezTo>
                    <a:pt x="18" y="191"/>
                    <a:pt x="19" y="186"/>
                    <a:pt x="22" y="186"/>
                  </a:cubicBezTo>
                  <a:cubicBezTo>
                    <a:pt x="25" y="186"/>
                    <a:pt x="25" y="190"/>
                    <a:pt x="25" y="192"/>
                  </a:cubicBezTo>
                  <a:cubicBezTo>
                    <a:pt x="25" y="196"/>
                    <a:pt x="21" y="197"/>
                    <a:pt x="19" y="201"/>
                  </a:cubicBezTo>
                  <a:cubicBezTo>
                    <a:pt x="18" y="203"/>
                    <a:pt x="19" y="204"/>
                    <a:pt x="21" y="205"/>
                  </a:cubicBezTo>
                  <a:cubicBezTo>
                    <a:pt x="19" y="205"/>
                    <a:pt x="17" y="205"/>
                    <a:pt x="16" y="205"/>
                  </a:cubicBezTo>
                  <a:cubicBezTo>
                    <a:pt x="12" y="205"/>
                    <a:pt x="12" y="208"/>
                    <a:pt x="12" y="211"/>
                  </a:cubicBezTo>
                  <a:cubicBezTo>
                    <a:pt x="11" y="209"/>
                    <a:pt x="10" y="207"/>
                    <a:pt x="7" y="208"/>
                  </a:cubicBezTo>
                  <a:cubicBezTo>
                    <a:pt x="6" y="209"/>
                    <a:pt x="4" y="210"/>
                    <a:pt x="5" y="211"/>
                  </a:cubicBezTo>
                  <a:cubicBezTo>
                    <a:pt x="5" y="212"/>
                    <a:pt x="7" y="214"/>
                    <a:pt x="7" y="214"/>
                  </a:cubicBezTo>
                  <a:cubicBezTo>
                    <a:pt x="8" y="215"/>
                    <a:pt x="9" y="216"/>
                    <a:pt x="10" y="216"/>
                  </a:cubicBezTo>
                  <a:cubicBezTo>
                    <a:pt x="11" y="216"/>
                    <a:pt x="13" y="216"/>
                    <a:pt x="13" y="216"/>
                  </a:cubicBezTo>
                  <a:cubicBezTo>
                    <a:pt x="15" y="217"/>
                    <a:pt x="14" y="217"/>
                    <a:pt x="15" y="218"/>
                  </a:cubicBezTo>
                  <a:cubicBezTo>
                    <a:pt x="15" y="218"/>
                    <a:pt x="16" y="220"/>
                    <a:pt x="16" y="220"/>
                  </a:cubicBezTo>
                  <a:cubicBezTo>
                    <a:pt x="17" y="222"/>
                    <a:pt x="17" y="221"/>
                    <a:pt x="19" y="222"/>
                  </a:cubicBezTo>
                  <a:cubicBezTo>
                    <a:pt x="21" y="223"/>
                    <a:pt x="23" y="224"/>
                    <a:pt x="25" y="225"/>
                  </a:cubicBezTo>
                  <a:cubicBezTo>
                    <a:pt x="30" y="226"/>
                    <a:pt x="32" y="223"/>
                    <a:pt x="35" y="219"/>
                  </a:cubicBezTo>
                  <a:cubicBezTo>
                    <a:pt x="37" y="220"/>
                    <a:pt x="40" y="221"/>
                    <a:pt x="43" y="220"/>
                  </a:cubicBezTo>
                  <a:cubicBezTo>
                    <a:pt x="45" y="220"/>
                    <a:pt x="46" y="219"/>
                    <a:pt x="47" y="218"/>
                  </a:cubicBezTo>
                  <a:cubicBezTo>
                    <a:pt x="48" y="217"/>
                    <a:pt x="50" y="215"/>
                    <a:pt x="50" y="214"/>
                  </a:cubicBezTo>
                  <a:cubicBezTo>
                    <a:pt x="53" y="213"/>
                    <a:pt x="52" y="216"/>
                    <a:pt x="54" y="216"/>
                  </a:cubicBezTo>
                  <a:cubicBezTo>
                    <a:pt x="56" y="217"/>
                    <a:pt x="57" y="215"/>
                    <a:pt x="58" y="215"/>
                  </a:cubicBezTo>
                  <a:cubicBezTo>
                    <a:pt x="60" y="215"/>
                    <a:pt x="63" y="215"/>
                    <a:pt x="65" y="215"/>
                  </a:cubicBezTo>
                  <a:cubicBezTo>
                    <a:pt x="65" y="215"/>
                    <a:pt x="65" y="215"/>
                    <a:pt x="66" y="215"/>
                  </a:cubicBezTo>
                  <a:cubicBezTo>
                    <a:pt x="66" y="216"/>
                    <a:pt x="65" y="216"/>
                    <a:pt x="63" y="217"/>
                  </a:cubicBezTo>
                  <a:cubicBezTo>
                    <a:pt x="61" y="219"/>
                    <a:pt x="58" y="220"/>
                    <a:pt x="55" y="220"/>
                  </a:cubicBezTo>
                  <a:cubicBezTo>
                    <a:pt x="54" y="220"/>
                    <a:pt x="53" y="220"/>
                    <a:pt x="51" y="220"/>
                  </a:cubicBezTo>
                  <a:cubicBezTo>
                    <a:pt x="50" y="223"/>
                    <a:pt x="51" y="226"/>
                    <a:pt x="50" y="229"/>
                  </a:cubicBezTo>
                  <a:cubicBezTo>
                    <a:pt x="49" y="229"/>
                    <a:pt x="48" y="229"/>
                    <a:pt x="47" y="229"/>
                  </a:cubicBezTo>
                  <a:cubicBezTo>
                    <a:pt x="46" y="230"/>
                    <a:pt x="45" y="231"/>
                    <a:pt x="44" y="231"/>
                  </a:cubicBezTo>
                  <a:cubicBezTo>
                    <a:pt x="43" y="231"/>
                    <a:pt x="42" y="231"/>
                    <a:pt x="41" y="232"/>
                  </a:cubicBezTo>
                  <a:cubicBezTo>
                    <a:pt x="40" y="232"/>
                    <a:pt x="41" y="233"/>
                    <a:pt x="40" y="233"/>
                  </a:cubicBezTo>
                  <a:cubicBezTo>
                    <a:pt x="40" y="234"/>
                    <a:pt x="39" y="234"/>
                    <a:pt x="38" y="235"/>
                  </a:cubicBezTo>
                  <a:cubicBezTo>
                    <a:pt x="38" y="235"/>
                    <a:pt x="38" y="236"/>
                    <a:pt x="37" y="236"/>
                  </a:cubicBezTo>
                  <a:cubicBezTo>
                    <a:pt x="36" y="236"/>
                    <a:pt x="35" y="236"/>
                    <a:pt x="34" y="236"/>
                  </a:cubicBezTo>
                  <a:cubicBezTo>
                    <a:pt x="34" y="236"/>
                    <a:pt x="33" y="236"/>
                    <a:pt x="32" y="237"/>
                  </a:cubicBezTo>
                  <a:cubicBezTo>
                    <a:pt x="31" y="236"/>
                    <a:pt x="31" y="236"/>
                    <a:pt x="30" y="235"/>
                  </a:cubicBezTo>
                  <a:cubicBezTo>
                    <a:pt x="30" y="235"/>
                    <a:pt x="30" y="234"/>
                    <a:pt x="29" y="233"/>
                  </a:cubicBezTo>
                  <a:cubicBezTo>
                    <a:pt x="28" y="232"/>
                    <a:pt x="26" y="231"/>
                    <a:pt x="25" y="230"/>
                  </a:cubicBezTo>
                  <a:cubicBezTo>
                    <a:pt x="25" y="233"/>
                    <a:pt x="22" y="236"/>
                    <a:pt x="21" y="239"/>
                  </a:cubicBezTo>
                  <a:cubicBezTo>
                    <a:pt x="21" y="240"/>
                    <a:pt x="20" y="241"/>
                    <a:pt x="20" y="242"/>
                  </a:cubicBezTo>
                  <a:cubicBezTo>
                    <a:pt x="19" y="243"/>
                    <a:pt x="19" y="243"/>
                    <a:pt x="19" y="244"/>
                  </a:cubicBezTo>
                  <a:cubicBezTo>
                    <a:pt x="18" y="245"/>
                    <a:pt x="19" y="246"/>
                    <a:pt x="19" y="247"/>
                  </a:cubicBezTo>
                  <a:cubicBezTo>
                    <a:pt x="15" y="247"/>
                    <a:pt x="14" y="250"/>
                    <a:pt x="13" y="253"/>
                  </a:cubicBezTo>
                  <a:cubicBezTo>
                    <a:pt x="13" y="254"/>
                    <a:pt x="12" y="255"/>
                    <a:pt x="13" y="256"/>
                  </a:cubicBezTo>
                  <a:cubicBezTo>
                    <a:pt x="12" y="257"/>
                    <a:pt x="12" y="258"/>
                    <a:pt x="11" y="258"/>
                  </a:cubicBezTo>
                  <a:cubicBezTo>
                    <a:pt x="11" y="259"/>
                    <a:pt x="12" y="259"/>
                    <a:pt x="12" y="260"/>
                  </a:cubicBezTo>
                  <a:cubicBezTo>
                    <a:pt x="10" y="261"/>
                    <a:pt x="8" y="261"/>
                    <a:pt x="6" y="263"/>
                  </a:cubicBezTo>
                  <a:cubicBezTo>
                    <a:pt x="3" y="266"/>
                    <a:pt x="7" y="266"/>
                    <a:pt x="7" y="270"/>
                  </a:cubicBezTo>
                  <a:cubicBezTo>
                    <a:pt x="4" y="270"/>
                    <a:pt x="0" y="276"/>
                    <a:pt x="3" y="278"/>
                  </a:cubicBezTo>
                  <a:close/>
                  <a:moveTo>
                    <a:pt x="334" y="237"/>
                  </a:moveTo>
                  <a:cubicBezTo>
                    <a:pt x="335" y="237"/>
                    <a:pt x="337" y="238"/>
                    <a:pt x="339" y="239"/>
                  </a:cubicBezTo>
                  <a:cubicBezTo>
                    <a:pt x="338" y="239"/>
                    <a:pt x="337" y="240"/>
                    <a:pt x="336" y="240"/>
                  </a:cubicBezTo>
                  <a:cubicBezTo>
                    <a:pt x="334" y="239"/>
                    <a:pt x="334" y="238"/>
                    <a:pt x="334" y="237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30"/>
                    <a:pt x="158" y="130"/>
                  </a:cubicBezTo>
                  <a:cubicBezTo>
                    <a:pt x="157" y="131"/>
                    <a:pt x="155" y="132"/>
                    <a:pt x="154" y="133"/>
                  </a:cubicBezTo>
                  <a:cubicBezTo>
                    <a:pt x="154" y="133"/>
                    <a:pt x="154" y="133"/>
                    <a:pt x="154" y="132"/>
                  </a:cubicBezTo>
                  <a:cubicBezTo>
                    <a:pt x="154" y="130"/>
                    <a:pt x="154" y="129"/>
                    <a:pt x="156" y="129"/>
                  </a:cubicBezTo>
                  <a:cubicBezTo>
                    <a:pt x="157" y="129"/>
                    <a:pt x="158" y="129"/>
                    <a:pt x="158" y="129"/>
                  </a:cubicBezTo>
                  <a:close/>
                  <a:moveTo>
                    <a:pt x="189" y="93"/>
                  </a:moveTo>
                  <a:cubicBezTo>
                    <a:pt x="189" y="93"/>
                    <a:pt x="190" y="94"/>
                    <a:pt x="191" y="95"/>
                  </a:cubicBezTo>
                  <a:cubicBezTo>
                    <a:pt x="192" y="96"/>
                    <a:pt x="194" y="97"/>
                    <a:pt x="195" y="98"/>
                  </a:cubicBezTo>
                  <a:cubicBezTo>
                    <a:pt x="196" y="98"/>
                    <a:pt x="197" y="99"/>
                    <a:pt x="197" y="99"/>
                  </a:cubicBezTo>
                  <a:cubicBezTo>
                    <a:pt x="198" y="100"/>
                    <a:pt x="198" y="101"/>
                    <a:pt x="199" y="101"/>
                  </a:cubicBezTo>
                  <a:cubicBezTo>
                    <a:pt x="200" y="103"/>
                    <a:pt x="200" y="104"/>
                    <a:pt x="201" y="106"/>
                  </a:cubicBezTo>
                  <a:cubicBezTo>
                    <a:pt x="202" y="108"/>
                    <a:pt x="202" y="110"/>
                    <a:pt x="202" y="111"/>
                  </a:cubicBezTo>
                  <a:cubicBezTo>
                    <a:pt x="203" y="113"/>
                    <a:pt x="203" y="115"/>
                    <a:pt x="204" y="116"/>
                  </a:cubicBezTo>
                  <a:cubicBezTo>
                    <a:pt x="204" y="117"/>
                    <a:pt x="204" y="118"/>
                    <a:pt x="204" y="119"/>
                  </a:cubicBezTo>
                  <a:cubicBezTo>
                    <a:pt x="204" y="119"/>
                    <a:pt x="204" y="119"/>
                    <a:pt x="204" y="119"/>
                  </a:cubicBezTo>
                  <a:cubicBezTo>
                    <a:pt x="204" y="119"/>
                    <a:pt x="204" y="119"/>
                    <a:pt x="204" y="120"/>
                  </a:cubicBezTo>
                  <a:cubicBezTo>
                    <a:pt x="204" y="120"/>
                    <a:pt x="204" y="121"/>
                    <a:pt x="204" y="122"/>
                  </a:cubicBezTo>
                  <a:cubicBezTo>
                    <a:pt x="203" y="123"/>
                    <a:pt x="203" y="124"/>
                    <a:pt x="203" y="125"/>
                  </a:cubicBezTo>
                  <a:cubicBezTo>
                    <a:pt x="202" y="126"/>
                    <a:pt x="202" y="127"/>
                    <a:pt x="202" y="128"/>
                  </a:cubicBezTo>
                  <a:cubicBezTo>
                    <a:pt x="202" y="129"/>
                    <a:pt x="202" y="130"/>
                    <a:pt x="201" y="131"/>
                  </a:cubicBezTo>
                  <a:cubicBezTo>
                    <a:pt x="201" y="132"/>
                    <a:pt x="201" y="132"/>
                    <a:pt x="200" y="133"/>
                  </a:cubicBezTo>
                  <a:cubicBezTo>
                    <a:pt x="200" y="134"/>
                    <a:pt x="199" y="135"/>
                    <a:pt x="198" y="135"/>
                  </a:cubicBezTo>
                  <a:cubicBezTo>
                    <a:pt x="198" y="136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8"/>
                    <a:pt x="196" y="138"/>
                    <a:pt x="196" y="138"/>
                  </a:cubicBezTo>
                  <a:cubicBezTo>
                    <a:pt x="195" y="137"/>
                    <a:pt x="194" y="136"/>
                    <a:pt x="193" y="136"/>
                  </a:cubicBezTo>
                  <a:cubicBezTo>
                    <a:pt x="189" y="135"/>
                    <a:pt x="189" y="141"/>
                    <a:pt x="185" y="138"/>
                  </a:cubicBezTo>
                  <a:cubicBezTo>
                    <a:pt x="184" y="136"/>
                    <a:pt x="184" y="135"/>
                    <a:pt x="182" y="135"/>
                  </a:cubicBezTo>
                  <a:cubicBezTo>
                    <a:pt x="181" y="134"/>
                    <a:pt x="179" y="134"/>
                    <a:pt x="177" y="134"/>
                  </a:cubicBezTo>
                  <a:cubicBezTo>
                    <a:pt x="174" y="135"/>
                    <a:pt x="171" y="137"/>
                    <a:pt x="168" y="135"/>
                  </a:cubicBezTo>
                  <a:cubicBezTo>
                    <a:pt x="167" y="134"/>
                    <a:pt x="167" y="133"/>
                    <a:pt x="166" y="132"/>
                  </a:cubicBezTo>
                  <a:cubicBezTo>
                    <a:pt x="166" y="131"/>
                    <a:pt x="165" y="130"/>
                    <a:pt x="164" y="129"/>
                  </a:cubicBezTo>
                  <a:cubicBezTo>
                    <a:pt x="166" y="128"/>
                    <a:pt x="166" y="127"/>
                    <a:pt x="167" y="125"/>
                  </a:cubicBezTo>
                  <a:cubicBezTo>
                    <a:pt x="168" y="123"/>
                    <a:pt x="170" y="121"/>
                    <a:pt x="170" y="119"/>
                  </a:cubicBezTo>
                  <a:cubicBezTo>
                    <a:pt x="170" y="117"/>
                    <a:pt x="169" y="117"/>
                    <a:pt x="168" y="116"/>
                  </a:cubicBezTo>
                  <a:cubicBezTo>
                    <a:pt x="167" y="114"/>
                    <a:pt x="168" y="112"/>
                    <a:pt x="167" y="110"/>
                  </a:cubicBezTo>
                  <a:cubicBezTo>
                    <a:pt x="167" y="108"/>
                    <a:pt x="167" y="107"/>
                    <a:pt x="167" y="105"/>
                  </a:cubicBezTo>
                  <a:cubicBezTo>
                    <a:pt x="167" y="103"/>
                    <a:pt x="165" y="103"/>
                    <a:pt x="165" y="102"/>
                  </a:cubicBezTo>
                  <a:cubicBezTo>
                    <a:pt x="165" y="100"/>
                    <a:pt x="166" y="99"/>
                    <a:pt x="167" y="99"/>
                  </a:cubicBezTo>
                  <a:cubicBezTo>
                    <a:pt x="168" y="99"/>
                    <a:pt x="169" y="100"/>
                    <a:pt x="170" y="100"/>
                  </a:cubicBezTo>
                  <a:cubicBezTo>
                    <a:pt x="171" y="101"/>
                    <a:pt x="172" y="101"/>
                    <a:pt x="173" y="101"/>
                  </a:cubicBezTo>
                  <a:cubicBezTo>
                    <a:pt x="175" y="102"/>
                    <a:pt x="176" y="103"/>
                    <a:pt x="177" y="104"/>
                  </a:cubicBezTo>
                  <a:cubicBezTo>
                    <a:pt x="179" y="102"/>
                    <a:pt x="179" y="99"/>
                    <a:pt x="181" y="97"/>
                  </a:cubicBezTo>
                  <a:cubicBezTo>
                    <a:pt x="181" y="96"/>
                    <a:pt x="181" y="95"/>
                    <a:pt x="183" y="96"/>
                  </a:cubicBezTo>
                  <a:cubicBezTo>
                    <a:pt x="184" y="96"/>
                    <a:pt x="184" y="98"/>
                    <a:pt x="185" y="99"/>
                  </a:cubicBezTo>
                  <a:cubicBezTo>
                    <a:pt x="187" y="97"/>
                    <a:pt x="188" y="95"/>
                    <a:pt x="188" y="92"/>
                  </a:cubicBezTo>
                  <a:cubicBezTo>
                    <a:pt x="189" y="92"/>
                    <a:pt x="189" y="92"/>
                    <a:pt x="189" y="93"/>
                  </a:cubicBezTo>
                  <a:close/>
                  <a:moveTo>
                    <a:pt x="204" y="91"/>
                  </a:moveTo>
                  <a:cubicBezTo>
                    <a:pt x="204" y="100"/>
                    <a:pt x="204" y="100"/>
                    <a:pt x="204" y="100"/>
                  </a:cubicBezTo>
                  <a:cubicBezTo>
                    <a:pt x="204" y="103"/>
                    <a:pt x="204" y="106"/>
                    <a:pt x="204" y="109"/>
                  </a:cubicBezTo>
                  <a:cubicBezTo>
                    <a:pt x="204" y="108"/>
                    <a:pt x="203" y="107"/>
                    <a:pt x="203" y="106"/>
                  </a:cubicBezTo>
                  <a:cubicBezTo>
                    <a:pt x="202" y="104"/>
                    <a:pt x="201" y="102"/>
                    <a:pt x="200" y="100"/>
                  </a:cubicBezTo>
                  <a:cubicBezTo>
                    <a:pt x="200" y="100"/>
                    <a:pt x="199" y="99"/>
                    <a:pt x="199" y="98"/>
                  </a:cubicBezTo>
                  <a:cubicBezTo>
                    <a:pt x="198" y="97"/>
                    <a:pt x="197" y="97"/>
                    <a:pt x="196" y="96"/>
                  </a:cubicBezTo>
                  <a:cubicBezTo>
                    <a:pt x="195" y="95"/>
                    <a:pt x="193" y="95"/>
                    <a:pt x="192" y="94"/>
                  </a:cubicBezTo>
                  <a:cubicBezTo>
                    <a:pt x="191" y="93"/>
                    <a:pt x="191" y="92"/>
                    <a:pt x="190" y="92"/>
                  </a:cubicBezTo>
                  <a:cubicBezTo>
                    <a:pt x="190" y="92"/>
                    <a:pt x="190" y="92"/>
                    <a:pt x="190" y="91"/>
                  </a:cubicBezTo>
                  <a:cubicBezTo>
                    <a:pt x="194" y="91"/>
                    <a:pt x="200" y="93"/>
                    <a:pt x="204" y="91"/>
                  </a:cubicBezTo>
                  <a:close/>
                  <a:moveTo>
                    <a:pt x="207" y="97"/>
                  </a:moveTo>
                  <a:cubicBezTo>
                    <a:pt x="207" y="99"/>
                    <a:pt x="207" y="101"/>
                    <a:pt x="207" y="103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7"/>
                  </a:cubicBezTo>
                  <a:cubicBezTo>
                    <a:pt x="207" y="107"/>
                    <a:pt x="207" y="108"/>
                    <a:pt x="207" y="108"/>
                  </a:cubicBezTo>
                  <a:cubicBezTo>
                    <a:pt x="207" y="109"/>
                    <a:pt x="206" y="109"/>
                    <a:pt x="206" y="110"/>
                  </a:cubicBezTo>
                  <a:cubicBezTo>
                    <a:pt x="206" y="107"/>
                    <a:pt x="207" y="103"/>
                    <a:pt x="207" y="10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7" y="90"/>
                    <a:pt x="207" y="90"/>
                    <a:pt x="207" y="89"/>
                  </a:cubicBezTo>
                  <a:cubicBezTo>
                    <a:pt x="207" y="92"/>
                    <a:pt x="207" y="95"/>
                    <a:pt x="207" y="97"/>
                  </a:cubicBezTo>
                  <a:close/>
                  <a:moveTo>
                    <a:pt x="206" y="127"/>
                  </a:moveTo>
                  <a:cubicBezTo>
                    <a:pt x="206" y="127"/>
                    <a:pt x="206" y="127"/>
                    <a:pt x="207" y="127"/>
                  </a:cubicBezTo>
                  <a:cubicBezTo>
                    <a:pt x="207" y="127"/>
                    <a:pt x="207" y="128"/>
                    <a:pt x="207" y="128"/>
                  </a:cubicBezTo>
                  <a:cubicBezTo>
                    <a:pt x="207" y="129"/>
                    <a:pt x="206" y="130"/>
                    <a:pt x="206" y="131"/>
                  </a:cubicBezTo>
                  <a:cubicBezTo>
                    <a:pt x="206" y="131"/>
                    <a:pt x="206" y="131"/>
                    <a:pt x="206" y="131"/>
                  </a:cubicBezTo>
                  <a:cubicBezTo>
                    <a:pt x="206" y="129"/>
                    <a:pt x="206" y="128"/>
                    <a:pt x="206" y="127"/>
                  </a:cubicBezTo>
                  <a:close/>
                  <a:moveTo>
                    <a:pt x="259" y="66"/>
                  </a:moveTo>
                  <a:cubicBezTo>
                    <a:pt x="259" y="66"/>
                    <a:pt x="259" y="67"/>
                    <a:pt x="258" y="67"/>
                  </a:cubicBezTo>
                  <a:cubicBezTo>
                    <a:pt x="257" y="70"/>
                    <a:pt x="257" y="73"/>
                    <a:pt x="256" y="75"/>
                  </a:cubicBezTo>
                  <a:cubicBezTo>
                    <a:pt x="254" y="79"/>
                    <a:pt x="250" y="78"/>
                    <a:pt x="246" y="80"/>
                  </a:cubicBezTo>
                  <a:cubicBezTo>
                    <a:pt x="244" y="81"/>
                    <a:pt x="241" y="84"/>
                    <a:pt x="239" y="86"/>
                  </a:cubicBezTo>
                  <a:cubicBezTo>
                    <a:pt x="238" y="87"/>
                    <a:pt x="237" y="89"/>
                    <a:pt x="238" y="90"/>
                  </a:cubicBezTo>
                  <a:cubicBezTo>
                    <a:pt x="238" y="91"/>
                    <a:pt x="239" y="91"/>
                    <a:pt x="239" y="91"/>
                  </a:cubicBezTo>
                  <a:cubicBezTo>
                    <a:pt x="236" y="94"/>
                    <a:pt x="232" y="97"/>
                    <a:pt x="230" y="100"/>
                  </a:cubicBezTo>
                  <a:cubicBezTo>
                    <a:pt x="227" y="104"/>
                    <a:pt x="224" y="108"/>
                    <a:pt x="223" y="112"/>
                  </a:cubicBezTo>
                  <a:cubicBezTo>
                    <a:pt x="223" y="115"/>
                    <a:pt x="222" y="117"/>
                    <a:pt x="222" y="119"/>
                  </a:cubicBezTo>
                  <a:cubicBezTo>
                    <a:pt x="222" y="122"/>
                    <a:pt x="222" y="124"/>
                    <a:pt x="223" y="126"/>
                  </a:cubicBezTo>
                  <a:cubicBezTo>
                    <a:pt x="223" y="127"/>
                    <a:pt x="223" y="128"/>
                    <a:pt x="223" y="129"/>
                  </a:cubicBezTo>
                  <a:cubicBezTo>
                    <a:pt x="223" y="131"/>
                    <a:pt x="223" y="132"/>
                    <a:pt x="223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0" y="135"/>
                    <a:pt x="218" y="137"/>
                    <a:pt x="216" y="139"/>
                  </a:cubicBezTo>
                  <a:cubicBezTo>
                    <a:pt x="215" y="140"/>
                    <a:pt x="215" y="141"/>
                    <a:pt x="215" y="142"/>
                  </a:cubicBezTo>
                  <a:cubicBezTo>
                    <a:pt x="214" y="142"/>
                    <a:pt x="214" y="143"/>
                    <a:pt x="214" y="143"/>
                  </a:cubicBezTo>
                  <a:cubicBezTo>
                    <a:pt x="214" y="143"/>
                    <a:pt x="213" y="143"/>
                    <a:pt x="213" y="144"/>
                  </a:cubicBezTo>
                  <a:cubicBezTo>
                    <a:pt x="211" y="144"/>
                    <a:pt x="210" y="144"/>
                    <a:pt x="208" y="144"/>
                  </a:cubicBezTo>
                  <a:cubicBezTo>
                    <a:pt x="207" y="144"/>
                    <a:pt x="207" y="146"/>
                    <a:pt x="205" y="145"/>
                  </a:cubicBezTo>
                  <a:cubicBezTo>
                    <a:pt x="204" y="144"/>
                    <a:pt x="203" y="144"/>
                    <a:pt x="203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142"/>
                    <a:pt x="204" y="141"/>
                    <a:pt x="204" y="140"/>
                  </a:cubicBezTo>
                  <a:cubicBezTo>
                    <a:pt x="205" y="139"/>
                    <a:pt x="205" y="138"/>
                    <a:pt x="206" y="138"/>
                  </a:cubicBezTo>
                  <a:cubicBezTo>
                    <a:pt x="207" y="136"/>
                    <a:pt x="208" y="134"/>
                    <a:pt x="208" y="132"/>
                  </a:cubicBezTo>
                  <a:cubicBezTo>
                    <a:pt x="209" y="131"/>
                    <a:pt x="209" y="130"/>
                    <a:pt x="209" y="128"/>
                  </a:cubicBezTo>
                  <a:cubicBezTo>
                    <a:pt x="209" y="128"/>
                    <a:pt x="209" y="127"/>
                    <a:pt x="209" y="126"/>
                  </a:cubicBezTo>
                  <a:cubicBezTo>
                    <a:pt x="209" y="126"/>
                    <a:pt x="209" y="125"/>
                    <a:pt x="209" y="125"/>
                  </a:cubicBezTo>
                  <a:cubicBezTo>
                    <a:pt x="209" y="124"/>
                    <a:pt x="208" y="124"/>
                    <a:pt x="208" y="123"/>
                  </a:cubicBezTo>
                  <a:cubicBezTo>
                    <a:pt x="208" y="123"/>
                    <a:pt x="208" y="123"/>
                    <a:pt x="208" y="122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2"/>
                    <a:pt x="208" y="121"/>
                    <a:pt x="208" y="121"/>
                  </a:cubicBezTo>
                  <a:cubicBezTo>
                    <a:pt x="208" y="121"/>
                    <a:pt x="208" y="120"/>
                    <a:pt x="208" y="120"/>
                  </a:cubicBezTo>
                  <a:cubicBezTo>
                    <a:pt x="209" y="118"/>
                    <a:pt x="209" y="116"/>
                    <a:pt x="209" y="115"/>
                  </a:cubicBezTo>
                  <a:cubicBezTo>
                    <a:pt x="209" y="113"/>
                    <a:pt x="209" y="111"/>
                    <a:pt x="209" y="109"/>
                  </a:cubicBezTo>
                  <a:cubicBezTo>
                    <a:pt x="209" y="109"/>
                    <a:pt x="209" y="109"/>
                    <a:pt x="209" y="108"/>
                  </a:cubicBezTo>
                  <a:cubicBezTo>
                    <a:pt x="210" y="108"/>
                    <a:pt x="210" y="107"/>
                    <a:pt x="209" y="107"/>
                  </a:cubicBezTo>
                  <a:cubicBezTo>
                    <a:pt x="209" y="106"/>
                    <a:pt x="209" y="106"/>
                    <a:pt x="209" y="106"/>
                  </a:cubicBezTo>
                  <a:cubicBezTo>
                    <a:pt x="209" y="104"/>
                    <a:pt x="209" y="104"/>
                    <a:pt x="209" y="104"/>
                  </a:cubicBezTo>
                  <a:cubicBezTo>
                    <a:pt x="210" y="103"/>
                    <a:pt x="210" y="101"/>
                    <a:pt x="210" y="100"/>
                  </a:cubicBezTo>
                  <a:cubicBezTo>
                    <a:pt x="210" y="97"/>
                    <a:pt x="209" y="95"/>
                    <a:pt x="209" y="92"/>
                  </a:cubicBezTo>
                  <a:cubicBezTo>
                    <a:pt x="209" y="92"/>
                    <a:pt x="209" y="92"/>
                    <a:pt x="209" y="91"/>
                  </a:cubicBezTo>
                  <a:cubicBezTo>
                    <a:pt x="209" y="91"/>
                    <a:pt x="209" y="90"/>
                    <a:pt x="209" y="89"/>
                  </a:cubicBezTo>
                  <a:cubicBezTo>
                    <a:pt x="209" y="88"/>
                    <a:pt x="209" y="88"/>
                    <a:pt x="209" y="88"/>
                  </a:cubicBezTo>
                  <a:cubicBezTo>
                    <a:pt x="209" y="87"/>
                    <a:pt x="210" y="87"/>
                    <a:pt x="210" y="87"/>
                  </a:cubicBezTo>
                  <a:cubicBezTo>
                    <a:pt x="211" y="86"/>
                    <a:pt x="213" y="86"/>
                    <a:pt x="214" y="85"/>
                  </a:cubicBezTo>
                  <a:cubicBezTo>
                    <a:pt x="215" y="84"/>
                    <a:pt x="216" y="83"/>
                    <a:pt x="217" y="82"/>
                  </a:cubicBezTo>
                  <a:cubicBezTo>
                    <a:pt x="219" y="81"/>
                    <a:pt x="222" y="80"/>
                    <a:pt x="224" y="79"/>
                  </a:cubicBezTo>
                  <a:cubicBezTo>
                    <a:pt x="226" y="78"/>
                    <a:pt x="228" y="77"/>
                    <a:pt x="231" y="76"/>
                  </a:cubicBezTo>
                  <a:cubicBezTo>
                    <a:pt x="232" y="76"/>
                    <a:pt x="233" y="76"/>
                    <a:pt x="234" y="76"/>
                  </a:cubicBezTo>
                  <a:cubicBezTo>
                    <a:pt x="235" y="75"/>
                    <a:pt x="235" y="74"/>
                    <a:pt x="237" y="74"/>
                  </a:cubicBezTo>
                  <a:cubicBezTo>
                    <a:pt x="238" y="74"/>
                    <a:pt x="239" y="74"/>
                    <a:pt x="240" y="74"/>
                  </a:cubicBezTo>
                  <a:cubicBezTo>
                    <a:pt x="243" y="74"/>
                    <a:pt x="244" y="71"/>
                    <a:pt x="246" y="69"/>
                  </a:cubicBezTo>
                  <a:cubicBezTo>
                    <a:pt x="247" y="67"/>
                    <a:pt x="248" y="65"/>
                    <a:pt x="251" y="65"/>
                  </a:cubicBezTo>
                  <a:cubicBezTo>
                    <a:pt x="252" y="64"/>
                    <a:pt x="253" y="64"/>
                    <a:pt x="254" y="65"/>
                  </a:cubicBezTo>
                  <a:cubicBezTo>
                    <a:pt x="255" y="65"/>
                    <a:pt x="256" y="65"/>
                    <a:pt x="257" y="66"/>
                  </a:cubicBezTo>
                  <a:cubicBezTo>
                    <a:pt x="257" y="66"/>
                    <a:pt x="258" y="66"/>
                    <a:pt x="259" y="66"/>
                  </a:cubicBezTo>
                  <a:close/>
                  <a:moveTo>
                    <a:pt x="220" y="206"/>
                  </a:moveTo>
                  <a:cubicBezTo>
                    <a:pt x="220" y="204"/>
                    <a:pt x="220" y="202"/>
                    <a:pt x="220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21" y="200"/>
                    <a:pt x="222" y="201"/>
                    <a:pt x="224" y="202"/>
                  </a:cubicBezTo>
                  <a:cubicBezTo>
                    <a:pt x="228" y="204"/>
                    <a:pt x="233" y="206"/>
                    <a:pt x="236" y="203"/>
                  </a:cubicBezTo>
                  <a:cubicBezTo>
                    <a:pt x="236" y="210"/>
                    <a:pt x="235" y="217"/>
                    <a:pt x="235" y="223"/>
                  </a:cubicBezTo>
                  <a:cubicBezTo>
                    <a:pt x="234" y="223"/>
                    <a:pt x="233" y="222"/>
                    <a:pt x="232" y="221"/>
                  </a:cubicBezTo>
                  <a:cubicBezTo>
                    <a:pt x="232" y="223"/>
                    <a:pt x="232" y="225"/>
                    <a:pt x="232" y="226"/>
                  </a:cubicBezTo>
                  <a:cubicBezTo>
                    <a:pt x="231" y="226"/>
                    <a:pt x="230" y="226"/>
                    <a:pt x="229" y="225"/>
                  </a:cubicBezTo>
                  <a:cubicBezTo>
                    <a:pt x="229" y="225"/>
                    <a:pt x="229" y="225"/>
                    <a:pt x="229" y="225"/>
                  </a:cubicBezTo>
                  <a:cubicBezTo>
                    <a:pt x="228" y="224"/>
                    <a:pt x="227" y="224"/>
                    <a:pt x="226" y="223"/>
                  </a:cubicBezTo>
                  <a:cubicBezTo>
                    <a:pt x="224" y="220"/>
                    <a:pt x="223" y="218"/>
                    <a:pt x="221" y="215"/>
                  </a:cubicBezTo>
                  <a:cubicBezTo>
                    <a:pt x="221" y="214"/>
                    <a:pt x="221" y="213"/>
                    <a:pt x="220" y="212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09"/>
                    <a:pt x="220" y="208"/>
                    <a:pt x="220" y="206"/>
                  </a:cubicBezTo>
                  <a:close/>
                  <a:moveTo>
                    <a:pt x="239" y="197"/>
                  </a:moveTo>
                  <a:cubicBezTo>
                    <a:pt x="240" y="197"/>
                    <a:pt x="240" y="196"/>
                    <a:pt x="240" y="196"/>
                  </a:cubicBezTo>
                  <a:cubicBezTo>
                    <a:pt x="241" y="194"/>
                    <a:pt x="243" y="194"/>
                    <a:pt x="245" y="193"/>
                  </a:cubicBezTo>
                  <a:cubicBezTo>
                    <a:pt x="243" y="195"/>
                    <a:pt x="241" y="197"/>
                    <a:pt x="239" y="197"/>
                  </a:cubicBezTo>
                  <a:close/>
                  <a:moveTo>
                    <a:pt x="217" y="142"/>
                  </a:moveTo>
                  <a:cubicBezTo>
                    <a:pt x="217" y="141"/>
                    <a:pt x="218" y="141"/>
                    <a:pt x="218" y="141"/>
                  </a:cubicBezTo>
                  <a:cubicBezTo>
                    <a:pt x="219" y="139"/>
                    <a:pt x="221" y="137"/>
                    <a:pt x="223" y="136"/>
                  </a:cubicBezTo>
                  <a:cubicBezTo>
                    <a:pt x="223" y="137"/>
                    <a:pt x="222" y="138"/>
                    <a:pt x="222" y="139"/>
                  </a:cubicBezTo>
                  <a:cubicBezTo>
                    <a:pt x="222" y="140"/>
                    <a:pt x="221" y="141"/>
                    <a:pt x="220" y="142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19" y="142"/>
                    <a:pt x="218" y="142"/>
                    <a:pt x="217" y="142"/>
                  </a:cubicBezTo>
                  <a:close/>
                  <a:moveTo>
                    <a:pt x="219" y="221"/>
                  </a:moveTo>
                  <a:cubicBezTo>
                    <a:pt x="218" y="221"/>
                    <a:pt x="218" y="220"/>
                    <a:pt x="217" y="220"/>
                  </a:cubicBezTo>
                  <a:cubicBezTo>
                    <a:pt x="217" y="220"/>
                    <a:pt x="217" y="219"/>
                    <a:pt x="217" y="219"/>
                  </a:cubicBezTo>
                  <a:cubicBezTo>
                    <a:pt x="216" y="218"/>
                    <a:pt x="216" y="217"/>
                    <a:pt x="216" y="216"/>
                  </a:cubicBezTo>
                  <a:cubicBezTo>
                    <a:pt x="215" y="215"/>
                    <a:pt x="215" y="213"/>
                    <a:pt x="214" y="212"/>
                  </a:cubicBezTo>
                  <a:cubicBezTo>
                    <a:pt x="214" y="212"/>
                    <a:pt x="214" y="212"/>
                    <a:pt x="214" y="211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15" y="213"/>
                    <a:pt x="215" y="215"/>
                    <a:pt x="216" y="217"/>
                  </a:cubicBezTo>
                  <a:lnTo>
                    <a:pt x="219" y="221"/>
                  </a:lnTo>
                  <a:close/>
                  <a:moveTo>
                    <a:pt x="225" y="131"/>
                  </a:moveTo>
                  <a:cubicBezTo>
                    <a:pt x="225" y="131"/>
                    <a:pt x="225" y="130"/>
                    <a:pt x="225" y="129"/>
                  </a:cubicBezTo>
                  <a:cubicBezTo>
                    <a:pt x="225" y="128"/>
                    <a:pt x="225" y="127"/>
                    <a:pt x="225" y="126"/>
                  </a:cubicBezTo>
                  <a:cubicBezTo>
                    <a:pt x="225" y="124"/>
                    <a:pt x="225" y="122"/>
                    <a:pt x="225" y="119"/>
                  </a:cubicBezTo>
                  <a:cubicBezTo>
                    <a:pt x="225" y="117"/>
                    <a:pt x="225" y="115"/>
                    <a:pt x="225" y="113"/>
                  </a:cubicBezTo>
                  <a:cubicBezTo>
                    <a:pt x="226" y="109"/>
                    <a:pt x="228" y="105"/>
                    <a:pt x="231" y="101"/>
                  </a:cubicBezTo>
                  <a:cubicBezTo>
                    <a:pt x="232" y="100"/>
                    <a:pt x="233" y="99"/>
                    <a:pt x="234" y="98"/>
                  </a:cubicBezTo>
                  <a:cubicBezTo>
                    <a:pt x="234" y="99"/>
                    <a:pt x="234" y="99"/>
                    <a:pt x="233" y="99"/>
                  </a:cubicBezTo>
                  <a:cubicBezTo>
                    <a:pt x="233" y="101"/>
                    <a:pt x="233" y="103"/>
                    <a:pt x="234" y="104"/>
                  </a:cubicBezTo>
                  <a:cubicBezTo>
                    <a:pt x="235" y="106"/>
                    <a:pt x="236" y="105"/>
                    <a:pt x="235" y="108"/>
                  </a:cubicBezTo>
                  <a:cubicBezTo>
                    <a:pt x="234" y="109"/>
                    <a:pt x="234" y="109"/>
                    <a:pt x="233" y="111"/>
                  </a:cubicBezTo>
                  <a:cubicBezTo>
                    <a:pt x="233" y="113"/>
                    <a:pt x="234" y="116"/>
                    <a:pt x="235" y="117"/>
                  </a:cubicBezTo>
                  <a:cubicBezTo>
                    <a:pt x="236" y="120"/>
                    <a:pt x="239" y="120"/>
                    <a:pt x="241" y="119"/>
                  </a:cubicBezTo>
                  <a:cubicBezTo>
                    <a:pt x="240" y="120"/>
                    <a:pt x="239" y="121"/>
                    <a:pt x="238" y="122"/>
                  </a:cubicBezTo>
                  <a:cubicBezTo>
                    <a:pt x="237" y="123"/>
                    <a:pt x="236" y="123"/>
                    <a:pt x="236" y="124"/>
                  </a:cubicBezTo>
                  <a:cubicBezTo>
                    <a:pt x="235" y="124"/>
                    <a:pt x="235" y="124"/>
                    <a:pt x="235" y="124"/>
                  </a:cubicBezTo>
                  <a:cubicBezTo>
                    <a:pt x="233" y="125"/>
                    <a:pt x="231" y="125"/>
                    <a:pt x="229" y="127"/>
                  </a:cubicBezTo>
                  <a:cubicBezTo>
                    <a:pt x="229" y="127"/>
                    <a:pt x="229" y="127"/>
                    <a:pt x="228" y="128"/>
                  </a:cubicBezTo>
                  <a:cubicBezTo>
                    <a:pt x="228" y="128"/>
                    <a:pt x="228" y="129"/>
                    <a:pt x="227" y="129"/>
                  </a:cubicBezTo>
                  <a:cubicBezTo>
                    <a:pt x="227" y="130"/>
                    <a:pt x="227" y="130"/>
                    <a:pt x="227" y="130"/>
                  </a:cubicBezTo>
                  <a:lnTo>
                    <a:pt x="225" y="131"/>
                  </a:lnTo>
                  <a:close/>
                  <a:moveTo>
                    <a:pt x="225" y="134"/>
                  </a:move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lose/>
                  <a:moveTo>
                    <a:pt x="243" y="120"/>
                  </a:moveTo>
                  <a:cubicBezTo>
                    <a:pt x="243" y="120"/>
                    <a:pt x="244" y="120"/>
                    <a:pt x="244" y="119"/>
                  </a:cubicBezTo>
                  <a:cubicBezTo>
                    <a:pt x="245" y="119"/>
                    <a:pt x="245" y="119"/>
                    <a:pt x="245" y="120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4" y="120"/>
                    <a:pt x="243" y="120"/>
                    <a:pt x="242" y="121"/>
                  </a:cubicBezTo>
                  <a:cubicBezTo>
                    <a:pt x="242" y="121"/>
                    <a:pt x="243" y="120"/>
                    <a:pt x="243" y="120"/>
                  </a:cubicBezTo>
                  <a:close/>
                  <a:moveTo>
                    <a:pt x="261" y="161"/>
                  </a:moveTo>
                  <a:cubicBezTo>
                    <a:pt x="262" y="161"/>
                    <a:pt x="262" y="161"/>
                    <a:pt x="262" y="161"/>
                  </a:cubicBezTo>
                  <a:cubicBezTo>
                    <a:pt x="264" y="161"/>
                    <a:pt x="266" y="161"/>
                    <a:pt x="267" y="161"/>
                  </a:cubicBezTo>
                  <a:cubicBezTo>
                    <a:pt x="267" y="161"/>
                    <a:pt x="267" y="162"/>
                    <a:pt x="267" y="163"/>
                  </a:cubicBezTo>
                  <a:cubicBezTo>
                    <a:pt x="266" y="162"/>
                    <a:pt x="264" y="162"/>
                    <a:pt x="263" y="162"/>
                  </a:cubicBezTo>
                  <a:cubicBezTo>
                    <a:pt x="262" y="161"/>
                    <a:pt x="262" y="161"/>
                    <a:pt x="261" y="161"/>
                  </a:cubicBezTo>
                  <a:close/>
                  <a:moveTo>
                    <a:pt x="245" y="153"/>
                  </a:moveTo>
                  <a:cubicBezTo>
                    <a:pt x="244" y="148"/>
                    <a:pt x="242" y="144"/>
                    <a:pt x="238" y="142"/>
                  </a:cubicBezTo>
                  <a:cubicBezTo>
                    <a:pt x="236" y="141"/>
                    <a:pt x="233" y="142"/>
                    <a:pt x="231" y="143"/>
                  </a:cubicBezTo>
                  <a:cubicBezTo>
                    <a:pt x="229" y="144"/>
                    <a:pt x="228" y="147"/>
                    <a:pt x="227" y="148"/>
                  </a:cubicBezTo>
                  <a:cubicBezTo>
                    <a:pt x="225" y="150"/>
                    <a:pt x="224" y="147"/>
                    <a:pt x="222" y="144"/>
                  </a:cubicBezTo>
                  <a:cubicBezTo>
                    <a:pt x="223" y="144"/>
                    <a:pt x="223" y="143"/>
                    <a:pt x="223" y="143"/>
                  </a:cubicBezTo>
                  <a:cubicBezTo>
                    <a:pt x="224" y="142"/>
                    <a:pt x="225" y="140"/>
                    <a:pt x="226" y="139"/>
                  </a:cubicBezTo>
                  <a:cubicBezTo>
                    <a:pt x="226" y="138"/>
                    <a:pt x="227" y="137"/>
                    <a:pt x="227" y="136"/>
                  </a:cubicBezTo>
                  <a:cubicBezTo>
                    <a:pt x="228" y="135"/>
                    <a:pt x="228" y="134"/>
                    <a:pt x="228" y="133"/>
                  </a:cubicBezTo>
                  <a:cubicBezTo>
                    <a:pt x="228" y="132"/>
                    <a:pt x="229" y="132"/>
                    <a:pt x="229" y="132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1" y="130"/>
                    <a:pt x="232" y="130"/>
                    <a:pt x="233" y="129"/>
                  </a:cubicBezTo>
                  <a:cubicBezTo>
                    <a:pt x="233" y="128"/>
                    <a:pt x="234" y="128"/>
                    <a:pt x="235" y="127"/>
                  </a:cubicBezTo>
                  <a:cubicBezTo>
                    <a:pt x="235" y="127"/>
                    <a:pt x="236" y="126"/>
                    <a:pt x="236" y="126"/>
                  </a:cubicBezTo>
                  <a:cubicBezTo>
                    <a:pt x="237" y="125"/>
                    <a:pt x="238" y="125"/>
                    <a:pt x="239" y="125"/>
                  </a:cubicBezTo>
                  <a:cubicBezTo>
                    <a:pt x="240" y="124"/>
                    <a:pt x="240" y="124"/>
                    <a:pt x="241" y="123"/>
                  </a:cubicBezTo>
                  <a:cubicBezTo>
                    <a:pt x="243" y="123"/>
                    <a:pt x="244" y="122"/>
                    <a:pt x="246" y="121"/>
                  </a:cubicBezTo>
                  <a:cubicBezTo>
                    <a:pt x="247" y="125"/>
                    <a:pt x="251" y="130"/>
                    <a:pt x="253" y="130"/>
                  </a:cubicBezTo>
                  <a:cubicBezTo>
                    <a:pt x="257" y="131"/>
                    <a:pt x="262" y="129"/>
                    <a:pt x="266" y="130"/>
                  </a:cubicBezTo>
                  <a:cubicBezTo>
                    <a:pt x="265" y="133"/>
                    <a:pt x="265" y="135"/>
                    <a:pt x="263" y="137"/>
                  </a:cubicBezTo>
                  <a:cubicBezTo>
                    <a:pt x="262" y="139"/>
                    <a:pt x="260" y="140"/>
                    <a:pt x="261" y="142"/>
                  </a:cubicBezTo>
                  <a:cubicBezTo>
                    <a:pt x="261" y="142"/>
                    <a:pt x="262" y="142"/>
                    <a:pt x="262" y="142"/>
                  </a:cubicBezTo>
                  <a:cubicBezTo>
                    <a:pt x="263" y="145"/>
                    <a:pt x="264" y="146"/>
                    <a:pt x="266" y="148"/>
                  </a:cubicBezTo>
                  <a:cubicBezTo>
                    <a:pt x="267" y="148"/>
                    <a:pt x="267" y="149"/>
                    <a:pt x="268" y="150"/>
                  </a:cubicBezTo>
                  <a:cubicBezTo>
                    <a:pt x="269" y="151"/>
                    <a:pt x="270" y="151"/>
                    <a:pt x="271" y="152"/>
                  </a:cubicBezTo>
                  <a:cubicBezTo>
                    <a:pt x="272" y="155"/>
                    <a:pt x="270" y="156"/>
                    <a:pt x="269" y="158"/>
                  </a:cubicBezTo>
                  <a:cubicBezTo>
                    <a:pt x="269" y="159"/>
                    <a:pt x="268" y="159"/>
                    <a:pt x="268" y="159"/>
                  </a:cubicBezTo>
                  <a:cubicBezTo>
                    <a:pt x="266" y="159"/>
                    <a:pt x="264" y="159"/>
                    <a:pt x="262" y="159"/>
                  </a:cubicBezTo>
                  <a:cubicBezTo>
                    <a:pt x="261" y="159"/>
                    <a:pt x="259" y="159"/>
                    <a:pt x="257" y="159"/>
                  </a:cubicBezTo>
                  <a:cubicBezTo>
                    <a:pt x="257" y="159"/>
                    <a:pt x="256" y="159"/>
                    <a:pt x="255" y="159"/>
                  </a:cubicBezTo>
                  <a:cubicBezTo>
                    <a:pt x="254" y="158"/>
                    <a:pt x="251" y="156"/>
                    <a:pt x="250" y="156"/>
                  </a:cubicBezTo>
                  <a:cubicBezTo>
                    <a:pt x="245" y="155"/>
                    <a:pt x="244" y="159"/>
                    <a:pt x="245" y="153"/>
                  </a:cubicBezTo>
                  <a:close/>
                  <a:moveTo>
                    <a:pt x="217" y="261"/>
                  </a:moveTo>
                  <a:cubicBezTo>
                    <a:pt x="217" y="261"/>
                    <a:pt x="217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0"/>
                    <a:pt x="220" y="260"/>
                  </a:cubicBezTo>
                  <a:cubicBezTo>
                    <a:pt x="220" y="260"/>
                    <a:pt x="220" y="260"/>
                    <a:pt x="220" y="260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19" y="261"/>
                    <a:pt x="218" y="261"/>
                    <a:pt x="218" y="261"/>
                  </a:cubicBezTo>
                  <a:cubicBezTo>
                    <a:pt x="218" y="261"/>
                    <a:pt x="217" y="261"/>
                    <a:pt x="217" y="261"/>
                  </a:cubicBezTo>
                  <a:close/>
                  <a:moveTo>
                    <a:pt x="166" y="242"/>
                  </a:moveTo>
                  <a:cubicBezTo>
                    <a:pt x="167" y="240"/>
                    <a:pt x="167" y="239"/>
                    <a:pt x="167" y="237"/>
                  </a:cubicBezTo>
                  <a:cubicBezTo>
                    <a:pt x="167" y="236"/>
                    <a:pt x="167" y="236"/>
                    <a:pt x="168" y="234"/>
                  </a:cubicBezTo>
                  <a:cubicBezTo>
                    <a:pt x="168" y="234"/>
                    <a:pt x="168" y="233"/>
                    <a:pt x="168" y="233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231"/>
                    <a:pt x="168" y="231"/>
                    <a:pt x="168" y="231"/>
                  </a:cubicBezTo>
                  <a:cubicBezTo>
                    <a:pt x="168" y="230"/>
                    <a:pt x="168" y="230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9" y="228"/>
                    <a:pt x="169" y="227"/>
                  </a:cubicBezTo>
                  <a:cubicBezTo>
                    <a:pt x="169" y="227"/>
                    <a:pt x="170" y="226"/>
                    <a:pt x="170" y="225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0" y="224"/>
                    <a:pt x="170" y="224"/>
                    <a:pt x="170" y="224"/>
                  </a:cubicBezTo>
                  <a:cubicBezTo>
                    <a:pt x="171" y="224"/>
                    <a:pt x="171" y="224"/>
                    <a:pt x="171" y="224"/>
                  </a:cubicBezTo>
                  <a:cubicBezTo>
                    <a:pt x="171" y="223"/>
                    <a:pt x="171" y="222"/>
                    <a:pt x="171" y="221"/>
                  </a:cubicBezTo>
                  <a:cubicBezTo>
                    <a:pt x="172" y="218"/>
                    <a:pt x="174" y="214"/>
                    <a:pt x="175" y="210"/>
                  </a:cubicBezTo>
                  <a:cubicBezTo>
                    <a:pt x="176" y="207"/>
                    <a:pt x="176" y="203"/>
                    <a:pt x="176" y="199"/>
                  </a:cubicBezTo>
                  <a:cubicBezTo>
                    <a:pt x="176" y="199"/>
                    <a:pt x="176" y="198"/>
                    <a:pt x="176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80" y="198"/>
                    <a:pt x="183" y="198"/>
                    <a:pt x="186" y="200"/>
                  </a:cubicBezTo>
                  <a:cubicBezTo>
                    <a:pt x="189" y="202"/>
                    <a:pt x="192" y="205"/>
                    <a:pt x="195" y="203"/>
                  </a:cubicBezTo>
                  <a:cubicBezTo>
                    <a:pt x="198" y="202"/>
                    <a:pt x="199" y="200"/>
                    <a:pt x="203" y="200"/>
                  </a:cubicBezTo>
                  <a:cubicBezTo>
                    <a:pt x="205" y="200"/>
                    <a:pt x="207" y="200"/>
                    <a:pt x="209" y="199"/>
                  </a:cubicBezTo>
                  <a:cubicBezTo>
                    <a:pt x="209" y="201"/>
                    <a:pt x="209" y="202"/>
                    <a:pt x="209" y="203"/>
                  </a:cubicBezTo>
                  <a:cubicBezTo>
                    <a:pt x="209" y="205"/>
                    <a:pt x="209" y="205"/>
                    <a:pt x="209" y="205"/>
                  </a:cubicBezTo>
                  <a:cubicBezTo>
                    <a:pt x="209" y="206"/>
                    <a:pt x="209" y="206"/>
                    <a:pt x="209" y="207"/>
                  </a:cubicBezTo>
                  <a:cubicBezTo>
                    <a:pt x="209" y="208"/>
                    <a:pt x="209" y="209"/>
                    <a:pt x="210" y="210"/>
                  </a:cubicBezTo>
                  <a:cubicBezTo>
                    <a:pt x="210" y="211"/>
                    <a:pt x="210" y="212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215"/>
                    <a:pt x="211" y="215"/>
                    <a:pt x="211" y="216"/>
                  </a:cubicBezTo>
                  <a:cubicBezTo>
                    <a:pt x="211" y="216"/>
                    <a:pt x="211" y="216"/>
                    <a:pt x="211" y="217"/>
                  </a:cubicBezTo>
                  <a:cubicBezTo>
                    <a:pt x="211" y="218"/>
                    <a:pt x="212" y="220"/>
                    <a:pt x="213" y="221"/>
                  </a:cubicBezTo>
                  <a:cubicBezTo>
                    <a:pt x="214" y="222"/>
                    <a:pt x="214" y="223"/>
                    <a:pt x="214" y="224"/>
                  </a:cubicBezTo>
                  <a:cubicBezTo>
                    <a:pt x="215" y="225"/>
                    <a:pt x="216" y="226"/>
                    <a:pt x="217" y="227"/>
                  </a:cubicBezTo>
                  <a:cubicBezTo>
                    <a:pt x="217" y="228"/>
                    <a:pt x="218" y="229"/>
                    <a:pt x="219" y="230"/>
                  </a:cubicBezTo>
                  <a:cubicBezTo>
                    <a:pt x="220" y="230"/>
                    <a:pt x="221" y="231"/>
                    <a:pt x="222" y="232"/>
                  </a:cubicBezTo>
                  <a:cubicBezTo>
                    <a:pt x="223" y="232"/>
                    <a:pt x="224" y="233"/>
                    <a:pt x="225" y="233"/>
                  </a:cubicBezTo>
                  <a:cubicBezTo>
                    <a:pt x="225" y="234"/>
                    <a:pt x="226" y="234"/>
                    <a:pt x="226" y="235"/>
                  </a:cubicBezTo>
                  <a:cubicBezTo>
                    <a:pt x="226" y="235"/>
                    <a:pt x="226" y="236"/>
                    <a:pt x="226" y="237"/>
                  </a:cubicBezTo>
                  <a:cubicBezTo>
                    <a:pt x="226" y="238"/>
                    <a:pt x="226" y="239"/>
                    <a:pt x="226" y="239"/>
                  </a:cubicBezTo>
                  <a:cubicBezTo>
                    <a:pt x="226" y="241"/>
                    <a:pt x="225" y="242"/>
                    <a:pt x="224" y="243"/>
                  </a:cubicBezTo>
                  <a:cubicBezTo>
                    <a:pt x="224" y="244"/>
                    <a:pt x="223" y="244"/>
                    <a:pt x="223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19" y="248"/>
                    <a:pt x="218" y="249"/>
                    <a:pt x="217" y="250"/>
                  </a:cubicBezTo>
                  <a:cubicBezTo>
                    <a:pt x="217" y="251"/>
                    <a:pt x="216" y="251"/>
                    <a:pt x="216" y="251"/>
                  </a:cubicBezTo>
                  <a:cubicBezTo>
                    <a:pt x="216" y="251"/>
                    <a:pt x="216" y="251"/>
                    <a:pt x="216" y="252"/>
                  </a:cubicBezTo>
                  <a:cubicBezTo>
                    <a:pt x="215" y="252"/>
                    <a:pt x="214" y="252"/>
                    <a:pt x="213" y="252"/>
                  </a:cubicBezTo>
                  <a:cubicBezTo>
                    <a:pt x="212" y="253"/>
                    <a:pt x="211" y="253"/>
                    <a:pt x="211" y="253"/>
                  </a:cubicBezTo>
                  <a:cubicBezTo>
                    <a:pt x="210" y="254"/>
                    <a:pt x="210" y="254"/>
                    <a:pt x="210" y="254"/>
                  </a:cubicBezTo>
                  <a:cubicBezTo>
                    <a:pt x="208" y="255"/>
                    <a:pt x="206" y="256"/>
                    <a:pt x="204" y="256"/>
                  </a:cubicBezTo>
                  <a:cubicBezTo>
                    <a:pt x="204" y="257"/>
                    <a:pt x="203" y="257"/>
                    <a:pt x="202" y="257"/>
                  </a:cubicBezTo>
                  <a:cubicBezTo>
                    <a:pt x="201" y="258"/>
                    <a:pt x="200" y="258"/>
                    <a:pt x="198" y="259"/>
                  </a:cubicBezTo>
                  <a:cubicBezTo>
                    <a:pt x="197" y="259"/>
                    <a:pt x="195" y="260"/>
                    <a:pt x="194" y="261"/>
                  </a:cubicBezTo>
                  <a:cubicBezTo>
                    <a:pt x="194" y="261"/>
                    <a:pt x="193" y="261"/>
                    <a:pt x="193" y="261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89" y="264"/>
                  </a:cubicBezTo>
                  <a:cubicBezTo>
                    <a:pt x="189" y="264"/>
                    <a:pt x="189" y="264"/>
                    <a:pt x="189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7" y="265"/>
                  </a:cubicBezTo>
                  <a:cubicBezTo>
                    <a:pt x="187" y="266"/>
                    <a:pt x="186" y="266"/>
                    <a:pt x="186" y="266"/>
                  </a:cubicBezTo>
                  <a:cubicBezTo>
                    <a:pt x="185" y="267"/>
                    <a:pt x="184" y="268"/>
                    <a:pt x="183" y="269"/>
                  </a:cubicBezTo>
                  <a:cubicBezTo>
                    <a:pt x="183" y="269"/>
                    <a:pt x="182" y="269"/>
                    <a:pt x="182" y="269"/>
                  </a:cubicBezTo>
                  <a:cubicBezTo>
                    <a:pt x="181" y="269"/>
                    <a:pt x="180" y="270"/>
                    <a:pt x="179" y="270"/>
                  </a:cubicBezTo>
                  <a:cubicBezTo>
                    <a:pt x="179" y="271"/>
                    <a:pt x="178" y="271"/>
                    <a:pt x="178" y="272"/>
                  </a:cubicBezTo>
                  <a:cubicBezTo>
                    <a:pt x="178" y="272"/>
                    <a:pt x="177" y="272"/>
                    <a:pt x="177" y="272"/>
                  </a:cubicBezTo>
                  <a:cubicBezTo>
                    <a:pt x="177" y="273"/>
                    <a:pt x="177" y="273"/>
                    <a:pt x="177" y="273"/>
                  </a:cubicBezTo>
                  <a:cubicBezTo>
                    <a:pt x="175" y="275"/>
                    <a:pt x="174" y="277"/>
                    <a:pt x="174" y="279"/>
                  </a:cubicBezTo>
                  <a:cubicBezTo>
                    <a:pt x="173" y="279"/>
                    <a:pt x="173" y="280"/>
                    <a:pt x="173" y="280"/>
                  </a:cubicBezTo>
                  <a:cubicBezTo>
                    <a:pt x="173" y="281"/>
                    <a:pt x="173" y="281"/>
                    <a:pt x="173" y="281"/>
                  </a:cubicBezTo>
                  <a:cubicBezTo>
                    <a:pt x="172" y="278"/>
                    <a:pt x="171" y="275"/>
                    <a:pt x="170" y="272"/>
                  </a:cubicBezTo>
                  <a:cubicBezTo>
                    <a:pt x="169" y="270"/>
                    <a:pt x="169" y="270"/>
                    <a:pt x="169" y="270"/>
                  </a:cubicBezTo>
                  <a:cubicBezTo>
                    <a:pt x="169" y="269"/>
                    <a:pt x="169" y="269"/>
                    <a:pt x="169" y="269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7"/>
                    <a:pt x="168" y="267"/>
                    <a:pt x="168" y="267"/>
                  </a:cubicBezTo>
                  <a:cubicBezTo>
                    <a:pt x="168" y="266"/>
                    <a:pt x="168" y="265"/>
                    <a:pt x="167" y="264"/>
                  </a:cubicBezTo>
                  <a:cubicBezTo>
                    <a:pt x="167" y="262"/>
                    <a:pt x="167" y="260"/>
                    <a:pt x="167" y="259"/>
                  </a:cubicBezTo>
                  <a:cubicBezTo>
                    <a:pt x="167" y="258"/>
                    <a:pt x="167" y="257"/>
                    <a:pt x="167" y="256"/>
                  </a:cubicBezTo>
                  <a:cubicBezTo>
                    <a:pt x="167" y="255"/>
                    <a:pt x="167" y="254"/>
                    <a:pt x="167" y="253"/>
                  </a:cubicBezTo>
                  <a:cubicBezTo>
                    <a:pt x="167" y="249"/>
                    <a:pt x="166" y="245"/>
                    <a:pt x="166" y="242"/>
                  </a:cubicBezTo>
                  <a:close/>
                  <a:moveTo>
                    <a:pt x="158" y="217"/>
                  </a:moveTo>
                  <a:cubicBezTo>
                    <a:pt x="159" y="215"/>
                    <a:pt x="159" y="213"/>
                    <a:pt x="161" y="212"/>
                  </a:cubicBezTo>
                  <a:cubicBezTo>
                    <a:pt x="161" y="212"/>
                    <a:pt x="162" y="211"/>
                    <a:pt x="163" y="211"/>
                  </a:cubicBezTo>
                  <a:cubicBezTo>
                    <a:pt x="163" y="212"/>
                    <a:pt x="163" y="213"/>
                    <a:pt x="163" y="214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162" y="218"/>
                    <a:pt x="161" y="219"/>
                    <a:pt x="161" y="219"/>
                  </a:cubicBezTo>
                  <a:cubicBezTo>
                    <a:pt x="160" y="221"/>
                    <a:pt x="160" y="222"/>
                    <a:pt x="159" y="223"/>
                  </a:cubicBezTo>
                  <a:cubicBezTo>
                    <a:pt x="159" y="221"/>
                    <a:pt x="158" y="219"/>
                    <a:pt x="158" y="217"/>
                  </a:cubicBezTo>
                  <a:close/>
                  <a:moveTo>
                    <a:pt x="152" y="314"/>
                  </a:moveTo>
                  <a:cubicBezTo>
                    <a:pt x="152" y="315"/>
                    <a:pt x="152" y="315"/>
                    <a:pt x="152" y="315"/>
                  </a:cubicBezTo>
                  <a:cubicBezTo>
                    <a:pt x="153" y="315"/>
                    <a:pt x="153" y="316"/>
                    <a:pt x="153" y="316"/>
                  </a:cubicBezTo>
                  <a:cubicBezTo>
                    <a:pt x="153" y="317"/>
                    <a:pt x="154" y="318"/>
                    <a:pt x="154" y="320"/>
                  </a:cubicBezTo>
                  <a:cubicBezTo>
                    <a:pt x="156" y="326"/>
                    <a:pt x="156" y="326"/>
                    <a:pt x="156" y="326"/>
                  </a:cubicBezTo>
                  <a:cubicBezTo>
                    <a:pt x="156" y="328"/>
                    <a:pt x="157" y="330"/>
                    <a:pt x="157" y="332"/>
                  </a:cubicBezTo>
                  <a:cubicBezTo>
                    <a:pt x="157" y="333"/>
                    <a:pt x="157" y="333"/>
                    <a:pt x="157" y="334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3"/>
                    <a:pt x="157" y="333"/>
                    <a:pt x="157" y="333"/>
                  </a:cubicBezTo>
                  <a:cubicBezTo>
                    <a:pt x="156" y="333"/>
                    <a:pt x="156" y="333"/>
                    <a:pt x="156" y="332"/>
                  </a:cubicBezTo>
                  <a:cubicBezTo>
                    <a:pt x="156" y="331"/>
                    <a:pt x="155" y="330"/>
                    <a:pt x="155" y="329"/>
                  </a:cubicBezTo>
                  <a:cubicBezTo>
                    <a:pt x="155" y="326"/>
                    <a:pt x="154" y="323"/>
                    <a:pt x="153" y="320"/>
                  </a:cubicBezTo>
                  <a:cubicBezTo>
                    <a:pt x="153" y="318"/>
                    <a:pt x="152" y="316"/>
                    <a:pt x="152" y="314"/>
                  </a:cubicBezTo>
                  <a:close/>
                  <a:moveTo>
                    <a:pt x="151" y="177"/>
                  </a:moveTo>
                  <a:cubicBezTo>
                    <a:pt x="151" y="177"/>
                    <a:pt x="151" y="176"/>
                    <a:pt x="151" y="175"/>
                  </a:cubicBezTo>
                  <a:cubicBezTo>
                    <a:pt x="151" y="175"/>
                    <a:pt x="151" y="174"/>
                    <a:pt x="151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2"/>
                    <a:pt x="151" y="171"/>
                    <a:pt x="152" y="171"/>
                  </a:cubicBezTo>
                  <a:cubicBezTo>
                    <a:pt x="152" y="170"/>
                    <a:pt x="152" y="169"/>
                    <a:pt x="152" y="168"/>
                  </a:cubicBezTo>
                  <a:cubicBezTo>
                    <a:pt x="152" y="168"/>
                    <a:pt x="152" y="167"/>
                    <a:pt x="152" y="167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4" y="164"/>
                    <a:pt x="156" y="163"/>
                    <a:pt x="157" y="163"/>
                  </a:cubicBezTo>
                  <a:cubicBezTo>
                    <a:pt x="159" y="164"/>
                    <a:pt x="159" y="165"/>
                    <a:pt x="160" y="167"/>
                  </a:cubicBezTo>
                  <a:cubicBezTo>
                    <a:pt x="161" y="170"/>
                    <a:pt x="160" y="173"/>
                    <a:pt x="160" y="176"/>
                  </a:cubicBezTo>
                  <a:cubicBezTo>
                    <a:pt x="160" y="177"/>
                    <a:pt x="160" y="179"/>
                    <a:pt x="160" y="180"/>
                  </a:cubicBezTo>
                  <a:cubicBezTo>
                    <a:pt x="161" y="182"/>
                    <a:pt x="162" y="182"/>
                    <a:pt x="165" y="183"/>
                  </a:cubicBezTo>
                  <a:cubicBezTo>
                    <a:pt x="165" y="183"/>
                    <a:pt x="166" y="183"/>
                    <a:pt x="168" y="183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7"/>
                    <a:pt x="167" y="187"/>
                    <a:pt x="167" y="188"/>
                  </a:cubicBezTo>
                  <a:cubicBezTo>
                    <a:pt x="167" y="189"/>
                    <a:pt x="166" y="189"/>
                    <a:pt x="166" y="190"/>
                  </a:cubicBezTo>
                  <a:cubicBezTo>
                    <a:pt x="166" y="191"/>
                    <a:pt x="165" y="192"/>
                    <a:pt x="165" y="194"/>
                  </a:cubicBezTo>
                  <a:cubicBezTo>
                    <a:pt x="164" y="195"/>
                    <a:pt x="164" y="196"/>
                    <a:pt x="164" y="197"/>
                  </a:cubicBezTo>
                  <a:cubicBezTo>
                    <a:pt x="164" y="198"/>
                    <a:pt x="163" y="200"/>
                    <a:pt x="163" y="201"/>
                  </a:cubicBezTo>
                  <a:cubicBezTo>
                    <a:pt x="161" y="201"/>
                    <a:pt x="159" y="201"/>
                    <a:pt x="157" y="202"/>
                  </a:cubicBezTo>
                  <a:cubicBezTo>
                    <a:pt x="156" y="203"/>
                    <a:pt x="155" y="203"/>
                    <a:pt x="155" y="203"/>
                  </a:cubicBezTo>
                  <a:cubicBezTo>
                    <a:pt x="155" y="203"/>
                    <a:pt x="155" y="202"/>
                    <a:pt x="155" y="202"/>
                  </a:cubicBezTo>
                  <a:cubicBezTo>
                    <a:pt x="154" y="199"/>
                    <a:pt x="154" y="196"/>
                    <a:pt x="154" y="193"/>
                  </a:cubicBezTo>
                  <a:cubicBezTo>
                    <a:pt x="153" y="192"/>
                    <a:pt x="153" y="191"/>
                    <a:pt x="153" y="191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2" y="186"/>
                    <a:pt x="152" y="185"/>
                    <a:pt x="152" y="183"/>
                  </a:cubicBezTo>
                  <a:cubicBezTo>
                    <a:pt x="151" y="181"/>
                    <a:pt x="151" y="179"/>
                    <a:pt x="151" y="177"/>
                  </a:cubicBezTo>
                  <a:close/>
                  <a:moveTo>
                    <a:pt x="84" y="158"/>
                  </a:moveTo>
                  <a:cubicBezTo>
                    <a:pt x="85" y="158"/>
                    <a:pt x="86" y="158"/>
                    <a:pt x="87" y="158"/>
                  </a:cubicBezTo>
                  <a:cubicBezTo>
                    <a:pt x="88" y="158"/>
                    <a:pt x="90" y="158"/>
                    <a:pt x="91" y="158"/>
                  </a:cubicBezTo>
                  <a:cubicBezTo>
                    <a:pt x="91" y="158"/>
                    <a:pt x="91" y="159"/>
                    <a:pt x="91" y="159"/>
                  </a:cubicBezTo>
                  <a:cubicBezTo>
                    <a:pt x="91" y="159"/>
                    <a:pt x="90" y="159"/>
                    <a:pt x="90" y="159"/>
                  </a:cubicBezTo>
                  <a:cubicBezTo>
                    <a:pt x="90" y="159"/>
                    <a:pt x="89" y="159"/>
                    <a:pt x="89" y="159"/>
                  </a:cubicBezTo>
                  <a:cubicBezTo>
                    <a:pt x="88" y="159"/>
                    <a:pt x="87" y="159"/>
                    <a:pt x="86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8"/>
                  </a:cubicBezTo>
                  <a:close/>
                  <a:moveTo>
                    <a:pt x="120" y="171"/>
                  </a:moveTo>
                  <a:cubicBezTo>
                    <a:pt x="120" y="171"/>
                    <a:pt x="119" y="170"/>
                    <a:pt x="118" y="170"/>
                  </a:cubicBezTo>
                  <a:cubicBezTo>
                    <a:pt x="118" y="169"/>
                    <a:pt x="117" y="168"/>
                    <a:pt x="116" y="168"/>
                  </a:cubicBezTo>
                  <a:cubicBezTo>
                    <a:pt x="116" y="167"/>
                    <a:pt x="115" y="167"/>
                    <a:pt x="115" y="166"/>
                  </a:cubicBezTo>
                  <a:cubicBezTo>
                    <a:pt x="114" y="165"/>
                    <a:pt x="113" y="164"/>
                    <a:pt x="111" y="162"/>
                  </a:cubicBezTo>
                  <a:cubicBezTo>
                    <a:pt x="111" y="162"/>
                    <a:pt x="111" y="162"/>
                    <a:pt x="110" y="161"/>
                  </a:cubicBezTo>
                  <a:cubicBezTo>
                    <a:pt x="110" y="161"/>
                    <a:pt x="109" y="161"/>
                    <a:pt x="109" y="161"/>
                  </a:cubicBezTo>
                  <a:cubicBezTo>
                    <a:pt x="108" y="160"/>
                    <a:pt x="107" y="160"/>
                    <a:pt x="106" y="160"/>
                  </a:cubicBezTo>
                  <a:cubicBezTo>
                    <a:pt x="105" y="159"/>
                    <a:pt x="105" y="159"/>
                    <a:pt x="104" y="159"/>
                  </a:cubicBezTo>
                  <a:cubicBezTo>
                    <a:pt x="103" y="159"/>
                    <a:pt x="103" y="159"/>
                    <a:pt x="103" y="159"/>
                  </a:cubicBezTo>
                  <a:cubicBezTo>
                    <a:pt x="102" y="159"/>
                    <a:pt x="102" y="159"/>
                    <a:pt x="101" y="159"/>
                  </a:cubicBezTo>
                  <a:cubicBezTo>
                    <a:pt x="101" y="159"/>
                    <a:pt x="101" y="158"/>
                    <a:pt x="100" y="158"/>
                  </a:cubicBezTo>
                  <a:cubicBezTo>
                    <a:pt x="100" y="158"/>
                    <a:pt x="100" y="158"/>
                    <a:pt x="99" y="158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6" y="157"/>
                    <a:pt x="96" y="157"/>
                    <a:pt x="95" y="156"/>
                  </a:cubicBezTo>
                  <a:cubicBezTo>
                    <a:pt x="95" y="156"/>
                    <a:pt x="94" y="156"/>
                    <a:pt x="94" y="156"/>
                  </a:cubicBezTo>
                  <a:cubicBezTo>
                    <a:pt x="93" y="156"/>
                    <a:pt x="92" y="156"/>
                    <a:pt x="91" y="156"/>
                  </a:cubicBezTo>
                  <a:cubicBezTo>
                    <a:pt x="90" y="156"/>
                    <a:pt x="88" y="156"/>
                    <a:pt x="87" y="156"/>
                  </a:cubicBezTo>
                  <a:cubicBezTo>
                    <a:pt x="86" y="156"/>
                    <a:pt x="85" y="156"/>
                    <a:pt x="84" y="156"/>
                  </a:cubicBezTo>
                  <a:cubicBezTo>
                    <a:pt x="84" y="155"/>
                    <a:pt x="85" y="155"/>
                    <a:pt x="85" y="154"/>
                  </a:cubicBezTo>
                  <a:cubicBezTo>
                    <a:pt x="86" y="152"/>
                    <a:pt x="87" y="151"/>
                    <a:pt x="89" y="150"/>
                  </a:cubicBezTo>
                  <a:cubicBezTo>
                    <a:pt x="92" y="147"/>
                    <a:pt x="97" y="148"/>
                    <a:pt x="100" y="150"/>
                  </a:cubicBezTo>
                  <a:cubicBezTo>
                    <a:pt x="102" y="152"/>
                    <a:pt x="104" y="154"/>
                    <a:pt x="106" y="155"/>
                  </a:cubicBezTo>
                  <a:cubicBezTo>
                    <a:pt x="107" y="156"/>
                    <a:pt x="108" y="157"/>
                    <a:pt x="109" y="156"/>
                  </a:cubicBezTo>
                  <a:cubicBezTo>
                    <a:pt x="110" y="155"/>
                    <a:pt x="109" y="155"/>
                    <a:pt x="110" y="154"/>
                  </a:cubicBezTo>
                  <a:cubicBezTo>
                    <a:pt x="112" y="152"/>
                    <a:pt x="112" y="153"/>
                    <a:pt x="115" y="154"/>
                  </a:cubicBezTo>
                  <a:cubicBezTo>
                    <a:pt x="117" y="155"/>
                    <a:pt x="118" y="156"/>
                    <a:pt x="120" y="157"/>
                  </a:cubicBezTo>
                  <a:cubicBezTo>
                    <a:pt x="120" y="157"/>
                    <a:pt x="120" y="157"/>
                    <a:pt x="120" y="158"/>
                  </a:cubicBezTo>
                  <a:cubicBezTo>
                    <a:pt x="120" y="159"/>
                    <a:pt x="120" y="161"/>
                    <a:pt x="120" y="162"/>
                  </a:cubicBezTo>
                  <a:cubicBezTo>
                    <a:pt x="120" y="162"/>
                    <a:pt x="120" y="162"/>
                    <a:pt x="120" y="162"/>
                  </a:cubicBezTo>
                  <a:cubicBezTo>
                    <a:pt x="116" y="164"/>
                    <a:pt x="117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lose/>
                  <a:moveTo>
                    <a:pt x="122" y="158"/>
                  </a:moveTo>
                  <a:cubicBezTo>
                    <a:pt x="122" y="159"/>
                    <a:pt x="122" y="160"/>
                    <a:pt x="121" y="161"/>
                  </a:cubicBezTo>
                  <a:cubicBezTo>
                    <a:pt x="121" y="160"/>
                    <a:pt x="121" y="159"/>
                    <a:pt x="121" y="158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22" y="158"/>
                    <a:pt x="122" y="158"/>
                    <a:pt x="122" y="158"/>
                  </a:cubicBezTo>
                  <a:close/>
                  <a:moveTo>
                    <a:pt x="126" y="178"/>
                  </a:moveTo>
                  <a:cubicBezTo>
                    <a:pt x="126" y="178"/>
                    <a:pt x="126" y="177"/>
                    <a:pt x="126" y="177"/>
                  </a:cubicBezTo>
                  <a:cubicBezTo>
                    <a:pt x="125" y="177"/>
                    <a:pt x="125" y="176"/>
                    <a:pt x="125" y="176"/>
                  </a:cubicBezTo>
                  <a:cubicBezTo>
                    <a:pt x="125" y="176"/>
                    <a:pt x="124" y="175"/>
                    <a:pt x="124" y="175"/>
                  </a:cubicBezTo>
                  <a:cubicBezTo>
                    <a:pt x="124" y="174"/>
                    <a:pt x="123" y="173"/>
                    <a:pt x="122" y="173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2" y="172"/>
                    <a:pt x="122" y="170"/>
                    <a:pt x="122" y="169"/>
                  </a:cubicBezTo>
                  <a:cubicBezTo>
                    <a:pt x="123" y="170"/>
                    <a:pt x="124" y="170"/>
                    <a:pt x="125" y="171"/>
                  </a:cubicBezTo>
                  <a:cubicBezTo>
                    <a:pt x="125" y="172"/>
                    <a:pt x="125" y="172"/>
                    <a:pt x="125" y="173"/>
                  </a:cubicBezTo>
                  <a:cubicBezTo>
                    <a:pt x="125" y="175"/>
                    <a:pt x="126" y="176"/>
                    <a:pt x="126" y="178"/>
                  </a:cubicBezTo>
                  <a:close/>
                  <a:moveTo>
                    <a:pt x="141" y="144"/>
                  </a:moveTo>
                  <a:cubicBezTo>
                    <a:pt x="140" y="145"/>
                    <a:pt x="140" y="145"/>
                    <a:pt x="139" y="145"/>
                  </a:cubicBezTo>
                  <a:cubicBezTo>
                    <a:pt x="139" y="145"/>
                    <a:pt x="139" y="145"/>
                    <a:pt x="138" y="145"/>
                  </a:cubicBezTo>
                  <a:cubicBezTo>
                    <a:pt x="138" y="143"/>
                    <a:pt x="137" y="142"/>
                    <a:pt x="136" y="141"/>
                  </a:cubicBezTo>
                  <a:cubicBezTo>
                    <a:pt x="138" y="141"/>
                    <a:pt x="140" y="143"/>
                    <a:pt x="141" y="144"/>
                  </a:cubicBezTo>
                  <a:close/>
                  <a:moveTo>
                    <a:pt x="142" y="200"/>
                  </a:moveTo>
                  <a:cubicBezTo>
                    <a:pt x="142" y="202"/>
                    <a:pt x="142" y="204"/>
                    <a:pt x="143" y="207"/>
                  </a:cubicBezTo>
                  <a:cubicBezTo>
                    <a:pt x="142" y="206"/>
                    <a:pt x="142" y="205"/>
                    <a:pt x="140" y="204"/>
                  </a:cubicBezTo>
                  <a:cubicBezTo>
                    <a:pt x="140" y="203"/>
                    <a:pt x="139" y="202"/>
                    <a:pt x="139" y="201"/>
                  </a:cubicBezTo>
                  <a:cubicBezTo>
                    <a:pt x="138" y="200"/>
                    <a:pt x="138" y="198"/>
                    <a:pt x="137" y="196"/>
                  </a:cubicBezTo>
                  <a:cubicBezTo>
                    <a:pt x="137" y="196"/>
                    <a:pt x="137" y="196"/>
                    <a:pt x="137" y="195"/>
                  </a:cubicBezTo>
                  <a:cubicBezTo>
                    <a:pt x="136" y="195"/>
                    <a:pt x="136" y="194"/>
                    <a:pt x="136" y="194"/>
                  </a:cubicBezTo>
                  <a:cubicBezTo>
                    <a:pt x="135" y="193"/>
                    <a:pt x="135" y="193"/>
                    <a:pt x="134" y="193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5" y="191"/>
                    <a:pt x="137" y="189"/>
                    <a:pt x="137" y="189"/>
                  </a:cubicBezTo>
                  <a:cubicBezTo>
                    <a:pt x="137" y="185"/>
                    <a:pt x="134" y="185"/>
                    <a:pt x="131" y="185"/>
                  </a:cubicBezTo>
                  <a:cubicBezTo>
                    <a:pt x="131" y="184"/>
                    <a:pt x="131" y="184"/>
                    <a:pt x="131" y="183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31" y="182"/>
                    <a:pt x="131" y="182"/>
                    <a:pt x="131" y="182"/>
                  </a:cubicBezTo>
                  <a:cubicBezTo>
                    <a:pt x="130" y="181"/>
                    <a:pt x="130" y="181"/>
                    <a:pt x="130" y="181"/>
                  </a:cubicBezTo>
                  <a:cubicBezTo>
                    <a:pt x="129" y="178"/>
                    <a:pt x="128" y="175"/>
                    <a:pt x="128" y="173"/>
                  </a:cubicBezTo>
                  <a:cubicBezTo>
                    <a:pt x="128" y="173"/>
                    <a:pt x="128" y="172"/>
                    <a:pt x="128" y="172"/>
                  </a:cubicBezTo>
                  <a:cubicBezTo>
                    <a:pt x="131" y="173"/>
                    <a:pt x="133" y="174"/>
                    <a:pt x="136" y="174"/>
                  </a:cubicBezTo>
                  <a:cubicBezTo>
                    <a:pt x="137" y="174"/>
                    <a:pt x="138" y="174"/>
                    <a:pt x="138" y="174"/>
                  </a:cubicBezTo>
                  <a:cubicBezTo>
                    <a:pt x="138" y="176"/>
                    <a:pt x="138" y="177"/>
                    <a:pt x="139" y="17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6"/>
                    <a:pt x="141" y="197"/>
                    <a:pt x="141" y="198"/>
                  </a:cubicBezTo>
                  <a:cubicBezTo>
                    <a:pt x="141" y="198"/>
                    <a:pt x="141" y="199"/>
                    <a:pt x="142" y="200"/>
                  </a:cubicBezTo>
                  <a:close/>
                  <a:moveTo>
                    <a:pt x="146" y="182"/>
                  </a:moveTo>
                  <a:cubicBezTo>
                    <a:pt x="146" y="185"/>
                    <a:pt x="145" y="187"/>
                    <a:pt x="145" y="190"/>
                  </a:cubicBezTo>
                  <a:cubicBezTo>
                    <a:pt x="145" y="191"/>
                    <a:pt x="145" y="193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5" y="195"/>
                    <a:pt x="145" y="195"/>
                    <a:pt x="145" y="194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79"/>
                    <a:pt x="142" y="179"/>
                    <a:pt x="142" y="179"/>
                  </a:cubicBezTo>
                  <a:cubicBezTo>
                    <a:pt x="142" y="177"/>
                    <a:pt x="142" y="175"/>
                    <a:pt x="142" y="173"/>
                  </a:cubicBezTo>
                  <a:cubicBezTo>
                    <a:pt x="143" y="172"/>
                    <a:pt x="143" y="172"/>
                    <a:pt x="144" y="171"/>
                  </a:cubicBezTo>
                  <a:cubicBezTo>
                    <a:pt x="144" y="171"/>
                    <a:pt x="145" y="170"/>
                    <a:pt x="145" y="170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45" y="174"/>
                    <a:pt x="145" y="177"/>
                    <a:pt x="146" y="180"/>
                  </a:cubicBezTo>
                  <a:cubicBezTo>
                    <a:pt x="146" y="181"/>
                    <a:pt x="146" y="182"/>
                    <a:pt x="146" y="182"/>
                  </a:cubicBezTo>
                  <a:close/>
                  <a:moveTo>
                    <a:pt x="148" y="234"/>
                  </a:moveTo>
                  <a:cubicBezTo>
                    <a:pt x="146" y="234"/>
                    <a:pt x="147" y="233"/>
                    <a:pt x="146" y="232"/>
                  </a:cubicBezTo>
                  <a:cubicBezTo>
                    <a:pt x="145" y="229"/>
                    <a:pt x="144" y="226"/>
                    <a:pt x="143" y="223"/>
                  </a:cubicBezTo>
                  <a:cubicBezTo>
                    <a:pt x="144" y="223"/>
                    <a:pt x="145" y="222"/>
                    <a:pt x="146" y="222"/>
                  </a:cubicBezTo>
                  <a:cubicBezTo>
                    <a:pt x="146" y="223"/>
                    <a:pt x="146" y="224"/>
                    <a:pt x="146" y="225"/>
                  </a:cubicBezTo>
                  <a:cubicBezTo>
                    <a:pt x="146" y="225"/>
                    <a:pt x="146" y="226"/>
                    <a:pt x="146" y="226"/>
                  </a:cubicBezTo>
                  <a:cubicBezTo>
                    <a:pt x="146" y="227"/>
                    <a:pt x="146" y="227"/>
                    <a:pt x="146" y="228"/>
                  </a:cubicBezTo>
                  <a:cubicBezTo>
                    <a:pt x="146" y="229"/>
                    <a:pt x="147" y="230"/>
                    <a:pt x="147" y="230"/>
                  </a:cubicBezTo>
                  <a:cubicBezTo>
                    <a:pt x="147" y="231"/>
                    <a:pt x="147" y="232"/>
                    <a:pt x="147" y="232"/>
                  </a:cubicBezTo>
                  <a:cubicBezTo>
                    <a:pt x="147" y="233"/>
                    <a:pt x="148" y="233"/>
                    <a:pt x="148" y="233"/>
                  </a:cubicBezTo>
                  <a:cubicBezTo>
                    <a:pt x="148" y="233"/>
                    <a:pt x="148" y="233"/>
                    <a:pt x="148" y="233"/>
                  </a:cubicBezTo>
                  <a:lnTo>
                    <a:pt x="148" y="234"/>
                  </a:lnTo>
                  <a:close/>
                  <a:moveTo>
                    <a:pt x="150" y="166"/>
                  </a:move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lose/>
                  <a:moveTo>
                    <a:pt x="150" y="205"/>
                  </a:moveTo>
                  <a:cubicBezTo>
                    <a:pt x="150" y="205"/>
                    <a:pt x="150" y="205"/>
                    <a:pt x="150" y="205"/>
                  </a:cubicBezTo>
                  <a:cubicBezTo>
                    <a:pt x="149" y="203"/>
                    <a:pt x="149" y="202"/>
                    <a:pt x="149" y="200"/>
                  </a:cubicBezTo>
                  <a:cubicBezTo>
                    <a:pt x="149" y="202"/>
                    <a:pt x="150" y="203"/>
                    <a:pt x="150" y="205"/>
                  </a:cubicBezTo>
                  <a:close/>
                  <a:moveTo>
                    <a:pt x="149" y="271"/>
                  </a:moveTo>
                  <a:cubicBezTo>
                    <a:pt x="148" y="270"/>
                    <a:pt x="148" y="270"/>
                    <a:pt x="147" y="269"/>
                  </a:cubicBezTo>
                  <a:cubicBezTo>
                    <a:pt x="146" y="269"/>
                    <a:pt x="146" y="268"/>
                    <a:pt x="145" y="268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3" y="266"/>
                    <a:pt x="143" y="266"/>
                    <a:pt x="143" y="266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1" y="264"/>
                    <a:pt x="139" y="264"/>
                    <a:pt x="138" y="263"/>
                  </a:cubicBezTo>
                  <a:cubicBezTo>
                    <a:pt x="137" y="262"/>
                    <a:pt x="136" y="262"/>
                    <a:pt x="135" y="261"/>
                  </a:cubicBezTo>
                  <a:cubicBezTo>
                    <a:pt x="134" y="261"/>
                    <a:pt x="133" y="260"/>
                    <a:pt x="132" y="259"/>
                  </a:cubicBezTo>
                  <a:cubicBezTo>
                    <a:pt x="130" y="257"/>
                    <a:pt x="129" y="255"/>
                    <a:pt x="128" y="253"/>
                  </a:cubicBezTo>
                  <a:cubicBezTo>
                    <a:pt x="127" y="250"/>
                    <a:pt x="126" y="248"/>
                    <a:pt x="125" y="245"/>
                  </a:cubicBezTo>
                  <a:cubicBezTo>
                    <a:pt x="123" y="241"/>
                    <a:pt x="122" y="237"/>
                    <a:pt x="121" y="233"/>
                  </a:cubicBezTo>
                  <a:cubicBezTo>
                    <a:pt x="121" y="231"/>
                    <a:pt x="120" y="229"/>
                    <a:pt x="120" y="227"/>
                  </a:cubicBezTo>
                  <a:cubicBezTo>
                    <a:pt x="120" y="227"/>
                    <a:pt x="120" y="226"/>
                    <a:pt x="119" y="226"/>
                  </a:cubicBezTo>
                  <a:cubicBezTo>
                    <a:pt x="119" y="226"/>
                    <a:pt x="119" y="226"/>
                    <a:pt x="119" y="226"/>
                  </a:cubicBezTo>
                  <a:cubicBezTo>
                    <a:pt x="119" y="224"/>
                    <a:pt x="119" y="223"/>
                    <a:pt x="118" y="222"/>
                  </a:cubicBezTo>
                  <a:cubicBezTo>
                    <a:pt x="118" y="221"/>
                    <a:pt x="118" y="221"/>
                    <a:pt x="118" y="220"/>
                  </a:cubicBezTo>
                  <a:cubicBezTo>
                    <a:pt x="118" y="220"/>
                    <a:pt x="118" y="220"/>
                    <a:pt x="119" y="220"/>
                  </a:cubicBezTo>
                  <a:cubicBezTo>
                    <a:pt x="121" y="219"/>
                    <a:pt x="124" y="220"/>
                    <a:pt x="127" y="219"/>
                  </a:cubicBezTo>
                  <a:cubicBezTo>
                    <a:pt x="127" y="218"/>
                    <a:pt x="126" y="217"/>
                    <a:pt x="126" y="216"/>
                  </a:cubicBezTo>
                  <a:cubicBezTo>
                    <a:pt x="128" y="216"/>
                    <a:pt x="129" y="218"/>
                    <a:pt x="130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31" y="221"/>
                    <a:pt x="131" y="221"/>
                    <a:pt x="131" y="221"/>
                  </a:cubicBezTo>
                  <a:cubicBezTo>
                    <a:pt x="131" y="222"/>
                    <a:pt x="131" y="222"/>
                    <a:pt x="131" y="222"/>
                  </a:cubicBezTo>
                  <a:cubicBezTo>
                    <a:pt x="131" y="223"/>
                    <a:pt x="132" y="223"/>
                    <a:pt x="132" y="224"/>
                  </a:cubicBezTo>
                  <a:cubicBezTo>
                    <a:pt x="132" y="225"/>
                    <a:pt x="132" y="227"/>
                    <a:pt x="133" y="228"/>
                  </a:cubicBezTo>
                  <a:cubicBezTo>
                    <a:pt x="133" y="229"/>
                    <a:pt x="133" y="229"/>
                    <a:pt x="133" y="230"/>
                  </a:cubicBezTo>
                  <a:cubicBezTo>
                    <a:pt x="134" y="230"/>
                    <a:pt x="134" y="231"/>
                    <a:pt x="134" y="231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35" y="233"/>
                    <a:pt x="136" y="234"/>
                    <a:pt x="136" y="236"/>
                  </a:cubicBezTo>
                  <a:cubicBezTo>
                    <a:pt x="138" y="238"/>
                    <a:pt x="139" y="240"/>
                    <a:pt x="140" y="243"/>
                  </a:cubicBezTo>
                  <a:cubicBezTo>
                    <a:pt x="141" y="244"/>
                    <a:pt x="142" y="245"/>
                    <a:pt x="143" y="246"/>
                  </a:cubicBezTo>
                  <a:cubicBezTo>
                    <a:pt x="143" y="247"/>
                    <a:pt x="144" y="248"/>
                    <a:pt x="144" y="249"/>
                  </a:cubicBezTo>
                  <a:cubicBezTo>
                    <a:pt x="145" y="250"/>
                    <a:pt x="145" y="250"/>
                    <a:pt x="145" y="251"/>
                  </a:cubicBezTo>
                  <a:cubicBezTo>
                    <a:pt x="145" y="251"/>
                    <a:pt x="145" y="252"/>
                    <a:pt x="146" y="253"/>
                  </a:cubicBezTo>
                  <a:cubicBezTo>
                    <a:pt x="146" y="254"/>
                    <a:pt x="147" y="255"/>
                    <a:pt x="147" y="256"/>
                  </a:cubicBezTo>
                  <a:cubicBezTo>
                    <a:pt x="147" y="257"/>
                    <a:pt x="147" y="257"/>
                    <a:pt x="147" y="258"/>
                  </a:cubicBezTo>
                  <a:cubicBezTo>
                    <a:pt x="147" y="259"/>
                    <a:pt x="148" y="259"/>
                    <a:pt x="148" y="260"/>
                  </a:cubicBezTo>
                  <a:cubicBezTo>
                    <a:pt x="148" y="262"/>
                    <a:pt x="149" y="263"/>
                    <a:pt x="149" y="264"/>
                  </a:cubicBezTo>
                  <a:cubicBezTo>
                    <a:pt x="149" y="265"/>
                    <a:pt x="150" y="266"/>
                    <a:pt x="150" y="268"/>
                  </a:cubicBezTo>
                  <a:cubicBezTo>
                    <a:pt x="150" y="268"/>
                    <a:pt x="150" y="269"/>
                    <a:pt x="150" y="269"/>
                  </a:cubicBezTo>
                  <a:cubicBezTo>
                    <a:pt x="150" y="270"/>
                    <a:pt x="150" y="270"/>
                    <a:pt x="150" y="270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0" y="273"/>
                    <a:pt x="150" y="275"/>
                    <a:pt x="151" y="277"/>
                  </a:cubicBezTo>
                  <a:cubicBezTo>
                    <a:pt x="150" y="277"/>
                    <a:pt x="150" y="277"/>
                    <a:pt x="150" y="277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5"/>
                    <a:pt x="150" y="274"/>
                  </a:cubicBezTo>
                  <a:cubicBezTo>
                    <a:pt x="150" y="274"/>
                    <a:pt x="150" y="274"/>
                    <a:pt x="150" y="273"/>
                  </a:cubicBezTo>
                  <a:cubicBezTo>
                    <a:pt x="150" y="273"/>
                    <a:pt x="149" y="272"/>
                    <a:pt x="149" y="271"/>
                  </a:cubicBezTo>
                  <a:close/>
                  <a:moveTo>
                    <a:pt x="137" y="268"/>
                  </a:moveTo>
                  <a:cubicBezTo>
                    <a:pt x="138" y="269"/>
                    <a:pt x="138" y="269"/>
                    <a:pt x="139" y="270"/>
                  </a:cubicBezTo>
                  <a:cubicBezTo>
                    <a:pt x="140" y="270"/>
                    <a:pt x="140" y="270"/>
                    <a:pt x="140" y="270"/>
                  </a:cubicBezTo>
                  <a:cubicBezTo>
                    <a:pt x="140" y="270"/>
                    <a:pt x="140" y="271"/>
                    <a:pt x="140" y="271"/>
                  </a:cubicBezTo>
                  <a:cubicBezTo>
                    <a:pt x="142" y="272"/>
                    <a:pt x="142" y="272"/>
                    <a:pt x="142" y="272"/>
                  </a:cubicBezTo>
                  <a:cubicBezTo>
                    <a:pt x="143" y="272"/>
                    <a:pt x="143" y="273"/>
                    <a:pt x="143" y="273"/>
                  </a:cubicBezTo>
                  <a:cubicBezTo>
                    <a:pt x="144" y="274"/>
                    <a:pt x="144" y="274"/>
                    <a:pt x="144" y="274"/>
                  </a:cubicBezTo>
                  <a:cubicBezTo>
                    <a:pt x="144" y="274"/>
                    <a:pt x="144" y="274"/>
                    <a:pt x="144" y="275"/>
                  </a:cubicBezTo>
                  <a:cubicBezTo>
                    <a:pt x="144" y="276"/>
                    <a:pt x="145" y="276"/>
                    <a:pt x="145" y="277"/>
                  </a:cubicBezTo>
                  <a:cubicBezTo>
                    <a:pt x="145" y="278"/>
                    <a:pt x="145" y="278"/>
                    <a:pt x="145" y="278"/>
                  </a:cubicBezTo>
                  <a:cubicBezTo>
                    <a:pt x="145" y="278"/>
                    <a:pt x="145" y="279"/>
                    <a:pt x="145" y="279"/>
                  </a:cubicBezTo>
                  <a:cubicBezTo>
                    <a:pt x="146" y="280"/>
                    <a:pt x="146" y="280"/>
                    <a:pt x="146" y="280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3"/>
                    <a:pt x="147" y="284"/>
                    <a:pt x="148" y="285"/>
                  </a:cubicBezTo>
                  <a:cubicBezTo>
                    <a:pt x="148" y="286"/>
                    <a:pt x="148" y="287"/>
                    <a:pt x="149" y="288"/>
                  </a:cubicBezTo>
                  <a:cubicBezTo>
                    <a:pt x="145" y="280"/>
                    <a:pt x="145" y="280"/>
                    <a:pt x="145" y="280"/>
                  </a:cubicBezTo>
                  <a:cubicBezTo>
                    <a:pt x="143" y="276"/>
                    <a:pt x="141" y="271"/>
                    <a:pt x="137" y="268"/>
                  </a:cubicBezTo>
                  <a:close/>
                  <a:moveTo>
                    <a:pt x="127" y="278"/>
                  </a:moveTo>
                  <a:cubicBezTo>
                    <a:pt x="132" y="283"/>
                    <a:pt x="136" y="288"/>
                    <a:pt x="139" y="293"/>
                  </a:cubicBezTo>
                  <a:cubicBezTo>
                    <a:pt x="140" y="294"/>
                    <a:pt x="141" y="295"/>
                    <a:pt x="142" y="296"/>
                  </a:cubicBezTo>
                  <a:cubicBezTo>
                    <a:pt x="142" y="296"/>
                    <a:pt x="142" y="297"/>
                    <a:pt x="142" y="297"/>
                  </a:cubicBezTo>
                  <a:cubicBezTo>
                    <a:pt x="141" y="296"/>
                    <a:pt x="140" y="295"/>
                    <a:pt x="139" y="294"/>
                  </a:cubicBezTo>
                  <a:cubicBezTo>
                    <a:pt x="137" y="292"/>
                    <a:pt x="137" y="292"/>
                    <a:pt x="137" y="292"/>
                  </a:cubicBezTo>
                  <a:cubicBezTo>
                    <a:pt x="136" y="292"/>
                    <a:pt x="136" y="291"/>
                    <a:pt x="135" y="291"/>
                  </a:cubicBezTo>
                  <a:cubicBezTo>
                    <a:pt x="134" y="290"/>
                    <a:pt x="133" y="288"/>
                    <a:pt x="133" y="287"/>
                  </a:cubicBezTo>
                  <a:cubicBezTo>
                    <a:pt x="132" y="286"/>
                    <a:pt x="131" y="284"/>
                    <a:pt x="130" y="283"/>
                  </a:cubicBezTo>
                  <a:cubicBezTo>
                    <a:pt x="130" y="282"/>
                    <a:pt x="129" y="281"/>
                    <a:pt x="129" y="280"/>
                  </a:cubicBezTo>
                  <a:cubicBezTo>
                    <a:pt x="128" y="280"/>
                    <a:pt x="128" y="279"/>
                    <a:pt x="127" y="278"/>
                  </a:cubicBezTo>
                  <a:close/>
                  <a:moveTo>
                    <a:pt x="97" y="263"/>
                  </a:moveTo>
                  <a:cubicBezTo>
                    <a:pt x="97" y="263"/>
                    <a:pt x="97" y="263"/>
                    <a:pt x="97" y="263"/>
                  </a:cubicBezTo>
                  <a:cubicBezTo>
                    <a:pt x="97" y="263"/>
                    <a:pt x="98" y="263"/>
                    <a:pt x="98" y="263"/>
                  </a:cubicBezTo>
                  <a:cubicBezTo>
                    <a:pt x="98" y="264"/>
                    <a:pt x="99" y="264"/>
                    <a:pt x="99" y="265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0" y="266"/>
                    <a:pt x="100" y="266"/>
                    <a:pt x="99" y="266"/>
                  </a:cubicBezTo>
                  <a:cubicBezTo>
                    <a:pt x="98" y="265"/>
                    <a:pt x="98" y="264"/>
                    <a:pt x="97" y="263"/>
                  </a:cubicBezTo>
                  <a:close/>
                  <a:moveTo>
                    <a:pt x="101" y="249"/>
                  </a:moveTo>
                  <a:cubicBezTo>
                    <a:pt x="100" y="248"/>
                    <a:pt x="98" y="247"/>
                    <a:pt x="96" y="246"/>
                  </a:cubicBezTo>
                  <a:cubicBezTo>
                    <a:pt x="96" y="245"/>
                    <a:pt x="96" y="244"/>
                    <a:pt x="97" y="243"/>
                  </a:cubicBezTo>
                  <a:cubicBezTo>
                    <a:pt x="99" y="242"/>
                    <a:pt x="102" y="244"/>
                    <a:pt x="104" y="243"/>
                  </a:cubicBezTo>
                  <a:cubicBezTo>
                    <a:pt x="106" y="242"/>
                    <a:pt x="105" y="241"/>
                    <a:pt x="106" y="239"/>
                  </a:cubicBezTo>
                  <a:cubicBezTo>
                    <a:pt x="109" y="238"/>
                    <a:pt x="112" y="238"/>
                    <a:pt x="114" y="235"/>
                  </a:cubicBezTo>
                  <a:cubicBezTo>
                    <a:pt x="115" y="235"/>
                    <a:pt x="116" y="234"/>
                    <a:pt x="116" y="233"/>
                  </a:cubicBezTo>
                  <a:cubicBezTo>
                    <a:pt x="116" y="233"/>
                    <a:pt x="116" y="234"/>
                    <a:pt x="116" y="234"/>
                  </a:cubicBezTo>
                  <a:cubicBezTo>
                    <a:pt x="117" y="234"/>
                    <a:pt x="117" y="235"/>
                    <a:pt x="117" y="235"/>
                  </a:cubicBezTo>
                  <a:cubicBezTo>
                    <a:pt x="117" y="236"/>
                    <a:pt x="117" y="236"/>
                    <a:pt x="117" y="237"/>
                  </a:cubicBezTo>
                  <a:cubicBezTo>
                    <a:pt x="117" y="237"/>
                    <a:pt x="117" y="238"/>
                    <a:pt x="117" y="238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3"/>
                    <a:pt x="118" y="245"/>
                    <a:pt x="119" y="247"/>
                  </a:cubicBezTo>
                  <a:cubicBezTo>
                    <a:pt x="119" y="249"/>
                    <a:pt x="120" y="251"/>
                    <a:pt x="121" y="253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2" y="257"/>
                    <a:pt x="123" y="259"/>
                    <a:pt x="124" y="261"/>
                  </a:cubicBezTo>
                  <a:cubicBezTo>
                    <a:pt x="125" y="263"/>
                    <a:pt x="126" y="265"/>
                    <a:pt x="128" y="267"/>
                  </a:cubicBezTo>
                  <a:cubicBezTo>
                    <a:pt x="130" y="269"/>
                    <a:pt x="132" y="270"/>
                    <a:pt x="133" y="271"/>
                  </a:cubicBezTo>
                  <a:cubicBezTo>
                    <a:pt x="134" y="272"/>
                    <a:pt x="135" y="274"/>
                    <a:pt x="136" y="276"/>
                  </a:cubicBezTo>
                  <a:cubicBezTo>
                    <a:pt x="137" y="278"/>
                    <a:pt x="137" y="280"/>
                    <a:pt x="138" y="282"/>
                  </a:cubicBezTo>
                  <a:cubicBezTo>
                    <a:pt x="138" y="283"/>
                    <a:pt x="138" y="284"/>
                    <a:pt x="139" y="285"/>
                  </a:cubicBezTo>
                  <a:cubicBezTo>
                    <a:pt x="136" y="282"/>
                    <a:pt x="132" y="278"/>
                    <a:pt x="128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7" y="274"/>
                    <a:pt x="127" y="274"/>
                  </a:cubicBezTo>
                  <a:cubicBezTo>
                    <a:pt x="127" y="274"/>
                    <a:pt x="126" y="273"/>
                    <a:pt x="126" y="273"/>
                  </a:cubicBezTo>
                  <a:cubicBezTo>
                    <a:pt x="125" y="273"/>
                    <a:pt x="124" y="272"/>
                    <a:pt x="123" y="272"/>
                  </a:cubicBezTo>
                  <a:cubicBezTo>
                    <a:pt x="121" y="272"/>
                    <a:pt x="119" y="272"/>
                    <a:pt x="118" y="272"/>
                  </a:cubicBezTo>
                  <a:cubicBezTo>
                    <a:pt x="116" y="272"/>
                    <a:pt x="114" y="272"/>
                    <a:pt x="113" y="272"/>
                  </a:cubicBezTo>
                  <a:cubicBezTo>
                    <a:pt x="113" y="272"/>
                    <a:pt x="113" y="272"/>
                    <a:pt x="112" y="272"/>
                  </a:cubicBezTo>
                  <a:cubicBezTo>
                    <a:pt x="112" y="272"/>
                    <a:pt x="111" y="272"/>
                    <a:pt x="110" y="272"/>
                  </a:cubicBezTo>
                  <a:cubicBezTo>
                    <a:pt x="109" y="272"/>
                    <a:pt x="108" y="271"/>
                    <a:pt x="108" y="271"/>
                  </a:cubicBezTo>
                  <a:cubicBezTo>
                    <a:pt x="106" y="270"/>
                    <a:pt x="105" y="269"/>
                    <a:pt x="104" y="268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101" y="265"/>
                    <a:pt x="101" y="265"/>
                    <a:pt x="101" y="265"/>
                  </a:cubicBezTo>
                  <a:cubicBezTo>
                    <a:pt x="101" y="265"/>
                    <a:pt x="101" y="265"/>
                    <a:pt x="101" y="264"/>
                  </a:cubicBezTo>
                  <a:cubicBezTo>
                    <a:pt x="100" y="264"/>
                    <a:pt x="100" y="263"/>
                    <a:pt x="99" y="262"/>
                  </a:cubicBezTo>
                  <a:cubicBezTo>
                    <a:pt x="98" y="262"/>
                    <a:pt x="98" y="262"/>
                    <a:pt x="97" y="262"/>
                  </a:cubicBezTo>
                  <a:cubicBezTo>
                    <a:pt x="97" y="262"/>
                    <a:pt x="96" y="262"/>
                    <a:pt x="96" y="261"/>
                  </a:cubicBezTo>
                  <a:cubicBezTo>
                    <a:pt x="96" y="261"/>
                    <a:pt x="96" y="261"/>
                    <a:pt x="96" y="260"/>
                  </a:cubicBezTo>
                  <a:cubicBezTo>
                    <a:pt x="96" y="258"/>
                    <a:pt x="98" y="257"/>
                    <a:pt x="99" y="255"/>
                  </a:cubicBezTo>
                  <a:cubicBezTo>
                    <a:pt x="102" y="253"/>
                    <a:pt x="104" y="252"/>
                    <a:pt x="101" y="249"/>
                  </a:cubicBezTo>
                  <a:close/>
                  <a:moveTo>
                    <a:pt x="114" y="228"/>
                  </a:moveTo>
                  <a:cubicBezTo>
                    <a:pt x="114" y="228"/>
                    <a:pt x="115" y="227"/>
                    <a:pt x="115" y="227"/>
                  </a:cubicBezTo>
                  <a:cubicBezTo>
                    <a:pt x="115" y="227"/>
                    <a:pt x="115" y="227"/>
                    <a:pt x="115" y="227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15" y="229"/>
                    <a:pt x="115" y="230"/>
                    <a:pt x="115" y="230"/>
                  </a:cubicBezTo>
                  <a:cubicBezTo>
                    <a:pt x="115" y="230"/>
                    <a:pt x="114" y="229"/>
                    <a:pt x="114" y="228"/>
                  </a:cubicBezTo>
                  <a:close/>
                  <a:moveTo>
                    <a:pt x="112" y="223"/>
                  </a:moveTo>
                  <a:cubicBezTo>
                    <a:pt x="112" y="222"/>
                    <a:pt x="112" y="222"/>
                    <a:pt x="112" y="222"/>
                  </a:cubicBezTo>
                  <a:cubicBezTo>
                    <a:pt x="113" y="222"/>
                    <a:pt x="113" y="222"/>
                    <a:pt x="113" y="222"/>
                  </a:cubicBezTo>
                  <a:cubicBezTo>
                    <a:pt x="113" y="222"/>
                    <a:pt x="112" y="223"/>
                    <a:pt x="112" y="223"/>
                  </a:cubicBezTo>
                  <a:close/>
                  <a:moveTo>
                    <a:pt x="80" y="166"/>
                  </a:moveTo>
                  <a:cubicBezTo>
                    <a:pt x="80" y="163"/>
                    <a:pt x="81" y="162"/>
                    <a:pt x="82" y="161"/>
                  </a:cubicBezTo>
                  <a:cubicBezTo>
                    <a:pt x="83" y="161"/>
                    <a:pt x="83" y="161"/>
                    <a:pt x="84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7" y="161"/>
                    <a:pt x="88" y="161"/>
                    <a:pt x="89" y="161"/>
                  </a:cubicBezTo>
                  <a:cubicBezTo>
                    <a:pt x="89" y="161"/>
                    <a:pt x="90" y="161"/>
                    <a:pt x="90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2" y="161"/>
                    <a:pt x="92" y="161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60"/>
                    <a:pt x="95" y="160"/>
                    <a:pt x="96" y="160"/>
                  </a:cubicBezTo>
                  <a:cubicBezTo>
                    <a:pt x="96" y="160"/>
                    <a:pt x="97" y="160"/>
                    <a:pt x="97" y="160"/>
                  </a:cubicBezTo>
                  <a:cubicBezTo>
                    <a:pt x="97" y="160"/>
                    <a:pt x="97" y="160"/>
                    <a:pt x="98" y="160"/>
                  </a:cubicBezTo>
                  <a:cubicBezTo>
                    <a:pt x="98" y="160"/>
                    <a:pt x="98" y="161"/>
                    <a:pt x="99" y="161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99" y="161"/>
                    <a:pt x="100" y="161"/>
                    <a:pt x="100" y="161"/>
                  </a:cubicBezTo>
                  <a:cubicBezTo>
                    <a:pt x="101" y="162"/>
                    <a:pt x="102" y="163"/>
                    <a:pt x="104" y="164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109" y="167"/>
                    <a:pt x="110" y="168"/>
                    <a:pt x="111" y="169"/>
                  </a:cubicBezTo>
                  <a:cubicBezTo>
                    <a:pt x="114" y="171"/>
                    <a:pt x="116" y="173"/>
                    <a:pt x="118" y="175"/>
                  </a:cubicBezTo>
                  <a:cubicBezTo>
                    <a:pt x="119" y="176"/>
                    <a:pt x="120" y="178"/>
                    <a:pt x="121" y="179"/>
                  </a:cubicBezTo>
                  <a:cubicBezTo>
                    <a:pt x="121" y="180"/>
                    <a:pt x="122" y="181"/>
                    <a:pt x="122" y="181"/>
                  </a:cubicBezTo>
                  <a:cubicBezTo>
                    <a:pt x="122" y="181"/>
                    <a:pt x="122" y="182"/>
                    <a:pt x="122" y="182"/>
                  </a:cubicBezTo>
                  <a:cubicBezTo>
                    <a:pt x="123" y="183"/>
                    <a:pt x="123" y="184"/>
                    <a:pt x="124" y="185"/>
                  </a:cubicBezTo>
                  <a:cubicBezTo>
                    <a:pt x="122" y="185"/>
                    <a:pt x="120" y="185"/>
                    <a:pt x="119" y="185"/>
                  </a:cubicBezTo>
                  <a:cubicBezTo>
                    <a:pt x="117" y="185"/>
                    <a:pt x="115" y="186"/>
                    <a:pt x="113" y="186"/>
                  </a:cubicBezTo>
                  <a:cubicBezTo>
                    <a:pt x="111" y="186"/>
                    <a:pt x="108" y="182"/>
                    <a:pt x="108" y="181"/>
                  </a:cubicBezTo>
                  <a:cubicBezTo>
                    <a:pt x="108" y="179"/>
                    <a:pt x="109" y="178"/>
                    <a:pt x="109" y="176"/>
                  </a:cubicBezTo>
                  <a:cubicBezTo>
                    <a:pt x="110" y="172"/>
                    <a:pt x="108" y="169"/>
                    <a:pt x="104" y="168"/>
                  </a:cubicBezTo>
                  <a:cubicBezTo>
                    <a:pt x="99" y="167"/>
                    <a:pt x="96" y="166"/>
                    <a:pt x="92" y="169"/>
                  </a:cubicBezTo>
                  <a:cubicBezTo>
                    <a:pt x="89" y="170"/>
                    <a:pt x="84" y="174"/>
                    <a:pt x="81" y="172"/>
                  </a:cubicBezTo>
                  <a:cubicBezTo>
                    <a:pt x="79" y="171"/>
                    <a:pt x="80" y="167"/>
                    <a:pt x="80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3749C51-1C37-43F2-81B1-5BA8B6267276}"/>
              </a:ext>
            </a:extLst>
          </p:cNvPr>
          <p:cNvSpPr>
            <a:spLocks/>
          </p:cNvSpPr>
          <p:nvPr/>
        </p:nvSpPr>
        <p:spPr bwMode="auto">
          <a:xfrm>
            <a:off x="1" y="6015294"/>
            <a:ext cx="12192001" cy="842706"/>
          </a:xfrm>
          <a:custGeom>
            <a:avLst/>
            <a:gdLst>
              <a:gd name="connsiteX0" fmla="*/ 281874 w 12192001"/>
              <a:gd name="connsiteY0" fmla="*/ 272 h 842706"/>
              <a:gd name="connsiteX1" fmla="*/ 578419 w 12192001"/>
              <a:gd name="connsiteY1" fmla="*/ 44986 h 842706"/>
              <a:gd name="connsiteX2" fmla="*/ 1323048 w 12192001"/>
              <a:gd name="connsiteY2" fmla="*/ 370586 h 842706"/>
              <a:gd name="connsiteX3" fmla="*/ 2079884 w 12192001"/>
              <a:gd name="connsiteY3" fmla="*/ 69406 h 842706"/>
              <a:gd name="connsiteX4" fmla="*/ 3011688 w 12192001"/>
              <a:gd name="connsiteY4" fmla="*/ 219996 h 842706"/>
              <a:gd name="connsiteX5" fmla="*/ 4089976 w 12192001"/>
              <a:gd name="connsiteY5" fmla="*/ 289186 h 842706"/>
              <a:gd name="connsiteX6" fmla="*/ 5233368 w 12192001"/>
              <a:gd name="connsiteY6" fmla="*/ 57196 h 842706"/>
              <a:gd name="connsiteX7" fmla="*/ 5896617 w 12192001"/>
              <a:gd name="connsiteY7" fmla="*/ 285116 h 842706"/>
              <a:gd name="connsiteX8" fmla="*/ 6580211 w 12192001"/>
              <a:gd name="connsiteY8" fmla="*/ 350236 h 842706"/>
              <a:gd name="connsiteX9" fmla="*/ 7064424 w 12192001"/>
              <a:gd name="connsiteY9" fmla="*/ 81616 h 842706"/>
              <a:gd name="connsiteX10" fmla="*/ 7878226 w 12192001"/>
              <a:gd name="connsiteY10" fmla="*/ 134526 h 842706"/>
              <a:gd name="connsiteX11" fmla="*/ 8643200 w 12192001"/>
              <a:gd name="connsiteY11" fmla="*/ 460126 h 842706"/>
              <a:gd name="connsiteX12" fmla="*/ 9355277 w 12192001"/>
              <a:gd name="connsiteY12" fmla="*/ 431636 h 842706"/>
              <a:gd name="connsiteX13" fmla="*/ 10063285 w 12192001"/>
              <a:gd name="connsiteY13" fmla="*/ 163016 h 842706"/>
              <a:gd name="connsiteX14" fmla="*/ 11418266 w 12192001"/>
              <a:gd name="connsiteY14" fmla="*/ 533386 h 842706"/>
              <a:gd name="connsiteX15" fmla="*/ 12158047 w 12192001"/>
              <a:gd name="connsiteY15" fmla="*/ 251825 h 842706"/>
              <a:gd name="connsiteX16" fmla="*/ 12192001 w 12192001"/>
              <a:gd name="connsiteY16" fmla="*/ 245804 h 842706"/>
              <a:gd name="connsiteX17" fmla="*/ 12192001 w 12192001"/>
              <a:gd name="connsiteY17" fmla="*/ 842706 h 842706"/>
              <a:gd name="connsiteX18" fmla="*/ 0 w 12192001"/>
              <a:gd name="connsiteY18" fmla="*/ 842706 h 842706"/>
              <a:gd name="connsiteX19" fmla="*/ 0 w 12192001"/>
              <a:gd name="connsiteY19" fmla="*/ 47133 h 842706"/>
              <a:gd name="connsiteX20" fmla="*/ 82270 w 12192001"/>
              <a:gd name="connsiteY20" fmla="*/ 25153 h 842706"/>
              <a:gd name="connsiteX21" fmla="*/ 281874 w 12192001"/>
              <a:gd name="connsiteY21" fmla="*/ 272 h 8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1" h="842706">
                <a:moveTo>
                  <a:pt x="281874" y="272"/>
                </a:moveTo>
                <a:cubicBezTo>
                  <a:pt x="382153" y="-2137"/>
                  <a:pt x="482288" y="11409"/>
                  <a:pt x="578419" y="44986"/>
                </a:cubicBezTo>
                <a:cubicBezTo>
                  <a:pt x="834767" y="134526"/>
                  <a:pt x="1050424" y="366516"/>
                  <a:pt x="1323048" y="370586"/>
                </a:cubicBezTo>
                <a:cubicBezTo>
                  <a:pt x="1595672" y="370586"/>
                  <a:pt x="1815399" y="146736"/>
                  <a:pt x="2079884" y="69406"/>
                </a:cubicBezTo>
                <a:cubicBezTo>
                  <a:pt x="2385060" y="-20134"/>
                  <a:pt x="2710581" y="106036"/>
                  <a:pt x="3011688" y="219996"/>
                </a:cubicBezTo>
                <a:cubicBezTo>
                  <a:pt x="3390106" y="362446"/>
                  <a:pt x="3699351" y="407216"/>
                  <a:pt x="4089976" y="289186"/>
                </a:cubicBezTo>
                <a:cubicBezTo>
                  <a:pt x="4460256" y="175226"/>
                  <a:pt x="4834606" y="216"/>
                  <a:pt x="5233368" y="57196"/>
                </a:cubicBezTo>
                <a:cubicBezTo>
                  <a:pt x="5465302" y="89756"/>
                  <a:pt x="5676891" y="203716"/>
                  <a:pt x="5896617" y="285116"/>
                </a:cubicBezTo>
                <a:cubicBezTo>
                  <a:pt x="6112275" y="370586"/>
                  <a:pt x="6356415" y="427566"/>
                  <a:pt x="6580211" y="350236"/>
                </a:cubicBezTo>
                <a:cubicBezTo>
                  <a:pt x="6755179" y="289186"/>
                  <a:pt x="6893525" y="154876"/>
                  <a:pt x="7064424" y="81616"/>
                </a:cubicBezTo>
                <a:cubicBezTo>
                  <a:pt x="7324840" y="-24204"/>
                  <a:pt x="7617809" y="32776"/>
                  <a:pt x="7878226" y="134526"/>
                </a:cubicBezTo>
                <a:cubicBezTo>
                  <a:pt x="8134573" y="236276"/>
                  <a:pt x="8378714" y="382796"/>
                  <a:pt x="8643200" y="460126"/>
                </a:cubicBezTo>
                <a:cubicBezTo>
                  <a:pt x="8887341" y="533386"/>
                  <a:pt x="9123343" y="529316"/>
                  <a:pt x="9355277" y="431636"/>
                </a:cubicBezTo>
                <a:cubicBezTo>
                  <a:pt x="9587211" y="329886"/>
                  <a:pt x="9802868" y="179296"/>
                  <a:pt x="10063285" y="163016"/>
                </a:cubicBezTo>
                <a:cubicBezTo>
                  <a:pt x="10539359" y="130456"/>
                  <a:pt x="10946260" y="586296"/>
                  <a:pt x="11418266" y="533386"/>
                </a:cubicBezTo>
                <a:cubicBezTo>
                  <a:pt x="11681735" y="501335"/>
                  <a:pt x="11904703" y="316595"/>
                  <a:pt x="12158047" y="251825"/>
                </a:cubicBezTo>
                <a:lnTo>
                  <a:pt x="12192001" y="245804"/>
                </a:lnTo>
                <a:lnTo>
                  <a:pt x="12192001" y="842706"/>
                </a:lnTo>
                <a:lnTo>
                  <a:pt x="0" y="842706"/>
                </a:lnTo>
                <a:lnTo>
                  <a:pt x="0" y="47133"/>
                </a:lnTo>
                <a:lnTo>
                  <a:pt x="82270" y="25153"/>
                </a:lnTo>
                <a:cubicBezTo>
                  <a:pt x="148105" y="10574"/>
                  <a:pt x="215021" y="1878"/>
                  <a:pt x="281874" y="272"/>
                </a:cubicBezTo>
                <a:close/>
              </a:path>
            </a:pathLst>
          </a:custGeom>
          <a:solidFill>
            <a:srgbClr val="7A821C">
              <a:alpha val="8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40CCF93-9383-4ED4-A8CE-B7F6B324E77A}"/>
              </a:ext>
            </a:extLst>
          </p:cNvPr>
          <p:cNvSpPr>
            <a:spLocks/>
          </p:cNvSpPr>
          <p:nvPr/>
        </p:nvSpPr>
        <p:spPr bwMode="auto">
          <a:xfrm>
            <a:off x="0" y="6426721"/>
            <a:ext cx="12192001" cy="431278"/>
          </a:xfrm>
          <a:custGeom>
            <a:avLst/>
            <a:gdLst>
              <a:gd name="connsiteX0" fmla="*/ 8249265 w 12192001"/>
              <a:gd name="connsiteY0" fmla="*/ 2578 h 431278"/>
              <a:gd name="connsiteX1" fmla="*/ 8887665 w 12192001"/>
              <a:gd name="connsiteY1" fmla="*/ 59738 h 431278"/>
              <a:gd name="connsiteX2" fmla="*/ 10088163 w 12192001"/>
              <a:gd name="connsiteY2" fmla="*/ 231219 h 431278"/>
              <a:gd name="connsiteX3" fmla="*/ 11203201 w 12192001"/>
              <a:gd name="connsiteY3" fmla="*/ 214887 h 431278"/>
              <a:gd name="connsiteX4" fmla="*/ 12016398 w 12192001"/>
              <a:gd name="connsiteY4" fmla="*/ 90296 h 431278"/>
              <a:gd name="connsiteX5" fmla="*/ 12192001 w 12192001"/>
              <a:gd name="connsiteY5" fmla="*/ 79349 h 431278"/>
              <a:gd name="connsiteX6" fmla="*/ 12192001 w 12192001"/>
              <a:gd name="connsiteY6" fmla="*/ 431278 h 431278"/>
              <a:gd name="connsiteX7" fmla="*/ 0 w 12192001"/>
              <a:gd name="connsiteY7" fmla="*/ 431278 h 431278"/>
              <a:gd name="connsiteX8" fmla="*/ 0 w 12192001"/>
              <a:gd name="connsiteY8" fmla="*/ 10858 h 431278"/>
              <a:gd name="connsiteX9" fmla="*/ 168988 w 12192001"/>
              <a:gd name="connsiteY9" fmla="*/ 8128 h 431278"/>
              <a:gd name="connsiteX10" fmla="*/ 1261454 w 12192001"/>
              <a:gd name="connsiteY10" fmla="*/ 100567 h 431278"/>
              <a:gd name="connsiteX11" fmla="*/ 2954359 w 12192001"/>
              <a:gd name="connsiteY11" fmla="*/ 141396 h 431278"/>
              <a:gd name="connsiteX12" fmla="*/ 4744931 w 12192001"/>
              <a:gd name="connsiteY12" fmla="*/ 18910 h 431278"/>
              <a:gd name="connsiteX13" fmla="*/ 5782650 w 12192001"/>
              <a:gd name="connsiteY13" fmla="*/ 137313 h 431278"/>
              <a:gd name="connsiteX14" fmla="*/ 6852923 w 12192001"/>
              <a:gd name="connsiteY14" fmla="*/ 169976 h 431278"/>
              <a:gd name="connsiteX15" fmla="*/ 7613917 w 12192001"/>
              <a:gd name="connsiteY15" fmla="*/ 31158 h 431278"/>
              <a:gd name="connsiteX16" fmla="*/ 8249265 w 12192001"/>
              <a:gd name="connsiteY16" fmla="*/ 2578 h 43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431278">
                <a:moveTo>
                  <a:pt x="8249265" y="2578"/>
                </a:moveTo>
                <a:cubicBezTo>
                  <a:pt x="8466474" y="9723"/>
                  <a:pt x="8684191" y="31158"/>
                  <a:pt x="8887665" y="59738"/>
                </a:cubicBezTo>
                <a:cubicBezTo>
                  <a:pt x="9290544" y="112816"/>
                  <a:pt x="9669006" y="186307"/>
                  <a:pt x="10088163" y="231219"/>
                </a:cubicBezTo>
                <a:cubicBezTo>
                  <a:pt x="10466625" y="267964"/>
                  <a:pt x="10836947" y="263882"/>
                  <a:pt x="11203201" y="214887"/>
                </a:cubicBezTo>
                <a:cubicBezTo>
                  <a:pt x="11474839" y="175079"/>
                  <a:pt x="11732742" y="119195"/>
                  <a:pt x="12016398" y="90296"/>
                </a:cubicBezTo>
                <a:lnTo>
                  <a:pt x="12192001" y="79349"/>
                </a:lnTo>
                <a:lnTo>
                  <a:pt x="12192001" y="431278"/>
                </a:lnTo>
                <a:lnTo>
                  <a:pt x="0" y="431278"/>
                </a:lnTo>
                <a:lnTo>
                  <a:pt x="0" y="10858"/>
                </a:lnTo>
                <a:lnTo>
                  <a:pt x="168988" y="8128"/>
                </a:lnTo>
                <a:cubicBezTo>
                  <a:pt x="536577" y="10233"/>
                  <a:pt x="910461" y="57697"/>
                  <a:pt x="1261454" y="100567"/>
                </a:cubicBezTo>
                <a:cubicBezTo>
                  <a:pt x="1855598" y="178141"/>
                  <a:pt x="2343936" y="202639"/>
                  <a:pt x="2954359" y="141396"/>
                </a:cubicBezTo>
                <a:cubicBezTo>
                  <a:pt x="3536296" y="80153"/>
                  <a:pt x="4122300" y="-13753"/>
                  <a:pt x="4744931" y="18910"/>
                </a:cubicBezTo>
                <a:cubicBezTo>
                  <a:pt x="5107116" y="35241"/>
                  <a:pt x="5436744" y="92401"/>
                  <a:pt x="5782650" y="137313"/>
                </a:cubicBezTo>
                <a:cubicBezTo>
                  <a:pt x="6124486" y="182224"/>
                  <a:pt x="6507017" y="210804"/>
                  <a:pt x="6852923" y="169976"/>
                </a:cubicBezTo>
                <a:cubicBezTo>
                  <a:pt x="7125579" y="141396"/>
                  <a:pt x="7345331" y="67904"/>
                  <a:pt x="7613917" y="31158"/>
                </a:cubicBezTo>
                <a:cubicBezTo>
                  <a:pt x="7815357" y="2578"/>
                  <a:pt x="8032057" y="-4567"/>
                  <a:pt x="8249265" y="2578"/>
                </a:cubicBezTo>
                <a:close/>
              </a:path>
            </a:pathLst>
          </a:custGeom>
          <a:solidFill>
            <a:srgbClr val="CFDA51">
              <a:alpha val="6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A8648B-1560-456E-A858-B668B0E57CEF}"/>
              </a:ext>
            </a:extLst>
          </p:cNvPr>
          <p:cNvGrpSpPr/>
          <p:nvPr/>
        </p:nvGrpSpPr>
        <p:grpSpPr>
          <a:xfrm>
            <a:off x="5186105" y="1051141"/>
            <a:ext cx="5618120" cy="895708"/>
            <a:chOff x="5186105" y="1051141"/>
            <a:chExt cx="5618120" cy="89570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509E7B-8A2A-43FB-9902-932B837A6141}"/>
                </a:ext>
              </a:extLst>
            </p:cNvPr>
            <p:cNvSpPr txBox="1"/>
            <p:nvPr/>
          </p:nvSpPr>
          <p:spPr>
            <a:xfrm>
              <a:off x="5186105" y="1300518"/>
              <a:ext cx="561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314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Keiretsu Working Culture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94BAAC-F65D-414E-8344-610CAA201E0F}"/>
                </a:ext>
              </a:extLst>
            </p:cNvPr>
            <p:cNvGrpSpPr/>
            <p:nvPr/>
          </p:nvGrpSpPr>
          <p:grpSpPr>
            <a:xfrm>
              <a:off x="5252781" y="1051141"/>
              <a:ext cx="663302" cy="122470"/>
              <a:chOff x="881109" y="865483"/>
              <a:chExt cx="852780" cy="157455"/>
            </a:xfrm>
            <a:solidFill>
              <a:schemeClr val="accent4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BC4D3D4-2B0C-4831-AFAB-8E3A8154675F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FED6535-89DB-4BBD-B0DB-69761C96998C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412F87D-B749-416D-A9C4-1DEFC8DE6075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23962742-E498-4B1D-93AF-1AA54B06445D}"/>
              </a:ext>
            </a:extLst>
          </p:cNvPr>
          <p:cNvGrpSpPr/>
          <p:nvPr/>
        </p:nvGrpSpPr>
        <p:grpSpPr>
          <a:xfrm>
            <a:off x="0" y="5232400"/>
            <a:ext cx="3349625" cy="1341438"/>
            <a:chOff x="0" y="5232400"/>
            <a:chExt cx="3349625" cy="1341438"/>
          </a:xfrm>
        </p:grpSpPr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FCD9EBD-8C72-48E2-8432-9527DC8F4F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5510059"/>
              <a:ext cx="3158198" cy="621533"/>
            </a:xfrm>
            <a:custGeom>
              <a:avLst/>
              <a:gdLst>
                <a:gd name="connsiteX0" fmla="*/ 3158198 w 3158198"/>
                <a:gd name="connsiteY0" fmla="*/ 0 h 621533"/>
                <a:gd name="connsiteX1" fmla="*/ 3129724 w 3158198"/>
                <a:gd name="connsiteY1" fmla="*/ 6647 h 621533"/>
                <a:gd name="connsiteX2" fmla="*/ 2827584 w 3158198"/>
                <a:gd name="connsiteY2" fmla="*/ 104238 h 621533"/>
                <a:gd name="connsiteX3" fmla="*/ 2416220 w 3158198"/>
                <a:gd name="connsiteY3" fmla="*/ 229610 h 621533"/>
                <a:gd name="connsiteX4" fmla="*/ 1922583 w 3158198"/>
                <a:gd name="connsiteY4" fmla="*/ 309392 h 621533"/>
                <a:gd name="connsiteX5" fmla="*/ 1369370 w 3158198"/>
                <a:gd name="connsiteY5" fmla="*/ 266651 h 621533"/>
                <a:gd name="connsiteX6" fmla="*/ 1182129 w 3158198"/>
                <a:gd name="connsiteY6" fmla="*/ 246706 h 621533"/>
                <a:gd name="connsiteX7" fmla="*/ 1533916 w 3158198"/>
                <a:gd name="connsiteY7" fmla="*/ 360680 h 621533"/>
                <a:gd name="connsiteX8" fmla="*/ 1298445 w 3158198"/>
                <a:gd name="connsiteY8" fmla="*/ 554436 h 621533"/>
                <a:gd name="connsiteX9" fmla="*/ 929636 w 3158198"/>
                <a:gd name="connsiteY9" fmla="*/ 528792 h 621533"/>
                <a:gd name="connsiteX10" fmla="*/ 393445 w 3158198"/>
                <a:gd name="connsiteY10" fmla="*/ 392023 h 621533"/>
                <a:gd name="connsiteX11" fmla="*/ 356564 w 3158198"/>
                <a:gd name="connsiteY11" fmla="*/ 389174 h 621533"/>
                <a:gd name="connsiteX12" fmla="*/ 7614 w 3158198"/>
                <a:gd name="connsiteY12" fmla="*/ 346433 h 621533"/>
                <a:gd name="connsiteX13" fmla="*/ 248758 w 3158198"/>
                <a:gd name="connsiteY13" fmla="*/ 400571 h 621533"/>
                <a:gd name="connsiteX14" fmla="*/ 818994 w 3158198"/>
                <a:gd name="connsiteY14" fmla="*/ 548738 h 621533"/>
                <a:gd name="connsiteX15" fmla="*/ 864386 w 3158198"/>
                <a:gd name="connsiteY15" fmla="*/ 565834 h 621533"/>
                <a:gd name="connsiteX16" fmla="*/ 1224684 w 3158198"/>
                <a:gd name="connsiteY16" fmla="*/ 617122 h 621533"/>
                <a:gd name="connsiteX17" fmla="*/ 1420436 w 3158198"/>
                <a:gd name="connsiteY17" fmla="*/ 562985 h 621533"/>
                <a:gd name="connsiteX18" fmla="*/ 1579308 w 3158198"/>
                <a:gd name="connsiteY18" fmla="*/ 414818 h 621533"/>
                <a:gd name="connsiteX19" fmla="*/ 1741016 w 3158198"/>
                <a:gd name="connsiteY19" fmla="*/ 377776 h 621533"/>
                <a:gd name="connsiteX20" fmla="*/ 2036063 w 3158198"/>
                <a:gd name="connsiteY20" fmla="*/ 394872 h 621533"/>
                <a:gd name="connsiteX21" fmla="*/ 2589276 w 3158198"/>
                <a:gd name="connsiteY21" fmla="*/ 303693 h 621533"/>
                <a:gd name="connsiteX22" fmla="*/ 2742474 w 3158198"/>
                <a:gd name="connsiteY22" fmla="*/ 295145 h 621533"/>
                <a:gd name="connsiteX23" fmla="*/ 3087967 w 3158198"/>
                <a:gd name="connsiteY23" fmla="*/ 148492 h 621533"/>
                <a:gd name="connsiteX24" fmla="*/ 3158198 w 3158198"/>
                <a:gd name="connsiteY24" fmla="*/ 122357 h 6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58198" h="621533">
                  <a:moveTo>
                    <a:pt x="3158198" y="0"/>
                  </a:moveTo>
                  <a:lnTo>
                    <a:pt x="3129724" y="6647"/>
                  </a:lnTo>
                  <a:cubicBezTo>
                    <a:pt x="3042486" y="28730"/>
                    <a:pt x="2929716" y="61497"/>
                    <a:pt x="2827584" y="104238"/>
                  </a:cubicBezTo>
                  <a:cubicBezTo>
                    <a:pt x="2623320" y="189719"/>
                    <a:pt x="2657364" y="192568"/>
                    <a:pt x="2416220" y="229610"/>
                  </a:cubicBezTo>
                  <a:cubicBezTo>
                    <a:pt x="2177913" y="266651"/>
                    <a:pt x="2124010" y="309392"/>
                    <a:pt x="1922583" y="309392"/>
                  </a:cubicBezTo>
                  <a:cubicBezTo>
                    <a:pt x="1718320" y="312241"/>
                    <a:pt x="1627536" y="363529"/>
                    <a:pt x="1369370" y="266651"/>
                  </a:cubicBezTo>
                  <a:cubicBezTo>
                    <a:pt x="1275749" y="232459"/>
                    <a:pt x="1099856" y="209664"/>
                    <a:pt x="1182129" y="246706"/>
                  </a:cubicBezTo>
                  <a:cubicBezTo>
                    <a:pt x="1264401" y="280898"/>
                    <a:pt x="1533916" y="360680"/>
                    <a:pt x="1533916" y="360680"/>
                  </a:cubicBezTo>
                  <a:cubicBezTo>
                    <a:pt x="1533916" y="360680"/>
                    <a:pt x="1411925" y="531642"/>
                    <a:pt x="1298445" y="554436"/>
                  </a:cubicBezTo>
                  <a:cubicBezTo>
                    <a:pt x="1187803" y="577231"/>
                    <a:pt x="1071486" y="568683"/>
                    <a:pt x="929636" y="528792"/>
                  </a:cubicBezTo>
                  <a:cubicBezTo>
                    <a:pt x="810483" y="497449"/>
                    <a:pt x="407630" y="400571"/>
                    <a:pt x="393445" y="392023"/>
                  </a:cubicBezTo>
                  <a:cubicBezTo>
                    <a:pt x="376423" y="383475"/>
                    <a:pt x="356564" y="389174"/>
                    <a:pt x="356564" y="389174"/>
                  </a:cubicBezTo>
                  <a:cubicBezTo>
                    <a:pt x="356564" y="389174"/>
                    <a:pt x="55843" y="335036"/>
                    <a:pt x="7614" y="346433"/>
                  </a:cubicBezTo>
                  <a:cubicBezTo>
                    <a:pt x="-40615" y="357831"/>
                    <a:pt x="152301" y="383475"/>
                    <a:pt x="248758" y="400571"/>
                  </a:cubicBezTo>
                  <a:cubicBezTo>
                    <a:pt x="348053" y="420517"/>
                    <a:pt x="685655" y="500299"/>
                    <a:pt x="818994" y="548738"/>
                  </a:cubicBezTo>
                  <a:cubicBezTo>
                    <a:pt x="864386" y="565834"/>
                    <a:pt x="864386" y="565834"/>
                    <a:pt x="864386" y="565834"/>
                  </a:cubicBezTo>
                  <a:cubicBezTo>
                    <a:pt x="864386" y="565834"/>
                    <a:pt x="1125389" y="617122"/>
                    <a:pt x="1224684" y="617122"/>
                  </a:cubicBezTo>
                  <a:cubicBezTo>
                    <a:pt x="1326815" y="619972"/>
                    <a:pt x="1309793" y="639917"/>
                    <a:pt x="1420436" y="562985"/>
                  </a:cubicBezTo>
                  <a:cubicBezTo>
                    <a:pt x="1485687" y="517395"/>
                    <a:pt x="1533916" y="468956"/>
                    <a:pt x="1579308" y="414818"/>
                  </a:cubicBezTo>
                  <a:cubicBezTo>
                    <a:pt x="1616188" y="374927"/>
                    <a:pt x="1684276" y="374927"/>
                    <a:pt x="1741016" y="377776"/>
                  </a:cubicBezTo>
                  <a:cubicBezTo>
                    <a:pt x="1831800" y="386324"/>
                    <a:pt x="1973649" y="397722"/>
                    <a:pt x="2036063" y="394872"/>
                  </a:cubicBezTo>
                  <a:cubicBezTo>
                    <a:pt x="2138195" y="392023"/>
                    <a:pt x="2509841" y="300844"/>
                    <a:pt x="2589276" y="303693"/>
                  </a:cubicBezTo>
                  <a:cubicBezTo>
                    <a:pt x="2665875" y="306542"/>
                    <a:pt x="2680060" y="326488"/>
                    <a:pt x="2742474" y="295145"/>
                  </a:cubicBezTo>
                  <a:cubicBezTo>
                    <a:pt x="2791412" y="269500"/>
                    <a:pt x="2958440" y="198979"/>
                    <a:pt x="3087967" y="148492"/>
                  </a:cubicBezTo>
                  <a:lnTo>
                    <a:pt x="3158198" y="122357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6">
              <a:extLst>
                <a:ext uri="{FF2B5EF4-FFF2-40B4-BE49-F238E27FC236}">
                  <a16:creationId xmlns:a16="http://schemas.microsoft.com/office/drawing/2014/main" id="{D60D2FB4-CB77-4DD9-8B11-997459F14D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2413" y="6272213"/>
              <a:ext cx="155575" cy="3016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7">
              <a:extLst>
                <a:ext uri="{FF2B5EF4-FFF2-40B4-BE49-F238E27FC236}">
                  <a16:creationId xmlns:a16="http://schemas.microsoft.com/office/drawing/2014/main" id="{8671239C-834E-4B7E-8D32-0FFCB6D7019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30350" y="6308725"/>
              <a:ext cx="114300" cy="179388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8">
              <a:extLst>
                <a:ext uri="{FF2B5EF4-FFF2-40B4-BE49-F238E27FC236}">
                  <a16:creationId xmlns:a16="http://schemas.microsoft.com/office/drawing/2014/main" id="{C14D4402-C434-449F-B283-85C886590C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62100" y="6272213"/>
              <a:ext cx="241300" cy="2381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9">
              <a:extLst>
                <a:ext uri="{FF2B5EF4-FFF2-40B4-BE49-F238E27FC236}">
                  <a16:creationId xmlns:a16="http://schemas.microsoft.com/office/drawing/2014/main" id="{8C199A78-83EC-49DF-B8A9-F8280AA485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9900" y="6323013"/>
              <a:ext cx="31750" cy="3651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10">
              <a:extLst>
                <a:ext uri="{FF2B5EF4-FFF2-40B4-BE49-F238E27FC236}">
                  <a16:creationId xmlns:a16="http://schemas.microsoft.com/office/drawing/2014/main" id="{1971E066-6194-4D23-8744-63BDE0FB59C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84325" y="6275388"/>
              <a:ext cx="198438" cy="204788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11">
              <a:extLst>
                <a:ext uri="{FF2B5EF4-FFF2-40B4-BE49-F238E27FC236}">
                  <a16:creationId xmlns:a16="http://schemas.microsoft.com/office/drawing/2014/main" id="{543D8622-099E-4E95-89CA-2336C1CB1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149975"/>
              <a:ext cx="284163" cy="179388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2">
              <a:extLst>
                <a:ext uri="{FF2B5EF4-FFF2-40B4-BE49-F238E27FC236}">
                  <a16:creationId xmlns:a16="http://schemas.microsoft.com/office/drawing/2014/main" id="{E2C0721A-6DA2-4B0C-8997-9BBDE2EC4D8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612900" y="6149975"/>
              <a:ext cx="176213" cy="173038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3">
              <a:extLst>
                <a:ext uri="{FF2B5EF4-FFF2-40B4-BE49-F238E27FC236}">
                  <a16:creationId xmlns:a16="http://schemas.microsoft.com/office/drawing/2014/main" id="{6019048B-B14D-4138-B215-0B884D9A1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4325" y="6269038"/>
              <a:ext cx="111125" cy="65088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4">
              <a:extLst>
                <a:ext uri="{FF2B5EF4-FFF2-40B4-BE49-F238E27FC236}">
                  <a16:creationId xmlns:a16="http://schemas.microsoft.com/office/drawing/2014/main" id="{A5642CCF-FD56-4AC6-B204-F43B94498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1788" y="6261100"/>
              <a:ext cx="111125" cy="698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5">
              <a:extLst>
                <a:ext uri="{FF2B5EF4-FFF2-40B4-BE49-F238E27FC236}">
                  <a16:creationId xmlns:a16="http://schemas.microsoft.com/office/drawing/2014/main" id="{177186F8-E697-4CDC-B98B-389902750E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5438" y="6192838"/>
              <a:ext cx="201613" cy="11588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489D38B1-0827-4C75-8543-8971A6805E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0038" y="6308725"/>
              <a:ext cx="122238" cy="96838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7">
              <a:extLst>
                <a:ext uri="{FF2B5EF4-FFF2-40B4-BE49-F238E27FC236}">
                  <a16:creationId xmlns:a16="http://schemas.microsoft.com/office/drawing/2014/main" id="{46802233-3EBA-4F7B-8F80-52550F1B48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00775"/>
              <a:ext cx="133350" cy="85725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8">
              <a:extLst>
                <a:ext uri="{FF2B5EF4-FFF2-40B4-BE49-F238E27FC236}">
                  <a16:creationId xmlns:a16="http://schemas.microsoft.com/office/drawing/2014/main" id="{F117DE37-A5B2-4CAF-999F-325CE36D05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9563" y="6291263"/>
              <a:ext cx="123825" cy="13493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9">
              <a:extLst>
                <a:ext uri="{FF2B5EF4-FFF2-40B4-BE49-F238E27FC236}">
                  <a16:creationId xmlns:a16="http://schemas.microsoft.com/office/drawing/2014/main" id="{84C6D538-AFC2-4336-93E1-BF82A9608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94438"/>
              <a:ext cx="128588" cy="93663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20">
              <a:extLst>
                <a:ext uri="{FF2B5EF4-FFF2-40B4-BE49-F238E27FC236}">
                  <a16:creationId xmlns:a16="http://schemas.microsoft.com/office/drawing/2014/main" id="{A3F6C5A3-54DC-499F-B09D-8437AACC7C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12900" y="6240463"/>
              <a:ext cx="104775" cy="74613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21">
              <a:extLst>
                <a:ext uri="{FF2B5EF4-FFF2-40B4-BE49-F238E27FC236}">
                  <a16:creationId xmlns:a16="http://schemas.microsoft.com/office/drawing/2014/main" id="{365F3335-3FA6-419E-81BB-DD602CCE48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251575"/>
              <a:ext cx="107950" cy="714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22">
              <a:extLst>
                <a:ext uri="{FF2B5EF4-FFF2-40B4-BE49-F238E27FC236}">
                  <a16:creationId xmlns:a16="http://schemas.microsoft.com/office/drawing/2014/main" id="{76E0F2DA-1443-4A52-B39F-458F308E0E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98613" y="6262688"/>
              <a:ext cx="90488" cy="889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23">
              <a:extLst>
                <a:ext uri="{FF2B5EF4-FFF2-40B4-BE49-F238E27FC236}">
                  <a16:creationId xmlns:a16="http://schemas.microsoft.com/office/drawing/2014/main" id="{F00A3732-F8CE-48C6-A714-23309397A6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100763"/>
              <a:ext cx="266700" cy="3905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24">
              <a:extLst>
                <a:ext uri="{FF2B5EF4-FFF2-40B4-BE49-F238E27FC236}">
                  <a16:creationId xmlns:a16="http://schemas.microsoft.com/office/drawing/2014/main" id="{4BD55F74-BEB8-4EC5-A6CC-433C526B52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6063" y="6172200"/>
              <a:ext cx="119063" cy="179388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25">
              <a:extLst>
                <a:ext uri="{FF2B5EF4-FFF2-40B4-BE49-F238E27FC236}">
                  <a16:creationId xmlns:a16="http://schemas.microsoft.com/office/drawing/2014/main" id="{113995FE-C8FB-48FA-9E3B-FDA4803BFA8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60550" y="6186488"/>
              <a:ext cx="11113" cy="857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26">
              <a:extLst>
                <a:ext uri="{FF2B5EF4-FFF2-40B4-BE49-F238E27FC236}">
                  <a16:creationId xmlns:a16="http://schemas.microsoft.com/office/drawing/2014/main" id="{E293BBB3-DFAA-4A57-A1BA-BE73DF5349C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806575" y="6172200"/>
              <a:ext cx="76200" cy="11112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27">
              <a:extLst>
                <a:ext uri="{FF2B5EF4-FFF2-40B4-BE49-F238E27FC236}">
                  <a16:creationId xmlns:a16="http://schemas.microsoft.com/office/drawing/2014/main" id="{8F272C5A-07CE-4631-A931-59ED7689E4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8625" y="6380163"/>
              <a:ext cx="104775" cy="130175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28">
              <a:extLst>
                <a:ext uri="{FF2B5EF4-FFF2-40B4-BE49-F238E27FC236}">
                  <a16:creationId xmlns:a16="http://schemas.microsoft.com/office/drawing/2014/main" id="{DCD38580-8C86-4B90-AE15-A017EA1012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81150" y="6499225"/>
              <a:ext cx="93663" cy="7143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2CE8D28A-3107-4E32-8CAC-4C6BA0503B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1775" y="6357938"/>
              <a:ext cx="46038" cy="984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70B9C0B8-C656-4169-85B3-440247E55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5763" y="6110288"/>
              <a:ext cx="82550" cy="4762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B9A9D4FD-6915-4B05-9559-895F927552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6203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Oval 32">
              <a:extLst>
                <a:ext uri="{FF2B5EF4-FFF2-40B4-BE49-F238E27FC236}">
                  <a16:creationId xmlns:a16="http://schemas.microsoft.com/office/drawing/2014/main" id="{73BC5F46-1B8F-4B6E-ABE0-3DA999F2B3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58963" y="6203950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33">
              <a:extLst>
                <a:ext uri="{FF2B5EF4-FFF2-40B4-BE49-F238E27FC236}">
                  <a16:creationId xmlns:a16="http://schemas.microsoft.com/office/drawing/2014/main" id="{16160185-806A-44A0-93C1-24C7FCEEDE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3" y="6207125"/>
              <a:ext cx="42863" cy="14288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34">
              <a:extLst>
                <a:ext uri="{FF2B5EF4-FFF2-40B4-BE49-F238E27FC236}">
                  <a16:creationId xmlns:a16="http://schemas.microsoft.com/office/drawing/2014/main" id="{40ECCD7E-374C-422A-A58E-88E974BDC3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06575" y="6203950"/>
              <a:ext cx="53975" cy="22225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35">
              <a:extLst>
                <a:ext uri="{FF2B5EF4-FFF2-40B4-BE49-F238E27FC236}">
                  <a16:creationId xmlns:a16="http://schemas.microsoft.com/office/drawing/2014/main" id="{FB29C46A-B5D2-4802-A48B-279361441A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36">
              <a:extLst>
                <a:ext uri="{FF2B5EF4-FFF2-40B4-BE49-F238E27FC236}">
                  <a16:creationId xmlns:a16="http://schemas.microsoft.com/office/drawing/2014/main" id="{364DFEAF-D8A4-4597-9143-71DFD72EB9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61928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37">
              <a:extLst>
                <a:ext uri="{FF2B5EF4-FFF2-40B4-BE49-F238E27FC236}">
                  <a16:creationId xmlns:a16="http://schemas.microsoft.com/office/drawing/2014/main" id="{9182A2C9-01F2-4AAA-8A63-DE1CCE915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651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38">
              <a:extLst>
                <a:ext uri="{FF2B5EF4-FFF2-40B4-BE49-F238E27FC236}">
                  <a16:creationId xmlns:a16="http://schemas.microsoft.com/office/drawing/2014/main" id="{C4C91280-9218-42FF-8FA4-F39F81AB42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194425"/>
              <a:ext cx="3968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39">
              <a:extLst>
                <a:ext uri="{FF2B5EF4-FFF2-40B4-BE49-F238E27FC236}">
                  <a16:creationId xmlns:a16="http://schemas.microsoft.com/office/drawing/2014/main" id="{61C7444E-BDA8-426E-89D5-B5BBA424E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6738" y="6261100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40">
              <a:extLst>
                <a:ext uri="{FF2B5EF4-FFF2-40B4-BE49-F238E27FC236}">
                  <a16:creationId xmlns:a16="http://schemas.microsoft.com/office/drawing/2014/main" id="{D4A50130-CE89-4DA1-8892-7C8AAB1999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0863" y="6251575"/>
              <a:ext cx="41275" cy="20638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41">
              <a:extLst>
                <a:ext uri="{FF2B5EF4-FFF2-40B4-BE49-F238E27FC236}">
                  <a16:creationId xmlns:a16="http://schemas.microsoft.com/office/drawing/2014/main" id="{92465173-1026-4F90-B778-241C807CE2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4163" y="6229350"/>
              <a:ext cx="44450" cy="68263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42">
              <a:extLst>
                <a:ext uri="{FF2B5EF4-FFF2-40B4-BE49-F238E27FC236}">
                  <a16:creationId xmlns:a16="http://schemas.microsoft.com/office/drawing/2014/main" id="{1F78E23D-64DD-47C8-AC05-40FAED3291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8925" y="6246813"/>
              <a:ext cx="17463" cy="25400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43">
              <a:extLst>
                <a:ext uri="{FF2B5EF4-FFF2-40B4-BE49-F238E27FC236}">
                  <a16:creationId xmlns:a16="http://schemas.microsoft.com/office/drawing/2014/main" id="{53F3B8B3-EC55-474F-9BD2-231508BC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6086475"/>
              <a:ext cx="217488" cy="17462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44">
              <a:extLst>
                <a:ext uri="{FF2B5EF4-FFF2-40B4-BE49-F238E27FC236}">
                  <a16:creationId xmlns:a16="http://schemas.microsoft.com/office/drawing/2014/main" id="{859ACCBB-8A1D-4856-B854-512A0E9A69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200" y="5988050"/>
              <a:ext cx="403225" cy="3984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45">
              <a:extLst>
                <a:ext uri="{FF2B5EF4-FFF2-40B4-BE49-F238E27FC236}">
                  <a16:creationId xmlns:a16="http://schemas.microsoft.com/office/drawing/2014/main" id="{4495077A-383F-49F0-A8C4-9FBBAD092B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85825" y="6096000"/>
              <a:ext cx="290513" cy="58738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46">
              <a:extLst>
                <a:ext uri="{FF2B5EF4-FFF2-40B4-BE49-F238E27FC236}">
                  <a16:creationId xmlns:a16="http://schemas.microsoft.com/office/drawing/2014/main" id="{3D8AD7C7-69D1-47BE-A636-D416629B29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825" y="6021388"/>
              <a:ext cx="312738" cy="33337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47">
              <a:extLst>
                <a:ext uri="{FF2B5EF4-FFF2-40B4-BE49-F238E27FC236}">
                  <a16:creationId xmlns:a16="http://schemas.microsoft.com/office/drawing/2014/main" id="{0E43324F-85AD-4648-B68C-5B97251087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438" y="6078538"/>
              <a:ext cx="179388" cy="19050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48">
              <a:extLst>
                <a:ext uri="{FF2B5EF4-FFF2-40B4-BE49-F238E27FC236}">
                  <a16:creationId xmlns:a16="http://schemas.microsoft.com/office/drawing/2014/main" id="{07C7AAF2-C4E8-47A3-8CC9-2602093E7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49">
              <a:extLst>
                <a:ext uri="{FF2B5EF4-FFF2-40B4-BE49-F238E27FC236}">
                  <a16:creationId xmlns:a16="http://schemas.microsoft.com/office/drawing/2014/main" id="{888C1A60-32B7-40C1-9466-50F8CADCD2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1413" y="6042025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50">
              <a:extLst>
                <a:ext uri="{FF2B5EF4-FFF2-40B4-BE49-F238E27FC236}">
                  <a16:creationId xmlns:a16="http://schemas.microsoft.com/office/drawing/2014/main" id="{C2EDE601-A63F-4087-9FD3-AA56A30937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0300" y="6021388"/>
              <a:ext cx="71438" cy="762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 51">
              <a:extLst>
                <a:ext uri="{FF2B5EF4-FFF2-40B4-BE49-F238E27FC236}">
                  <a16:creationId xmlns:a16="http://schemas.microsoft.com/office/drawing/2014/main" id="{7FDF8390-663E-4743-AFFD-62D432556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2813" y="5989638"/>
              <a:ext cx="84138" cy="68263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 52">
              <a:extLst>
                <a:ext uri="{FF2B5EF4-FFF2-40B4-BE49-F238E27FC236}">
                  <a16:creationId xmlns:a16="http://schemas.microsoft.com/office/drawing/2014/main" id="{2506834D-D3E0-424D-8461-7F5881258B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4550" y="6161088"/>
              <a:ext cx="58738" cy="104775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53">
              <a:extLst>
                <a:ext uri="{FF2B5EF4-FFF2-40B4-BE49-F238E27FC236}">
                  <a16:creationId xmlns:a16="http://schemas.microsoft.com/office/drawing/2014/main" id="{B6CB4C2A-B9CE-474B-9236-EF773C2ADC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2500" y="6319838"/>
              <a:ext cx="90488" cy="635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54">
              <a:extLst>
                <a:ext uri="{FF2B5EF4-FFF2-40B4-BE49-F238E27FC236}">
                  <a16:creationId xmlns:a16="http://schemas.microsoft.com/office/drawing/2014/main" id="{C0411C29-EDC1-4EE0-B71D-3042E33AB5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6813" y="6261100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55">
              <a:extLst>
                <a:ext uri="{FF2B5EF4-FFF2-40B4-BE49-F238E27FC236}">
                  <a16:creationId xmlns:a16="http://schemas.microsoft.com/office/drawing/2014/main" id="{F2736327-C1CD-4CA4-BACF-ABD4C2F19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25" y="6189663"/>
              <a:ext cx="69850" cy="104775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56">
              <a:extLst>
                <a:ext uri="{FF2B5EF4-FFF2-40B4-BE49-F238E27FC236}">
                  <a16:creationId xmlns:a16="http://schemas.microsoft.com/office/drawing/2014/main" id="{FCD934A4-BD2A-4E74-A130-FC99E4BC1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1538" y="6124575"/>
              <a:ext cx="217488" cy="1381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A8AE993C-BD03-43EA-A5EC-CDB935ECECF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271713" y="6138863"/>
              <a:ext cx="84138" cy="107950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58">
              <a:extLst>
                <a:ext uri="{FF2B5EF4-FFF2-40B4-BE49-F238E27FC236}">
                  <a16:creationId xmlns:a16="http://schemas.microsoft.com/office/drawing/2014/main" id="{51DB9795-34C7-4458-8FEA-17D0427191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8675" y="6297613"/>
              <a:ext cx="201613" cy="19050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59">
              <a:extLst>
                <a:ext uri="{FF2B5EF4-FFF2-40B4-BE49-F238E27FC236}">
                  <a16:creationId xmlns:a16="http://schemas.microsoft.com/office/drawing/2014/main" id="{F6DE8AB7-2506-4470-8D3D-053950999AF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85988" y="6372225"/>
              <a:ext cx="111125" cy="10953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60">
              <a:extLst>
                <a:ext uri="{FF2B5EF4-FFF2-40B4-BE49-F238E27FC236}">
                  <a16:creationId xmlns:a16="http://schemas.microsoft.com/office/drawing/2014/main" id="{369B3B1E-C411-4346-8FEF-6D531FCC48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23000"/>
              <a:ext cx="233363" cy="12541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 61">
              <a:extLst>
                <a:ext uri="{FF2B5EF4-FFF2-40B4-BE49-F238E27FC236}">
                  <a16:creationId xmlns:a16="http://schemas.microsoft.com/office/drawing/2014/main" id="{F40582F1-C438-4A6B-A0D5-F8D0018E87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075" y="6183313"/>
              <a:ext cx="263525" cy="13493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 62">
              <a:extLst>
                <a:ext uri="{FF2B5EF4-FFF2-40B4-BE49-F238E27FC236}">
                  <a16:creationId xmlns:a16="http://schemas.microsoft.com/office/drawing/2014/main" id="{DB969AD3-45F1-4B10-B0F3-3DCA686557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029325"/>
              <a:ext cx="414338" cy="2222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63">
              <a:extLst>
                <a:ext uri="{FF2B5EF4-FFF2-40B4-BE49-F238E27FC236}">
                  <a16:creationId xmlns:a16="http://schemas.microsoft.com/office/drawing/2014/main" id="{4A099E95-F191-43E8-83FF-53A818EB7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6925" y="6075363"/>
              <a:ext cx="395288" cy="250825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64">
              <a:extLst>
                <a:ext uri="{FF2B5EF4-FFF2-40B4-BE49-F238E27FC236}">
                  <a16:creationId xmlns:a16="http://schemas.microsoft.com/office/drawing/2014/main" id="{11E14151-B1C2-4AF0-83D9-97EF4BD87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3588" y="6229350"/>
              <a:ext cx="393700" cy="2651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65">
              <a:extLst>
                <a:ext uri="{FF2B5EF4-FFF2-40B4-BE49-F238E27FC236}">
                  <a16:creationId xmlns:a16="http://schemas.microsoft.com/office/drawing/2014/main" id="{C208DF90-0CB9-4F0A-AF9E-6D48A31084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5500" y="6300788"/>
              <a:ext cx="258763" cy="18732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FF7367F7-8994-4F64-9EF6-260869BF06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056313"/>
              <a:ext cx="274638" cy="165100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67">
              <a:extLst>
                <a:ext uri="{FF2B5EF4-FFF2-40B4-BE49-F238E27FC236}">
                  <a16:creationId xmlns:a16="http://schemas.microsoft.com/office/drawing/2014/main" id="{10590114-D487-4297-9F29-84ECBBE6B1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3" y="6262688"/>
              <a:ext cx="277813" cy="260350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F1280C77-9A21-4B3E-9831-BAF3429E74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4550" y="6272213"/>
              <a:ext cx="266700" cy="179388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20256EA7-D4AB-4B8B-B537-AFF9B6772E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63763" y="6140450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C3DA1D07-7771-460A-A073-117853E44F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788" y="6157913"/>
              <a:ext cx="227013" cy="1428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A170AFDB-EF9F-46E7-8C99-25FEC1053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43125" y="6149975"/>
              <a:ext cx="219075" cy="1476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14BE2E0B-3064-4600-A4DA-C1712724F4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3" y="6124575"/>
              <a:ext cx="219075" cy="147638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8D9B17B9-B6B7-4DEB-A4D0-5AC937858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2013" y="6189663"/>
              <a:ext cx="209550" cy="16986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A4F76FCD-380B-48CB-BC1B-77DBDBBC0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240463"/>
              <a:ext cx="161925" cy="33337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748EA260-DEE5-44C6-8AAC-A3AFE042E6C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20888" y="6246813"/>
              <a:ext cx="133350" cy="234950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76">
              <a:extLst>
                <a:ext uri="{FF2B5EF4-FFF2-40B4-BE49-F238E27FC236}">
                  <a16:creationId xmlns:a16="http://schemas.microsoft.com/office/drawing/2014/main" id="{36011EC4-A649-4952-AA7A-609A58C281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42025"/>
              <a:ext cx="319088" cy="176213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 77">
              <a:extLst>
                <a:ext uri="{FF2B5EF4-FFF2-40B4-BE49-F238E27FC236}">
                  <a16:creationId xmlns:a16="http://schemas.microsoft.com/office/drawing/2014/main" id="{C969FEE8-1D71-42C7-A1BF-DAFF7CE230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5175" y="6057900"/>
              <a:ext cx="207963" cy="146050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78">
              <a:extLst>
                <a:ext uri="{FF2B5EF4-FFF2-40B4-BE49-F238E27FC236}">
                  <a16:creationId xmlns:a16="http://schemas.microsoft.com/office/drawing/2014/main" id="{915BC330-ABC5-4584-8876-E4B9E1B9B2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89663"/>
              <a:ext cx="327025" cy="165100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79">
              <a:extLst>
                <a:ext uri="{FF2B5EF4-FFF2-40B4-BE49-F238E27FC236}">
                  <a16:creationId xmlns:a16="http://schemas.microsoft.com/office/drawing/2014/main" id="{CC3386B1-A11F-4D85-BE8D-9A6D81ACAC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20888" y="6197600"/>
              <a:ext cx="193675" cy="1571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80">
              <a:extLst>
                <a:ext uri="{FF2B5EF4-FFF2-40B4-BE49-F238E27FC236}">
                  <a16:creationId xmlns:a16="http://schemas.microsoft.com/office/drawing/2014/main" id="{4C4214FD-DA61-471B-9885-77B377B480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3750" y="6427788"/>
              <a:ext cx="107950" cy="136525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 81">
              <a:extLst>
                <a:ext uri="{FF2B5EF4-FFF2-40B4-BE49-F238E27FC236}">
                  <a16:creationId xmlns:a16="http://schemas.microsoft.com/office/drawing/2014/main" id="{B73B712E-58CC-45F1-B6B2-A3165AD195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54250" y="6272213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82">
              <a:extLst>
                <a:ext uri="{FF2B5EF4-FFF2-40B4-BE49-F238E27FC236}">
                  <a16:creationId xmlns:a16="http://schemas.microsoft.com/office/drawing/2014/main" id="{507CAAAC-D1E0-48BC-A29D-D4FC4BD9EE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6229350"/>
              <a:ext cx="7938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83">
              <a:extLst>
                <a:ext uri="{FF2B5EF4-FFF2-40B4-BE49-F238E27FC236}">
                  <a16:creationId xmlns:a16="http://schemas.microsoft.com/office/drawing/2014/main" id="{77EFF8D6-4C24-4FDA-B003-62BA6482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3138" y="6237288"/>
              <a:ext cx="101600" cy="114300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84">
              <a:extLst>
                <a:ext uri="{FF2B5EF4-FFF2-40B4-BE49-F238E27FC236}">
                  <a16:creationId xmlns:a16="http://schemas.microsoft.com/office/drawing/2014/main" id="{917E754E-F31C-4EE3-9893-40B19899C1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2825" y="6178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 85">
              <a:extLst>
                <a:ext uri="{FF2B5EF4-FFF2-40B4-BE49-F238E27FC236}">
                  <a16:creationId xmlns:a16="http://schemas.microsoft.com/office/drawing/2014/main" id="{9CA3F862-1F6B-4B78-AD98-8F69F0AFE7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5200" y="6042025"/>
              <a:ext cx="115888" cy="155575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92171D12-E860-4902-BEF4-D289BF9E5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6164263"/>
              <a:ext cx="106363" cy="133350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87">
              <a:extLst>
                <a:ext uri="{FF2B5EF4-FFF2-40B4-BE49-F238E27FC236}">
                  <a16:creationId xmlns:a16="http://schemas.microsoft.com/office/drawing/2014/main" id="{37632DB6-8E20-470D-951E-0C3658B4DD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6035675"/>
              <a:ext cx="290513" cy="20002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88">
              <a:extLst>
                <a:ext uri="{FF2B5EF4-FFF2-40B4-BE49-F238E27FC236}">
                  <a16:creationId xmlns:a16="http://schemas.microsoft.com/office/drawing/2014/main" id="{7F07C9C3-2C81-4299-B561-51E132855E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0850" y="5468938"/>
              <a:ext cx="193675" cy="171450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89">
              <a:extLst>
                <a:ext uri="{FF2B5EF4-FFF2-40B4-BE49-F238E27FC236}">
                  <a16:creationId xmlns:a16="http://schemas.microsoft.com/office/drawing/2014/main" id="{F2021F85-C45A-4962-98CE-2EF12956C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18150"/>
              <a:ext cx="119063" cy="11112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90">
              <a:extLst>
                <a:ext uri="{FF2B5EF4-FFF2-40B4-BE49-F238E27FC236}">
                  <a16:creationId xmlns:a16="http://schemas.microsoft.com/office/drawing/2014/main" id="{A8614E0E-D790-46B0-A02B-88070235FB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503863"/>
              <a:ext cx="180975" cy="16986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 91">
              <a:extLst>
                <a:ext uri="{FF2B5EF4-FFF2-40B4-BE49-F238E27FC236}">
                  <a16:creationId xmlns:a16="http://schemas.microsoft.com/office/drawing/2014/main" id="{295EBD26-9A36-463D-ABEA-BA68D5AE68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8313" y="5605463"/>
              <a:ext cx="98425" cy="68263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 92">
              <a:extLst>
                <a:ext uri="{FF2B5EF4-FFF2-40B4-BE49-F238E27FC236}">
                  <a16:creationId xmlns:a16="http://schemas.microsoft.com/office/drawing/2014/main" id="{7373EFC8-349C-46C2-ACEF-072EE44766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449888"/>
              <a:ext cx="133350" cy="19367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 93">
              <a:extLst>
                <a:ext uri="{FF2B5EF4-FFF2-40B4-BE49-F238E27FC236}">
                  <a16:creationId xmlns:a16="http://schemas.microsoft.com/office/drawing/2014/main" id="{6ADD4CF9-3113-4FB2-88D3-AEA7DDF0D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6563" y="5586413"/>
              <a:ext cx="96838" cy="93663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94">
              <a:extLst>
                <a:ext uri="{FF2B5EF4-FFF2-40B4-BE49-F238E27FC236}">
                  <a16:creationId xmlns:a16="http://schemas.microsoft.com/office/drawing/2014/main" id="{58573841-8BE2-4F3E-B452-7FF4EAAE2C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8750" y="5651500"/>
              <a:ext cx="306388" cy="2301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95">
              <a:extLst>
                <a:ext uri="{FF2B5EF4-FFF2-40B4-BE49-F238E27FC236}">
                  <a16:creationId xmlns:a16="http://schemas.microsoft.com/office/drawing/2014/main" id="{E480E624-F13B-4BBD-B252-EEA1E42D25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3388" y="5532438"/>
              <a:ext cx="60325" cy="11112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96">
              <a:extLst>
                <a:ext uri="{FF2B5EF4-FFF2-40B4-BE49-F238E27FC236}">
                  <a16:creationId xmlns:a16="http://schemas.microsoft.com/office/drawing/2014/main" id="{DF3C83C6-832F-4655-88BA-825E67264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942013"/>
              <a:ext cx="209550" cy="155575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97">
              <a:extLst>
                <a:ext uri="{FF2B5EF4-FFF2-40B4-BE49-F238E27FC236}">
                  <a16:creationId xmlns:a16="http://schemas.microsoft.com/office/drawing/2014/main" id="{E644F9E6-95D0-4711-87F7-7634B9EFBD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8513" y="5973763"/>
              <a:ext cx="127000" cy="84138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98">
              <a:extLst>
                <a:ext uri="{FF2B5EF4-FFF2-40B4-BE49-F238E27FC236}">
                  <a16:creationId xmlns:a16="http://schemas.microsoft.com/office/drawing/2014/main" id="{EFAB6EAA-1429-4072-9FA3-BFF3673BF3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2813"/>
              <a:ext cx="222250" cy="12541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 99">
              <a:extLst>
                <a:ext uri="{FF2B5EF4-FFF2-40B4-BE49-F238E27FC236}">
                  <a16:creationId xmlns:a16="http://schemas.microsoft.com/office/drawing/2014/main" id="{02EAAB11-5AC2-47B0-83A2-D763FEED2D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995988"/>
              <a:ext cx="93663" cy="8731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100">
              <a:extLst>
                <a:ext uri="{FF2B5EF4-FFF2-40B4-BE49-F238E27FC236}">
                  <a16:creationId xmlns:a16="http://schemas.microsoft.com/office/drawing/2014/main" id="{12FD74B4-54EF-406E-9641-CBE5E11F25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220663" cy="88900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01">
              <a:extLst>
                <a:ext uri="{FF2B5EF4-FFF2-40B4-BE49-F238E27FC236}">
                  <a16:creationId xmlns:a16="http://schemas.microsoft.com/office/drawing/2014/main" id="{F2C828FC-DAB1-4218-8434-0121804528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5949950"/>
              <a:ext cx="74613" cy="1031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02">
              <a:extLst>
                <a:ext uri="{FF2B5EF4-FFF2-40B4-BE49-F238E27FC236}">
                  <a16:creationId xmlns:a16="http://schemas.microsoft.com/office/drawing/2014/main" id="{29F693A9-BCC6-4B0F-A717-ED602EB15F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500" y="5794375"/>
              <a:ext cx="322263" cy="198438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03">
              <a:extLst>
                <a:ext uri="{FF2B5EF4-FFF2-40B4-BE49-F238E27FC236}">
                  <a16:creationId xmlns:a16="http://schemas.microsoft.com/office/drawing/2014/main" id="{FA3D6036-E922-405A-B720-CCD054015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113" y="5932488"/>
              <a:ext cx="111125" cy="60325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04">
              <a:extLst>
                <a:ext uri="{FF2B5EF4-FFF2-40B4-BE49-F238E27FC236}">
                  <a16:creationId xmlns:a16="http://schemas.microsoft.com/office/drawing/2014/main" id="{F57D1F4B-9026-4EC5-BA9C-2024E586A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4963" y="6007100"/>
              <a:ext cx="219075" cy="1476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05">
              <a:extLst>
                <a:ext uri="{FF2B5EF4-FFF2-40B4-BE49-F238E27FC236}">
                  <a16:creationId xmlns:a16="http://schemas.microsoft.com/office/drawing/2014/main" id="{729350DF-300B-4EB8-ADD6-D330A4170A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4488" y="6061075"/>
              <a:ext cx="141288" cy="603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106">
              <a:extLst>
                <a:ext uri="{FF2B5EF4-FFF2-40B4-BE49-F238E27FC236}">
                  <a16:creationId xmlns:a16="http://schemas.microsoft.com/office/drawing/2014/main" id="{5F19916C-805B-435F-AD6B-B89BE5F1BA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81713"/>
              <a:ext cx="236538" cy="10477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107">
              <a:extLst>
                <a:ext uri="{FF2B5EF4-FFF2-40B4-BE49-F238E27FC236}">
                  <a16:creationId xmlns:a16="http://schemas.microsoft.com/office/drawing/2014/main" id="{8A67581D-E661-492B-9F5F-E3C2DF097C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9563" y="6092825"/>
              <a:ext cx="103188" cy="793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108">
              <a:extLst>
                <a:ext uri="{FF2B5EF4-FFF2-40B4-BE49-F238E27FC236}">
                  <a16:creationId xmlns:a16="http://schemas.microsoft.com/office/drawing/2014/main" id="{F85553BF-11A2-4669-AB4E-9430A7548E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02338"/>
              <a:ext cx="223838" cy="762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109">
              <a:extLst>
                <a:ext uri="{FF2B5EF4-FFF2-40B4-BE49-F238E27FC236}">
                  <a16:creationId xmlns:a16="http://schemas.microsoft.com/office/drawing/2014/main" id="{46F24427-3857-4159-944A-20743CA8BE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41625" y="6042025"/>
              <a:ext cx="73025" cy="104775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110">
              <a:extLst>
                <a:ext uri="{FF2B5EF4-FFF2-40B4-BE49-F238E27FC236}">
                  <a16:creationId xmlns:a16="http://schemas.microsoft.com/office/drawing/2014/main" id="{AF0BBE50-074A-4C3E-B1F8-C451ED244E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1900" y="5973763"/>
              <a:ext cx="354013" cy="123825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111">
              <a:extLst>
                <a:ext uri="{FF2B5EF4-FFF2-40B4-BE49-F238E27FC236}">
                  <a16:creationId xmlns:a16="http://schemas.microsoft.com/office/drawing/2014/main" id="{6F6CA216-C41D-472A-A9E0-C91A83526E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55913" y="6013450"/>
              <a:ext cx="104775" cy="65088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112">
              <a:extLst>
                <a:ext uri="{FF2B5EF4-FFF2-40B4-BE49-F238E27FC236}">
                  <a16:creationId xmlns:a16="http://schemas.microsoft.com/office/drawing/2014/main" id="{643263D1-7024-47A3-9A9E-A1C7A4C6A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0875" y="5805488"/>
              <a:ext cx="158750" cy="11112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113">
              <a:extLst>
                <a:ext uri="{FF2B5EF4-FFF2-40B4-BE49-F238E27FC236}">
                  <a16:creationId xmlns:a16="http://schemas.microsoft.com/office/drawing/2014/main" id="{019FB650-BBD6-42D3-A942-FEB6F4CA81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5638" y="5849938"/>
              <a:ext cx="106363" cy="4127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114">
              <a:extLst>
                <a:ext uri="{FF2B5EF4-FFF2-40B4-BE49-F238E27FC236}">
                  <a16:creationId xmlns:a16="http://schemas.microsoft.com/office/drawing/2014/main" id="{4320E579-53AD-41A3-AE2B-A2DE7E91E4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64225"/>
              <a:ext cx="166688" cy="7143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115">
              <a:extLst>
                <a:ext uri="{FF2B5EF4-FFF2-40B4-BE49-F238E27FC236}">
                  <a16:creationId xmlns:a16="http://schemas.microsoft.com/office/drawing/2014/main" id="{6C4905F5-BA90-42F7-9C1F-68AB1C2571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9763" y="5888038"/>
              <a:ext cx="73025" cy="4762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116">
              <a:extLst>
                <a:ext uri="{FF2B5EF4-FFF2-40B4-BE49-F238E27FC236}">
                  <a16:creationId xmlns:a16="http://schemas.microsoft.com/office/drawing/2014/main" id="{066BFADC-0AEA-4A17-B414-802BBEBF8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795963"/>
              <a:ext cx="144463" cy="857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117">
              <a:extLst>
                <a:ext uri="{FF2B5EF4-FFF2-40B4-BE49-F238E27FC236}">
                  <a16:creationId xmlns:a16="http://schemas.microsoft.com/office/drawing/2014/main" id="{F6814C86-1268-4EF2-B72C-C79623AEC4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8650" y="5848350"/>
              <a:ext cx="55563" cy="793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118">
              <a:extLst>
                <a:ext uri="{FF2B5EF4-FFF2-40B4-BE49-F238E27FC236}">
                  <a16:creationId xmlns:a16="http://schemas.microsoft.com/office/drawing/2014/main" id="{647794BC-EFF1-442D-A3B6-EF8317DBDC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4650" y="5884863"/>
              <a:ext cx="265113" cy="714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119">
              <a:extLst>
                <a:ext uri="{FF2B5EF4-FFF2-40B4-BE49-F238E27FC236}">
                  <a16:creationId xmlns:a16="http://schemas.microsoft.com/office/drawing/2014/main" id="{1B5A12F2-4A71-404E-A007-99A1852F3E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6588" y="5819775"/>
              <a:ext cx="61913" cy="61913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120">
              <a:extLst>
                <a:ext uri="{FF2B5EF4-FFF2-40B4-BE49-F238E27FC236}">
                  <a16:creationId xmlns:a16="http://schemas.microsoft.com/office/drawing/2014/main" id="{F99E97A3-6A27-4B97-A0AA-D021B94052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0488" y="5370513"/>
              <a:ext cx="101600" cy="19050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121">
              <a:extLst>
                <a:ext uri="{FF2B5EF4-FFF2-40B4-BE49-F238E27FC236}">
                  <a16:creationId xmlns:a16="http://schemas.microsoft.com/office/drawing/2014/main" id="{CC15CF23-3965-4CE5-8154-D040EC695A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82713" y="5372100"/>
              <a:ext cx="77788" cy="74613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122">
              <a:extLst>
                <a:ext uri="{FF2B5EF4-FFF2-40B4-BE49-F238E27FC236}">
                  <a16:creationId xmlns:a16="http://schemas.microsoft.com/office/drawing/2014/main" id="{6EBEA736-667F-4B75-AE6F-E5C32F29E6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8438" y="5478463"/>
              <a:ext cx="165100" cy="1476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123">
              <a:extLst>
                <a:ext uri="{FF2B5EF4-FFF2-40B4-BE49-F238E27FC236}">
                  <a16:creationId xmlns:a16="http://schemas.microsoft.com/office/drawing/2014/main" id="{A5E73180-8354-48C8-9C77-0359701C43C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55750" y="5480050"/>
              <a:ext cx="74613" cy="106363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124">
              <a:extLst>
                <a:ext uri="{FF2B5EF4-FFF2-40B4-BE49-F238E27FC236}">
                  <a16:creationId xmlns:a16="http://schemas.microsoft.com/office/drawing/2014/main" id="{D1BA9019-8C25-4A18-BEDB-FB9CE22892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888" y="5418138"/>
              <a:ext cx="147638" cy="161925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125">
              <a:extLst>
                <a:ext uri="{FF2B5EF4-FFF2-40B4-BE49-F238E27FC236}">
                  <a16:creationId xmlns:a16="http://schemas.microsoft.com/office/drawing/2014/main" id="{17C5C17D-A284-44A7-822A-69C6E0D175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7313" y="5383213"/>
              <a:ext cx="179388" cy="177800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Freeform 126">
              <a:extLst>
                <a:ext uri="{FF2B5EF4-FFF2-40B4-BE49-F238E27FC236}">
                  <a16:creationId xmlns:a16="http://schemas.microsoft.com/office/drawing/2014/main" id="{46664DA6-9157-4C1C-9293-27AA387AB5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12863" y="5232400"/>
              <a:ext cx="220663" cy="3190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127">
              <a:extLst>
                <a:ext uri="{FF2B5EF4-FFF2-40B4-BE49-F238E27FC236}">
                  <a16:creationId xmlns:a16="http://schemas.microsoft.com/office/drawing/2014/main" id="{3E9B7079-6113-4F4D-8CA0-6CF571D718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8" y="5324475"/>
              <a:ext cx="231775" cy="27622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128">
              <a:extLst>
                <a:ext uri="{FF2B5EF4-FFF2-40B4-BE49-F238E27FC236}">
                  <a16:creationId xmlns:a16="http://schemas.microsoft.com/office/drawing/2014/main" id="{D7C3F70D-2220-4429-B920-D5D5F8E8E8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425" y="5367338"/>
              <a:ext cx="255588" cy="27622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 129">
              <a:extLst>
                <a:ext uri="{FF2B5EF4-FFF2-40B4-BE49-F238E27FC236}">
                  <a16:creationId xmlns:a16="http://schemas.microsoft.com/office/drawing/2014/main" id="{8EAB6E34-8426-4423-8366-A4308DC499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43038" y="5440363"/>
              <a:ext cx="176213" cy="174625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130">
              <a:extLst>
                <a:ext uri="{FF2B5EF4-FFF2-40B4-BE49-F238E27FC236}">
                  <a16:creationId xmlns:a16="http://schemas.microsoft.com/office/drawing/2014/main" id="{CB510AAF-3303-4C19-B419-3B10578740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3975" y="5310188"/>
              <a:ext cx="152400" cy="201613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 131">
              <a:extLst>
                <a:ext uri="{FF2B5EF4-FFF2-40B4-BE49-F238E27FC236}">
                  <a16:creationId xmlns:a16="http://schemas.microsoft.com/office/drawing/2014/main" id="{408038EC-48DC-4F10-9EEE-FCD8D9D7EC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7638" y="5438775"/>
              <a:ext cx="269875" cy="192088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 132">
              <a:extLst>
                <a:ext uri="{FF2B5EF4-FFF2-40B4-BE49-F238E27FC236}">
                  <a16:creationId xmlns:a16="http://schemas.microsoft.com/office/drawing/2014/main" id="{3A0662ED-B268-4057-A591-8D3167FDB2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5575" y="5403850"/>
              <a:ext cx="173038" cy="18732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 133">
              <a:extLst>
                <a:ext uri="{FF2B5EF4-FFF2-40B4-BE49-F238E27FC236}">
                  <a16:creationId xmlns:a16="http://schemas.microsoft.com/office/drawing/2014/main" id="{6584EC99-16D6-4660-9D3F-0814987B82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72100"/>
              <a:ext cx="157163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134">
              <a:extLst>
                <a:ext uri="{FF2B5EF4-FFF2-40B4-BE49-F238E27FC236}">
                  <a16:creationId xmlns:a16="http://schemas.microsoft.com/office/drawing/2014/main" id="{7A19A571-3FBE-43EE-9F57-7A10D2EEC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2550" y="5421313"/>
              <a:ext cx="155575" cy="1508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 135">
              <a:extLst>
                <a:ext uri="{FF2B5EF4-FFF2-40B4-BE49-F238E27FC236}">
                  <a16:creationId xmlns:a16="http://schemas.microsoft.com/office/drawing/2014/main" id="{819D8AE5-2034-418D-8964-EE60113296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397500"/>
              <a:ext cx="166688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 136">
              <a:extLst>
                <a:ext uri="{FF2B5EF4-FFF2-40B4-BE49-F238E27FC236}">
                  <a16:creationId xmlns:a16="http://schemas.microsoft.com/office/drawing/2014/main" id="{9A7F0882-8AA9-4C7B-85BA-6C95338303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54138" y="5313363"/>
              <a:ext cx="168275" cy="139700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137">
              <a:extLst>
                <a:ext uri="{FF2B5EF4-FFF2-40B4-BE49-F238E27FC236}">
                  <a16:creationId xmlns:a16="http://schemas.microsoft.com/office/drawing/2014/main" id="{4266C958-DBA4-4251-B95B-1467168A7B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8" y="5429250"/>
              <a:ext cx="195263" cy="133350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138">
              <a:extLst>
                <a:ext uri="{FF2B5EF4-FFF2-40B4-BE49-F238E27FC236}">
                  <a16:creationId xmlns:a16="http://schemas.microsoft.com/office/drawing/2014/main" id="{35324C8A-920E-4F39-AD39-A10F6A7D29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75300"/>
              <a:ext cx="285750" cy="1222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 139">
              <a:extLst>
                <a:ext uri="{FF2B5EF4-FFF2-40B4-BE49-F238E27FC236}">
                  <a16:creationId xmlns:a16="http://schemas.microsoft.com/office/drawing/2014/main" id="{8EFC960A-CF8D-4CC6-A36D-DC78F941DB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7950" y="5586413"/>
              <a:ext cx="198438" cy="11112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140">
              <a:extLst>
                <a:ext uri="{FF2B5EF4-FFF2-40B4-BE49-F238E27FC236}">
                  <a16:creationId xmlns:a16="http://schemas.microsoft.com/office/drawing/2014/main" id="{44E3DA2C-EF47-4E81-80F0-FEC5C3F51B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1938"/>
              <a:ext cx="125413" cy="28892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141">
              <a:extLst>
                <a:ext uri="{FF2B5EF4-FFF2-40B4-BE49-F238E27FC236}">
                  <a16:creationId xmlns:a16="http://schemas.microsoft.com/office/drawing/2014/main" id="{1867100C-EBEC-42E4-B76D-750DB5277F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438775"/>
              <a:ext cx="96838" cy="192088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142">
              <a:extLst>
                <a:ext uri="{FF2B5EF4-FFF2-40B4-BE49-F238E27FC236}">
                  <a16:creationId xmlns:a16="http://schemas.microsoft.com/office/drawing/2014/main" id="{B931B197-A51E-43DB-8108-404A6DCF2F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411788"/>
              <a:ext cx="195263" cy="2460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43">
              <a:extLst>
                <a:ext uri="{FF2B5EF4-FFF2-40B4-BE49-F238E27FC236}">
                  <a16:creationId xmlns:a16="http://schemas.microsoft.com/office/drawing/2014/main" id="{91D15EF8-114B-49E5-9A3F-627BBF1AF3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508625"/>
              <a:ext cx="169863" cy="149225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Rectangle 144">
              <a:extLst>
                <a:ext uri="{FF2B5EF4-FFF2-40B4-BE49-F238E27FC236}">
                  <a16:creationId xmlns:a16="http://schemas.microsoft.com/office/drawing/2014/main" id="{5965DC74-1C5F-4895-A3B4-5E381BD570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44638" y="5605463"/>
              <a:ext cx="104775" cy="74613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45">
              <a:extLst>
                <a:ext uri="{FF2B5EF4-FFF2-40B4-BE49-F238E27FC236}">
                  <a16:creationId xmlns:a16="http://schemas.microsoft.com/office/drawing/2014/main" id="{30A1B357-064C-4745-BE47-DA3C5C7CAB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65263" y="54721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46">
              <a:extLst>
                <a:ext uri="{FF2B5EF4-FFF2-40B4-BE49-F238E27FC236}">
                  <a16:creationId xmlns:a16="http://schemas.microsoft.com/office/drawing/2014/main" id="{E1C038DB-7CCA-4938-B0B0-F28BA925B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9863" y="5435600"/>
              <a:ext cx="6350" cy="4763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47">
              <a:extLst>
                <a:ext uri="{FF2B5EF4-FFF2-40B4-BE49-F238E27FC236}">
                  <a16:creationId xmlns:a16="http://schemas.microsoft.com/office/drawing/2014/main" id="{E8418A3C-98B7-4EEF-8566-3C12AF042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50975" y="5414963"/>
              <a:ext cx="88900" cy="96838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 148">
              <a:extLst>
                <a:ext uri="{FF2B5EF4-FFF2-40B4-BE49-F238E27FC236}">
                  <a16:creationId xmlns:a16="http://schemas.microsoft.com/office/drawing/2014/main" id="{FDC26E62-2E0F-41C3-89B6-D191CDD9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7000" y="5429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149">
              <a:extLst>
                <a:ext uri="{FF2B5EF4-FFF2-40B4-BE49-F238E27FC236}">
                  <a16:creationId xmlns:a16="http://schemas.microsoft.com/office/drawing/2014/main" id="{FC6DDD2C-9DB9-42F4-A357-5878E59F56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89050" y="5343525"/>
              <a:ext cx="125413" cy="96838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50">
              <a:extLst>
                <a:ext uri="{FF2B5EF4-FFF2-40B4-BE49-F238E27FC236}">
                  <a16:creationId xmlns:a16="http://schemas.microsoft.com/office/drawing/2014/main" id="{ED97604E-B58C-46C9-A63F-269226F34B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20800" y="5580063"/>
              <a:ext cx="100013" cy="92075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51">
              <a:extLst>
                <a:ext uri="{FF2B5EF4-FFF2-40B4-BE49-F238E27FC236}">
                  <a16:creationId xmlns:a16="http://schemas.microsoft.com/office/drawing/2014/main" id="{FA4115A7-EC07-4082-B949-50E6507BB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2363" y="5659438"/>
              <a:ext cx="241300" cy="179388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52">
              <a:extLst>
                <a:ext uri="{FF2B5EF4-FFF2-40B4-BE49-F238E27FC236}">
                  <a16:creationId xmlns:a16="http://schemas.microsoft.com/office/drawing/2014/main" id="{8DF9965E-3E58-40D3-AEAE-76B1036D7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3263" y="5834063"/>
              <a:ext cx="314325" cy="125413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53">
              <a:extLst>
                <a:ext uri="{FF2B5EF4-FFF2-40B4-BE49-F238E27FC236}">
                  <a16:creationId xmlns:a16="http://schemas.microsoft.com/office/drawing/2014/main" id="{8E6027AF-506B-44FC-8A2F-51264673452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9775" y="5859463"/>
              <a:ext cx="190500" cy="96838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54">
              <a:extLst>
                <a:ext uri="{FF2B5EF4-FFF2-40B4-BE49-F238E27FC236}">
                  <a16:creationId xmlns:a16="http://schemas.microsoft.com/office/drawing/2014/main" id="{2918AD70-8891-4B6A-97A2-2443837FD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688013"/>
              <a:ext cx="280988" cy="207963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155">
              <a:extLst>
                <a:ext uri="{FF2B5EF4-FFF2-40B4-BE49-F238E27FC236}">
                  <a16:creationId xmlns:a16="http://schemas.microsoft.com/office/drawing/2014/main" id="{F98B96D0-B070-4C78-B2F7-76FCDB0414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0100" y="5697538"/>
              <a:ext cx="44450" cy="19050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 156">
              <a:extLst>
                <a:ext uri="{FF2B5EF4-FFF2-40B4-BE49-F238E27FC236}">
                  <a16:creationId xmlns:a16="http://schemas.microsoft.com/office/drawing/2014/main" id="{67985149-B92D-4BDA-911A-32C066B00E1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84375" y="5691188"/>
              <a:ext cx="215900" cy="1857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Freeform 157">
              <a:extLst>
                <a:ext uri="{FF2B5EF4-FFF2-40B4-BE49-F238E27FC236}">
                  <a16:creationId xmlns:a16="http://schemas.microsoft.com/office/drawing/2014/main" id="{2ECC192E-183A-49DE-876B-8F105DC6BD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0238" y="5546725"/>
              <a:ext cx="177800" cy="287338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Freeform 158">
              <a:extLst>
                <a:ext uri="{FF2B5EF4-FFF2-40B4-BE49-F238E27FC236}">
                  <a16:creationId xmlns:a16="http://schemas.microsoft.com/office/drawing/2014/main" id="{850DDB3E-C415-48AA-A9DD-4EC1EE40F2E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00238" y="5637213"/>
              <a:ext cx="177800" cy="18732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Freeform 159">
              <a:extLst>
                <a:ext uri="{FF2B5EF4-FFF2-40B4-BE49-F238E27FC236}">
                  <a16:creationId xmlns:a16="http://schemas.microsoft.com/office/drawing/2014/main" id="{34D4C223-6F63-46AF-952D-CA9EFE2697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62625"/>
              <a:ext cx="90488" cy="9048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Freeform 160">
              <a:extLst>
                <a:ext uri="{FF2B5EF4-FFF2-40B4-BE49-F238E27FC236}">
                  <a16:creationId xmlns:a16="http://schemas.microsoft.com/office/drawing/2014/main" id="{29B41908-81DD-4BB7-BE97-CCEF01C3E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745163"/>
              <a:ext cx="103188" cy="88900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161">
              <a:extLst>
                <a:ext uri="{FF2B5EF4-FFF2-40B4-BE49-F238E27FC236}">
                  <a16:creationId xmlns:a16="http://schemas.microsoft.com/office/drawing/2014/main" id="{97D066EA-EB93-4A2F-A214-76222A65C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9925" y="5651500"/>
              <a:ext cx="133350" cy="18732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Freeform 162">
              <a:extLst>
                <a:ext uri="{FF2B5EF4-FFF2-40B4-BE49-F238E27FC236}">
                  <a16:creationId xmlns:a16="http://schemas.microsoft.com/office/drawing/2014/main" id="{9CE157A0-7E65-464D-B58A-CDE1043FE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8188" y="5780088"/>
              <a:ext cx="106363" cy="984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 163">
              <a:extLst>
                <a:ext uri="{FF2B5EF4-FFF2-40B4-BE49-F238E27FC236}">
                  <a16:creationId xmlns:a16="http://schemas.microsoft.com/office/drawing/2014/main" id="{30E56595-A336-45F4-AC1B-CA41CD378E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1513" y="5697538"/>
              <a:ext cx="93663" cy="11588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 164">
              <a:extLst>
                <a:ext uri="{FF2B5EF4-FFF2-40B4-BE49-F238E27FC236}">
                  <a16:creationId xmlns:a16="http://schemas.microsoft.com/office/drawing/2014/main" id="{D3760091-6BC3-4B6F-AD8F-CF027A4E8A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3900" y="5780088"/>
              <a:ext cx="163513" cy="112713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165">
              <a:extLst>
                <a:ext uri="{FF2B5EF4-FFF2-40B4-BE49-F238E27FC236}">
                  <a16:creationId xmlns:a16="http://schemas.microsoft.com/office/drawing/2014/main" id="{1835A98F-60C6-45F7-B28D-BF2A6BD6E4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8663" y="5756275"/>
              <a:ext cx="101600" cy="106363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Freeform 166">
              <a:extLst>
                <a:ext uri="{FF2B5EF4-FFF2-40B4-BE49-F238E27FC236}">
                  <a16:creationId xmlns:a16="http://schemas.microsoft.com/office/drawing/2014/main" id="{B77B2207-1582-4D81-8BEB-38BD2EFE13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34050"/>
              <a:ext cx="100013" cy="857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Freeform 167">
              <a:extLst>
                <a:ext uri="{FF2B5EF4-FFF2-40B4-BE49-F238E27FC236}">
                  <a16:creationId xmlns:a16="http://schemas.microsoft.com/office/drawing/2014/main" id="{571E39BA-322B-429F-A221-23C93E8605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5800" y="5765800"/>
              <a:ext cx="100013" cy="84138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Freeform 168">
              <a:extLst>
                <a:ext uri="{FF2B5EF4-FFF2-40B4-BE49-F238E27FC236}">
                  <a16:creationId xmlns:a16="http://schemas.microsoft.com/office/drawing/2014/main" id="{A5EAB1CC-8AA7-4D17-A06A-2EDA7D5F2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770563"/>
              <a:ext cx="114300" cy="74613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 169">
              <a:extLst>
                <a:ext uri="{FF2B5EF4-FFF2-40B4-BE49-F238E27FC236}">
                  <a16:creationId xmlns:a16="http://schemas.microsoft.com/office/drawing/2014/main" id="{E5912A0F-D3F5-48E1-BB65-D2051563D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5622925"/>
              <a:ext cx="309563" cy="3651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 170">
              <a:extLst>
                <a:ext uri="{FF2B5EF4-FFF2-40B4-BE49-F238E27FC236}">
                  <a16:creationId xmlns:a16="http://schemas.microsoft.com/office/drawing/2014/main" id="{44D49D6D-9FF2-4786-A436-2542ECB2CD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87538" y="5784850"/>
              <a:ext cx="146050" cy="1603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 171">
              <a:extLst>
                <a:ext uri="{FF2B5EF4-FFF2-40B4-BE49-F238E27FC236}">
                  <a16:creationId xmlns:a16="http://schemas.microsoft.com/office/drawing/2014/main" id="{78E43906-44E4-4D55-990E-415723D50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48313"/>
              <a:ext cx="82550" cy="31750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 172">
              <a:extLst>
                <a:ext uri="{FF2B5EF4-FFF2-40B4-BE49-F238E27FC236}">
                  <a16:creationId xmlns:a16="http://schemas.microsoft.com/office/drawing/2014/main" id="{99667149-BB4C-487F-BA9D-586A6702BCB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947863" y="5548313"/>
              <a:ext cx="112713" cy="746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73">
              <a:extLst>
                <a:ext uri="{FF2B5EF4-FFF2-40B4-BE49-F238E27FC236}">
                  <a16:creationId xmlns:a16="http://schemas.microsoft.com/office/drawing/2014/main" id="{CC204E09-AAEF-4C1C-B425-D423D8A7A1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5188" y="5688013"/>
              <a:ext cx="122238" cy="117475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74">
              <a:extLst>
                <a:ext uri="{FF2B5EF4-FFF2-40B4-BE49-F238E27FC236}">
                  <a16:creationId xmlns:a16="http://schemas.microsoft.com/office/drawing/2014/main" id="{E25952C8-9A18-49D8-941C-CAF89E5D74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6625" y="5849938"/>
              <a:ext cx="79375" cy="82550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75">
              <a:extLst>
                <a:ext uri="{FF2B5EF4-FFF2-40B4-BE49-F238E27FC236}">
                  <a16:creationId xmlns:a16="http://schemas.microsoft.com/office/drawing/2014/main" id="{568933D7-D030-4E12-9F3B-67EB9E5A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1525" y="5919788"/>
              <a:ext cx="90488" cy="61913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76">
              <a:extLst>
                <a:ext uri="{FF2B5EF4-FFF2-40B4-BE49-F238E27FC236}">
                  <a16:creationId xmlns:a16="http://schemas.microsoft.com/office/drawing/2014/main" id="{895BCB73-542C-4030-8DFE-CEE7930E9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0550" y="5654675"/>
              <a:ext cx="36513" cy="93663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77">
              <a:extLst>
                <a:ext uri="{FF2B5EF4-FFF2-40B4-BE49-F238E27FC236}">
                  <a16:creationId xmlns:a16="http://schemas.microsoft.com/office/drawing/2014/main" id="{78F00288-18A4-4833-A4F4-42E54BE5FB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178">
              <a:extLst>
                <a:ext uri="{FF2B5EF4-FFF2-40B4-BE49-F238E27FC236}">
                  <a16:creationId xmlns:a16="http://schemas.microsoft.com/office/drawing/2014/main" id="{EBB477D0-B3B6-470C-8BC9-3782299A3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Freeform 179">
              <a:extLst>
                <a:ext uri="{FF2B5EF4-FFF2-40B4-BE49-F238E27FC236}">
                  <a16:creationId xmlns:a16="http://schemas.microsoft.com/office/drawing/2014/main" id="{8EBE3AD5-FD18-4186-BBDF-5349FC23B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7550" y="5565775"/>
              <a:ext cx="6350" cy="4921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80">
              <a:extLst>
                <a:ext uri="{FF2B5EF4-FFF2-40B4-BE49-F238E27FC236}">
                  <a16:creationId xmlns:a16="http://schemas.microsoft.com/office/drawing/2014/main" id="{31E278CE-7933-4CAC-94F9-32AE7AAEAF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90725" y="5562600"/>
              <a:ext cx="11113" cy="60325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81">
              <a:extLst>
                <a:ext uri="{FF2B5EF4-FFF2-40B4-BE49-F238E27FC236}">
                  <a16:creationId xmlns:a16="http://schemas.microsoft.com/office/drawing/2014/main" id="{4F0B425D-DE2A-4D73-BE7A-48BC2A3197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82">
              <a:extLst>
                <a:ext uri="{FF2B5EF4-FFF2-40B4-BE49-F238E27FC236}">
                  <a16:creationId xmlns:a16="http://schemas.microsoft.com/office/drawing/2014/main" id="{345FD13F-36FB-401F-A780-5070946F5F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8" y="5561013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83">
              <a:extLst>
                <a:ext uri="{FF2B5EF4-FFF2-40B4-BE49-F238E27FC236}">
                  <a16:creationId xmlns:a16="http://schemas.microsoft.com/office/drawing/2014/main" id="{5A554A62-59CC-41D0-BA9F-1314EF77A6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6913" y="5562600"/>
              <a:ext cx="14288" cy="38100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84">
              <a:extLst>
                <a:ext uri="{FF2B5EF4-FFF2-40B4-BE49-F238E27FC236}">
                  <a16:creationId xmlns:a16="http://schemas.microsoft.com/office/drawing/2014/main" id="{F3D838F0-904C-43DF-AB95-A8D2ADF718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0088" y="5562600"/>
              <a:ext cx="20638" cy="38100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7" name="Freeform 185">
              <a:extLst>
                <a:ext uri="{FF2B5EF4-FFF2-40B4-BE49-F238E27FC236}">
                  <a16:creationId xmlns:a16="http://schemas.microsoft.com/office/drawing/2014/main" id="{E3DD6C09-F79A-46AA-9D84-BE95B1ACEFC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7875" y="5580063"/>
              <a:ext cx="0" cy="25400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8" name="Freeform 186">
              <a:extLst>
                <a:ext uri="{FF2B5EF4-FFF2-40B4-BE49-F238E27FC236}">
                  <a16:creationId xmlns:a16="http://schemas.microsoft.com/office/drawing/2014/main" id="{ADC59709-43E4-4A68-A63C-4163A9545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8350" y="5575300"/>
              <a:ext cx="11113" cy="47625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reeform 187">
              <a:extLst>
                <a:ext uri="{FF2B5EF4-FFF2-40B4-BE49-F238E27FC236}">
                  <a16:creationId xmlns:a16="http://schemas.microsoft.com/office/drawing/2014/main" id="{A7D8C390-B602-4BB7-8C84-15B439E13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30400" y="5837238"/>
              <a:ext cx="68263" cy="53975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reeform 188">
              <a:extLst>
                <a:ext uri="{FF2B5EF4-FFF2-40B4-BE49-F238E27FC236}">
                  <a16:creationId xmlns:a16="http://schemas.microsoft.com/office/drawing/2014/main" id="{1C681B32-6797-4C36-AD78-75CE5419C0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7863" y="5856288"/>
              <a:ext cx="19050" cy="20638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" name="Freeform 189">
              <a:extLst>
                <a:ext uri="{FF2B5EF4-FFF2-40B4-BE49-F238E27FC236}">
                  <a16:creationId xmlns:a16="http://schemas.microsoft.com/office/drawing/2014/main" id="{C66B175A-389D-4B53-901D-1F31341C3A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788" y="5862638"/>
              <a:ext cx="227013" cy="165100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2" name="Freeform 190">
              <a:extLst>
                <a:ext uri="{FF2B5EF4-FFF2-40B4-BE49-F238E27FC236}">
                  <a16:creationId xmlns:a16="http://schemas.microsoft.com/office/drawing/2014/main" id="{CBD3C741-D00A-47DF-A88B-EFEA0BBF6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597525"/>
              <a:ext cx="536575" cy="2809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Freeform 191">
              <a:extLst>
                <a:ext uri="{FF2B5EF4-FFF2-40B4-BE49-F238E27FC236}">
                  <a16:creationId xmlns:a16="http://schemas.microsoft.com/office/drawing/2014/main" id="{7330DF8D-FA6A-46AB-9152-E0849CFBCC6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7400" y="5659438"/>
              <a:ext cx="312738" cy="204788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Freeform 192">
              <a:extLst>
                <a:ext uri="{FF2B5EF4-FFF2-40B4-BE49-F238E27FC236}">
                  <a16:creationId xmlns:a16="http://schemas.microsoft.com/office/drawing/2014/main" id="{2CCD70FD-16C3-468F-A4BF-2E77651E56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9138" y="5375275"/>
              <a:ext cx="420688" cy="43338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Freeform 193">
              <a:extLst>
                <a:ext uri="{FF2B5EF4-FFF2-40B4-BE49-F238E27FC236}">
                  <a16:creationId xmlns:a16="http://schemas.microsoft.com/office/drawing/2014/main" id="{67AE6BD8-EB82-4D5C-AB07-D12CDD585B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6450" y="5432425"/>
              <a:ext cx="66675" cy="57150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" name="Freeform 194">
              <a:extLst>
                <a:ext uri="{FF2B5EF4-FFF2-40B4-BE49-F238E27FC236}">
                  <a16:creationId xmlns:a16="http://schemas.microsoft.com/office/drawing/2014/main" id="{9CB21D3B-0AFB-44ED-9DCC-683594458C6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25488" y="5414963"/>
              <a:ext cx="360363" cy="355600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" name="Freeform 195">
              <a:extLst>
                <a:ext uri="{FF2B5EF4-FFF2-40B4-BE49-F238E27FC236}">
                  <a16:creationId xmlns:a16="http://schemas.microsoft.com/office/drawing/2014/main" id="{D94ED8A3-5574-497D-9158-5B5CCC1671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8475" y="5232400"/>
              <a:ext cx="320675" cy="5080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Freeform 196">
              <a:extLst>
                <a:ext uri="{FF2B5EF4-FFF2-40B4-BE49-F238E27FC236}">
                  <a16:creationId xmlns:a16="http://schemas.microsoft.com/office/drawing/2014/main" id="{D8C0B9FA-085C-4475-B6C7-51AFC0B6D98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00063" y="5407025"/>
              <a:ext cx="306388" cy="3095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" name="Freeform 197">
              <a:extLst>
                <a:ext uri="{FF2B5EF4-FFF2-40B4-BE49-F238E27FC236}">
                  <a16:creationId xmlns:a16="http://schemas.microsoft.com/office/drawing/2014/main" id="{14BF3969-51EA-4B85-97C5-7ACDA36381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5963" y="5572125"/>
              <a:ext cx="114300" cy="19685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Freeform 198">
              <a:extLst>
                <a:ext uri="{FF2B5EF4-FFF2-40B4-BE49-F238E27FC236}">
                  <a16:creationId xmlns:a16="http://schemas.microsoft.com/office/drawing/2014/main" id="{FAF273C5-3049-4867-8B52-9CAE091E67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8500" y="5537200"/>
              <a:ext cx="125413" cy="20002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199">
              <a:extLst>
                <a:ext uri="{FF2B5EF4-FFF2-40B4-BE49-F238E27FC236}">
                  <a16:creationId xmlns:a16="http://schemas.microsoft.com/office/drawing/2014/main" id="{8E2AD801-77C2-4C1C-89B7-7216CA129C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389563"/>
              <a:ext cx="204788" cy="35877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 200">
              <a:extLst>
                <a:ext uri="{FF2B5EF4-FFF2-40B4-BE49-F238E27FC236}">
                  <a16:creationId xmlns:a16="http://schemas.microsoft.com/office/drawing/2014/main" id="{47C3C5BF-F833-49D6-828E-E48D09BC66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7400" y="5575300"/>
              <a:ext cx="169863" cy="215900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Freeform 201">
              <a:extLst>
                <a:ext uri="{FF2B5EF4-FFF2-40B4-BE49-F238E27FC236}">
                  <a16:creationId xmlns:a16="http://schemas.microsoft.com/office/drawing/2014/main" id="{DFE9E72E-320D-43BB-9B38-3B757BB47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483225"/>
              <a:ext cx="147638" cy="2333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Freeform 202">
              <a:extLst>
                <a:ext uri="{FF2B5EF4-FFF2-40B4-BE49-F238E27FC236}">
                  <a16:creationId xmlns:a16="http://schemas.microsoft.com/office/drawing/2014/main" id="{965E83C1-45C1-47D1-BE84-C92F31D12A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650" y="5551488"/>
              <a:ext cx="233363" cy="225425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5" name="Freeform 203">
              <a:extLst>
                <a:ext uri="{FF2B5EF4-FFF2-40B4-BE49-F238E27FC236}">
                  <a16:creationId xmlns:a16="http://schemas.microsoft.com/office/drawing/2014/main" id="{4C8AB377-E737-40D0-B9FE-BE32C46727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5175" y="5543550"/>
              <a:ext cx="160338" cy="2270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 204">
              <a:extLst>
                <a:ext uri="{FF2B5EF4-FFF2-40B4-BE49-F238E27FC236}">
                  <a16:creationId xmlns:a16="http://schemas.microsoft.com/office/drawing/2014/main" id="{E5472F5E-1218-40A0-994F-1FCFC69DB9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5163" y="55292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206">
              <a:extLst>
                <a:ext uri="{FF2B5EF4-FFF2-40B4-BE49-F238E27FC236}">
                  <a16:creationId xmlns:a16="http://schemas.microsoft.com/office/drawing/2014/main" id="{015A9D1E-572F-4845-A258-6A65BD588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625" y="5580063"/>
              <a:ext cx="127000" cy="19050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07">
              <a:extLst>
                <a:ext uri="{FF2B5EF4-FFF2-40B4-BE49-F238E27FC236}">
                  <a16:creationId xmlns:a16="http://schemas.microsoft.com/office/drawing/2014/main" id="{1671D440-EB15-4F37-A77C-24440C5F3F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4849" y="5580063"/>
              <a:ext cx="153988" cy="1619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08">
              <a:extLst>
                <a:ext uri="{FF2B5EF4-FFF2-40B4-BE49-F238E27FC236}">
                  <a16:creationId xmlns:a16="http://schemas.microsoft.com/office/drawing/2014/main" id="{7A6AB4F6-78E2-44DB-ACBB-F93CEE8E42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925" y="5446713"/>
              <a:ext cx="692150" cy="4667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09">
              <a:extLst>
                <a:ext uri="{FF2B5EF4-FFF2-40B4-BE49-F238E27FC236}">
                  <a16:creationId xmlns:a16="http://schemas.microsoft.com/office/drawing/2014/main" id="{9DECF304-5FF8-41AC-BE8C-900F813205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925" y="5683250"/>
              <a:ext cx="327025" cy="207963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10">
              <a:extLst>
                <a:ext uri="{FF2B5EF4-FFF2-40B4-BE49-F238E27FC236}">
                  <a16:creationId xmlns:a16="http://schemas.microsoft.com/office/drawing/2014/main" id="{CC22EB4D-29FA-4784-A5AF-2981641D61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149" y="5238750"/>
              <a:ext cx="147638" cy="396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211">
              <a:extLst>
                <a:ext uri="{FF2B5EF4-FFF2-40B4-BE49-F238E27FC236}">
                  <a16:creationId xmlns:a16="http://schemas.microsoft.com/office/drawing/2014/main" id="{EB7FC40F-218C-41D1-836B-F774EC0BA36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31812" y="5238750"/>
              <a:ext cx="204788" cy="136525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12">
              <a:extLst>
                <a:ext uri="{FF2B5EF4-FFF2-40B4-BE49-F238E27FC236}">
                  <a16:creationId xmlns:a16="http://schemas.microsoft.com/office/drawing/2014/main" id="{33958044-AD00-4733-ABF5-7B868BDA6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6462" y="5378450"/>
              <a:ext cx="234950" cy="1825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213">
              <a:extLst>
                <a:ext uri="{FF2B5EF4-FFF2-40B4-BE49-F238E27FC236}">
                  <a16:creationId xmlns:a16="http://schemas.microsoft.com/office/drawing/2014/main" id="{39B52A9D-2A86-4AFC-98EB-3478DD866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187" y="5603875"/>
              <a:ext cx="127000" cy="166688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214">
              <a:extLst>
                <a:ext uri="{FF2B5EF4-FFF2-40B4-BE49-F238E27FC236}">
                  <a16:creationId xmlns:a16="http://schemas.microsoft.com/office/drawing/2014/main" id="{FAA28E05-50BD-42EB-AE7D-B4DDE321D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3125" y="5834063"/>
              <a:ext cx="174625" cy="793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215">
              <a:extLst>
                <a:ext uri="{FF2B5EF4-FFF2-40B4-BE49-F238E27FC236}">
                  <a16:creationId xmlns:a16="http://schemas.microsoft.com/office/drawing/2014/main" id="{504EB550-9BA4-4A54-8FF9-0239090B3A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1800" y="5497513"/>
              <a:ext cx="88900" cy="147638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216">
              <a:extLst>
                <a:ext uri="{FF2B5EF4-FFF2-40B4-BE49-F238E27FC236}">
                  <a16:creationId xmlns:a16="http://schemas.microsoft.com/office/drawing/2014/main" id="{8D5AB818-E5A2-454C-A675-7FA10E189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075" y="5287963"/>
              <a:ext cx="25400" cy="730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217">
              <a:extLst>
                <a:ext uri="{FF2B5EF4-FFF2-40B4-BE49-F238E27FC236}">
                  <a16:creationId xmlns:a16="http://schemas.microsoft.com/office/drawing/2014/main" id="{683E0170-B25E-4FD8-B79D-1B1ED6BF7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4" y="5278438"/>
              <a:ext cx="42863" cy="96838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18">
              <a:extLst>
                <a:ext uri="{FF2B5EF4-FFF2-40B4-BE49-F238E27FC236}">
                  <a16:creationId xmlns:a16="http://schemas.microsoft.com/office/drawing/2014/main" id="{61B2276E-C450-450B-804B-8F162AD045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219">
              <a:extLst>
                <a:ext uri="{FF2B5EF4-FFF2-40B4-BE49-F238E27FC236}">
                  <a16:creationId xmlns:a16="http://schemas.microsoft.com/office/drawing/2014/main" id="{62AF3DB8-451C-4980-9F16-7E712D40C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725" y="5281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220">
              <a:extLst>
                <a:ext uri="{FF2B5EF4-FFF2-40B4-BE49-F238E27FC236}">
                  <a16:creationId xmlns:a16="http://schemas.microsoft.com/office/drawing/2014/main" id="{BA38B1E2-196C-4FA0-ADE7-2BFF5D89FC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499" y="5284788"/>
              <a:ext cx="11113" cy="68263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21">
              <a:extLst>
                <a:ext uri="{FF2B5EF4-FFF2-40B4-BE49-F238E27FC236}">
                  <a16:creationId xmlns:a16="http://schemas.microsoft.com/office/drawing/2014/main" id="{1DD8622B-AC53-4082-AA4E-41D5AA89E6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4675" y="5281613"/>
              <a:ext cx="19050" cy="7143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22">
              <a:extLst>
                <a:ext uri="{FF2B5EF4-FFF2-40B4-BE49-F238E27FC236}">
                  <a16:creationId xmlns:a16="http://schemas.microsoft.com/office/drawing/2014/main" id="{DAEA518D-328A-423E-897F-1EBF89CD2C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23">
              <a:extLst>
                <a:ext uri="{FF2B5EF4-FFF2-40B4-BE49-F238E27FC236}">
                  <a16:creationId xmlns:a16="http://schemas.microsoft.com/office/drawing/2014/main" id="{A643BC8E-7DE8-41AB-A1E1-EFFD547E81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500" y="5284788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24">
              <a:extLst>
                <a:ext uri="{FF2B5EF4-FFF2-40B4-BE49-F238E27FC236}">
                  <a16:creationId xmlns:a16="http://schemas.microsoft.com/office/drawing/2014/main" id="{A45EFF56-8578-4A46-AD92-0476138DF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912" y="5287963"/>
              <a:ext cx="15875" cy="30163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25">
              <a:extLst>
                <a:ext uri="{FF2B5EF4-FFF2-40B4-BE49-F238E27FC236}">
                  <a16:creationId xmlns:a16="http://schemas.microsoft.com/office/drawing/2014/main" id="{AC561B88-5789-498C-9EC5-8CEE7BAD4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449" y="5273675"/>
              <a:ext cx="39688" cy="730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26">
              <a:extLst>
                <a:ext uri="{FF2B5EF4-FFF2-40B4-BE49-F238E27FC236}">
                  <a16:creationId xmlns:a16="http://schemas.microsoft.com/office/drawing/2014/main" id="{41DE8711-9E6C-4E2A-968C-9885BE61C0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7762" y="5597525"/>
              <a:ext cx="655638" cy="649288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27">
              <a:extLst>
                <a:ext uri="{FF2B5EF4-FFF2-40B4-BE49-F238E27FC236}">
                  <a16:creationId xmlns:a16="http://schemas.microsoft.com/office/drawing/2014/main" id="{FC4F91E0-2ED0-4E52-8BD8-1923637ED5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 228">
              <a:extLst>
                <a:ext uri="{FF2B5EF4-FFF2-40B4-BE49-F238E27FC236}">
                  <a16:creationId xmlns:a16="http://schemas.microsoft.com/office/drawing/2014/main" id="{11E1ACED-82A5-46BD-AF23-2E766FDEF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79524" y="57737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229">
              <a:extLst>
                <a:ext uri="{FF2B5EF4-FFF2-40B4-BE49-F238E27FC236}">
                  <a16:creationId xmlns:a16="http://schemas.microsoft.com/office/drawing/2014/main" id="{91A3379D-6A7B-41A9-AAC8-69D9FC5D412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227137" y="5819775"/>
              <a:ext cx="471488" cy="50800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230">
              <a:extLst>
                <a:ext uri="{FF2B5EF4-FFF2-40B4-BE49-F238E27FC236}">
                  <a16:creationId xmlns:a16="http://schemas.microsoft.com/office/drawing/2014/main" id="{5D6F4594-4572-417A-9E33-49CFB7C12B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27137" y="5651500"/>
              <a:ext cx="504825" cy="5461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231">
              <a:extLst>
                <a:ext uri="{FF2B5EF4-FFF2-40B4-BE49-F238E27FC236}">
                  <a16:creationId xmlns:a16="http://schemas.microsoft.com/office/drawing/2014/main" id="{18FCC808-AC5A-4AA8-AF7B-6725105350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200" y="5741988"/>
              <a:ext cx="292100" cy="315913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232">
              <a:extLst>
                <a:ext uri="{FF2B5EF4-FFF2-40B4-BE49-F238E27FC236}">
                  <a16:creationId xmlns:a16="http://schemas.microsoft.com/office/drawing/2014/main" id="{F0CCDE9B-A52F-4843-B748-5DAEBA100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568325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233">
              <a:extLst>
                <a:ext uri="{FF2B5EF4-FFF2-40B4-BE49-F238E27FC236}">
                  <a16:creationId xmlns:a16="http://schemas.microsoft.com/office/drawing/2014/main" id="{79CB66FE-BA2B-42A3-A937-60F2813DB0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4012" y="5651500"/>
              <a:ext cx="115888" cy="125413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234">
              <a:extLst>
                <a:ext uri="{FF2B5EF4-FFF2-40B4-BE49-F238E27FC236}">
                  <a16:creationId xmlns:a16="http://schemas.microsoft.com/office/drawing/2014/main" id="{11C25FE5-E3E4-4B0F-8542-588996175C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70000" y="5600700"/>
              <a:ext cx="136525" cy="11112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235">
              <a:extLst>
                <a:ext uri="{FF2B5EF4-FFF2-40B4-BE49-F238E27FC236}">
                  <a16:creationId xmlns:a16="http://schemas.microsoft.com/office/drawing/2014/main" id="{64C39E66-9914-4509-8F9A-81856EC71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5699" y="5878513"/>
              <a:ext cx="96838" cy="17462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236">
              <a:extLst>
                <a:ext uri="{FF2B5EF4-FFF2-40B4-BE49-F238E27FC236}">
                  <a16:creationId xmlns:a16="http://schemas.microsoft.com/office/drawing/2014/main" id="{3CBE2FEA-3094-4620-B050-E58C1E0D3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1912" y="6140450"/>
              <a:ext cx="150813" cy="100013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237">
              <a:extLst>
                <a:ext uri="{FF2B5EF4-FFF2-40B4-BE49-F238E27FC236}">
                  <a16:creationId xmlns:a16="http://schemas.microsoft.com/office/drawing/2014/main" id="{9C8309C3-2931-4383-BD62-0D75391C62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4337" y="6038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238">
              <a:extLst>
                <a:ext uri="{FF2B5EF4-FFF2-40B4-BE49-F238E27FC236}">
                  <a16:creationId xmlns:a16="http://schemas.microsoft.com/office/drawing/2014/main" id="{1C7DF04F-3165-4884-8CFA-925BFEA147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5924550"/>
              <a:ext cx="112713" cy="173038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239">
              <a:extLst>
                <a:ext uri="{FF2B5EF4-FFF2-40B4-BE49-F238E27FC236}">
                  <a16:creationId xmlns:a16="http://schemas.microsoft.com/office/drawing/2014/main" id="{65EB62CD-CF7E-4A39-A983-3F7FB29A9B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848350"/>
              <a:ext cx="195263" cy="18415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240">
              <a:extLst>
                <a:ext uri="{FF2B5EF4-FFF2-40B4-BE49-F238E27FC236}">
                  <a16:creationId xmlns:a16="http://schemas.microsoft.com/office/drawing/2014/main" id="{74117AB2-E137-4284-9152-1885FD9F06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5362" y="5873750"/>
              <a:ext cx="173038" cy="155575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241">
              <a:extLst>
                <a:ext uri="{FF2B5EF4-FFF2-40B4-BE49-F238E27FC236}">
                  <a16:creationId xmlns:a16="http://schemas.microsoft.com/office/drawing/2014/main" id="{9C5162C2-F60E-4D87-BDE1-B812908EB0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0599" y="5973763"/>
              <a:ext cx="65088" cy="6191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242">
              <a:extLst>
                <a:ext uri="{FF2B5EF4-FFF2-40B4-BE49-F238E27FC236}">
                  <a16:creationId xmlns:a16="http://schemas.microsoft.com/office/drawing/2014/main" id="{5B433906-40B7-4808-B17F-93399800C2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39962" y="6018213"/>
              <a:ext cx="36513" cy="23813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243">
              <a:extLst>
                <a:ext uri="{FF2B5EF4-FFF2-40B4-BE49-F238E27FC236}">
                  <a16:creationId xmlns:a16="http://schemas.microsoft.com/office/drawing/2014/main" id="{B6613759-64A7-4641-9CDB-CF9C29FAA4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716588"/>
              <a:ext cx="195263" cy="188913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244">
              <a:extLst>
                <a:ext uri="{FF2B5EF4-FFF2-40B4-BE49-F238E27FC236}">
                  <a16:creationId xmlns:a16="http://schemas.microsoft.com/office/drawing/2014/main" id="{E5245EB1-A622-4345-B3F3-0332D1645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9712" y="5741988"/>
              <a:ext cx="173038" cy="1603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245">
              <a:extLst>
                <a:ext uri="{FF2B5EF4-FFF2-40B4-BE49-F238E27FC236}">
                  <a16:creationId xmlns:a16="http://schemas.microsoft.com/office/drawing/2014/main" id="{58053197-A377-48E0-B66A-DA7F279EFA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3362" y="5842000"/>
              <a:ext cx="65088" cy="65088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46">
              <a:extLst>
                <a:ext uri="{FF2B5EF4-FFF2-40B4-BE49-F238E27FC236}">
                  <a16:creationId xmlns:a16="http://schemas.microsoft.com/office/drawing/2014/main" id="{5F0117C4-9C7A-4050-A2DF-82BAACCC2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4312" y="5891213"/>
              <a:ext cx="36513" cy="190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47">
              <a:extLst>
                <a:ext uri="{FF2B5EF4-FFF2-40B4-BE49-F238E27FC236}">
                  <a16:creationId xmlns:a16="http://schemas.microsoft.com/office/drawing/2014/main" id="{B5E6C7D5-0B0D-4947-BE33-226DB07AF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4925" y="5770563"/>
              <a:ext cx="187325" cy="1508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48">
              <a:extLst>
                <a:ext uri="{FF2B5EF4-FFF2-40B4-BE49-F238E27FC236}">
                  <a16:creationId xmlns:a16="http://schemas.microsoft.com/office/drawing/2014/main" id="{B9440643-8EA9-45FC-BD2D-1E259656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8262" y="5776913"/>
              <a:ext cx="150813" cy="136525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249">
              <a:extLst>
                <a:ext uri="{FF2B5EF4-FFF2-40B4-BE49-F238E27FC236}">
                  <a16:creationId xmlns:a16="http://schemas.microsoft.com/office/drawing/2014/main" id="{511F8223-2F3A-419E-8D6D-3ED36CC510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9387" y="5848350"/>
              <a:ext cx="49213" cy="61913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250">
              <a:extLst>
                <a:ext uri="{FF2B5EF4-FFF2-40B4-BE49-F238E27FC236}">
                  <a16:creationId xmlns:a16="http://schemas.microsoft.com/office/drawing/2014/main" id="{BA2ED289-1C7A-40F9-A7AF-0C3CDBD17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9075" y="5888038"/>
              <a:ext cx="31750" cy="17463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204B60-CA48-41DD-AEA4-2F95500FC3AE}"/>
              </a:ext>
            </a:extLst>
          </p:cNvPr>
          <p:cNvSpPr/>
          <p:nvPr/>
        </p:nvSpPr>
        <p:spPr>
          <a:xfrm>
            <a:off x="7588333" y="2178090"/>
            <a:ext cx="1841546" cy="635003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Lifetime Employment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F43C1-AC29-4E29-BC90-018ECDCE9781}"/>
              </a:ext>
            </a:extLst>
          </p:cNvPr>
          <p:cNvSpPr/>
          <p:nvPr/>
        </p:nvSpPr>
        <p:spPr>
          <a:xfrm>
            <a:off x="5257689" y="2178090"/>
            <a:ext cx="1841546" cy="635003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Enterprise Unions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52347F-6CF5-459A-B200-67AC94F68E99}"/>
              </a:ext>
            </a:extLst>
          </p:cNvPr>
          <p:cNvSpPr/>
          <p:nvPr/>
        </p:nvSpPr>
        <p:spPr>
          <a:xfrm>
            <a:off x="6700180" y="3116427"/>
            <a:ext cx="1841546" cy="635003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Seniority Wages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55C93-8470-42BE-96F4-8C03314013C5}"/>
              </a:ext>
            </a:extLst>
          </p:cNvPr>
          <p:cNvSpPr/>
          <p:nvPr/>
        </p:nvSpPr>
        <p:spPr>
          <a:xfrm>
            <a:off x="9918977" y="2178090"/>
            <a:ext cx="1841546" cy="635003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DE821-FE12-4728-8787-BCC760EA3167}"/>
              </a:ext>
            </a:extLst>
          </p:cNvPr>
          <p:cNvSpPr/>
          <p:nvPr/>
        </p:nvSpPr>
        <p:spPr>
          <a:xfrm>
            <a:off x="9758579" y="3116427"/>
            <a:ext cx="1841546" cy="635003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 Centric</a:t>
            </a:r>
          </a:p>
        </p:txBody>
      </p:sp>
    </p:spTree>
    <p:extLst>
      <p:ext uri="{BB962C8B-B14F-4D97-AF65-F5344CB8AC3E}">
        <p14:creationId xmlns:p14="http://schemas.microsoft.com/office/powerpoint/2010/main" val="23192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2"/>
          <p:cNvSpPr>
            <a:extLst>
              <a:ext uri="smNativeData">
                <pr:smNativeData xmlns="" xmlns:p14="http://schemas.microsoft.com/office/powerpoint/2010/main" xmlns:pr="smNativeData" val="SMDATA_13_ZM+sXxMAAAAlAAAAZAAAAC0AAAAAkAAAAEgAAACQAAAASAAAAAAAAAAAAAAAAAAAAAEAAABQAAAAAAAAAAAA4D8AAAAAAADgPwAAAAAAAOA/AAAAAAAA4D8AAAAAAADgPwAAAAAAAOA/AAAAAAAA4D8AAAAAAADgPwAAAAAAAOA/AAAAAAAA4D8CAAAAjAAAAAEAAAAAAAAA7YQoDM9xGwAAAAAAAAAAAAAAAAAAAAAAAAAAAAAAAAAAAAAAZAAAAAEAAABAAAAAAAAAAGQAAAAOAQAAAAAAAAAAAAAAAAAAAAAAAAAAAAAAAAAAAAAAAAAAAAAAAAAAAAAAAAAAAAAAAAAAAAAAAAAAAAAAAAAAAAAAAAAAAAAAAAAAFAAAADwAAAAAAAAAAAAAAOZ3EwA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thCgFz3EbAAAAAAAAAAAAAAAAAAAAAAAAAAAAAAAAAAAAAAAAAAAA5ncTAH9/fwA9PT0DzMzMAMDA/wB/f38AAAAAAAAAAAAAAAAAAAAAAAAAAAAhAAAAGAAAABQAAAAYGgAA0AIAAOAwAABgAwAAEAAAACYAAAAIAAAA//////////8="/>
              </a:ext>
            </a:extLst>
          </p:cNvSpPr>
          <p:nvPr/>
        </p:nvSpPr>
        <p:spPr>
          <a:xfrm>
            <a:off x="424180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sp>
      <p:sp>
        <p:nvSpPr>
          <p:cNvPr id="9" name="TextBox 84"/>
          <p:cNvSpPr>
            <a:extLst>
              <a:ext uri="smNativeData">
                <pr:smNativeData xmlns="" xmlns:p14="http://schemas.microsoft.com/office/powerpoint/2010/main" xmlns:pr="smNativeData" val="SMDATA_13_ZM+sXxMAAAAlAAAAZAAAAE0AAAAAkAAAAEgAAACQAAAASAAAAAAAAAAAAAAAAAAAAAEAAABQAAAAAAAAAAAA4D8AAAAAAADgPwAAAAAAAOA/AAAAAAAA4D8AAAAAAADgPwAAAAAAAOA/AAAAAAAA4D8AAAAAAADgPwAAAAAAAOA/AAAAAAAA4D8CAAAAjAAAAAAAAAAAAAAA7YQo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BnQAMAAAAEAAAAAAAAAAAAAAAAAAAAAAAAAAeAAAAaAAAAAAAAAAAAAAAAAAAAAAAAAAAAAAAECcAABAnAAAAAAAAAAAAAAAAAAAAAAAAAAAAAAAAAAAAAAAAAAAAABQAAAAAAAAAwMD/AAAAAABkAAAAMgAAAAAAAABkAAAAAAAAAH9/fwAKAAAAHwAAAFQAAADthCgFAAAAAQAAAAAAAAAAAAAAAAAAAAAAAAAAAAAAAAAAAAAAAAAAAAAAAH9/fwA9PT0DzMzMAMDA/wB/f38AAAAAAAAAAAAAAAAAAAAAAAAAAAAhAAAAGAAAABQAAABJHQAAcAsAAN8wAABPEQAAECAAACYAAAAIAAAA//////////8="/>
              </a:ext>
            </a:extLst>
          </p:cNvSpPr>
          <p:nvPr/>
        </p:nvSpPr>
        <p:spPr>
          <a:xfrm>
            <a:off x="4760595" y="1859280"/>
            <a:ext cx="3183890" cy="954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us" sz="2800" b="1"/>
              <a:t>Keiretsu </a:t>
            </a:r>
            <a:endParaRPr lang="en-us" sz="2800"/>
          </a:p>
          <a:p>
            <a:pPr algn="ctr">
              <a:defRPr lang="en-us"/>
            </a:pPr>
            <a:r>
              <a:rPr lang="en-us" sz="2800" b="1"/>
              <a:t>Working Culture</a:t>
            </a:r>
            <a:endParaRPr lang="en-us" sz="2800"/>
          </a:p>
        </p:txBody>
      </p:sp>
      <p:pic>
        <p:nvPicPr>
          <p:cNvPr id="1026" name="Picture 2" descr="Portique Torii Vectoriels et illustrations libres de droits - iStock">
            <a:extLst>
              <a:ext uri="{FF2B5EF4-FFF2-40B4-BE49-F238E27FC236}">
                <a16:creationId xmlns:a16="http://schemas.microsoft.com/office/drawing/2014/main" id="{C4EFDFD5-B0B8-4704-8A97-9189C7C6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86" y="1"/>
            <a:ext cx="666782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21B4E3-B950-41A2-983B-9576F0BBFA7C}"/>
              </a:ext>
            </a:extLst>
          </p:cNvPr>
          <p:cNvSpPr/>
          <p:nvPr/>
        </p:nvSpPr>
        <p:spPr>
          <a:xfrm>
            <a:off x="9295492" y="5658206"/>
            <a:ext cx="2949262" cy="1348587"/>
          </a:xfrm>
          <a:custGeom>
            <a:avLst/>
            <a:gdLst>
              <a:gd name="connsiteX0" fmla="*/ 119041 w 2949262"/>
              <a:gd name="connsiteY0" fmla="*/ 33799 h 1348587"/>
              <a:gd name="connsiteX1" fmla="*/ 146094 w 2949262"/>
              <a:gd name="connsiteY1" fmla="*/ 39209 h 1348587"/>
              <a:gd name="connsiteX2" fmla="*/ 162326 w 2949262"/>
              <a:gd name="connsiteY2" fmla="*/ 50031 h 1348587"/>
              <a:gd name="connsiteX3" fmla="*/ 178558 w 2949262"/>
              <a:gd name="connsiteY3" fmla="*/ 55441 h 1348587"/>
              <a:gd name="connsiteX4" fmla="*/ 216432 w 2949262"/>
              <a:gd name="connsiteY4" fmla="*/ 71673 h 1348587"/>
              <a:gd name="connsiteX5" fmla="*/ 238075 w 2949262"/>
              <a:gd name="connsiteY5" fmla="*/ 82495 h 1348587"/>
              <a:gd name="connsiteX6" fmla="*/ 281360 w 2949262"/>
              <a:gd name="connsiteY6" fmla="*/ 93316 h 1348587"/>
              <a:gd name="connsiteX7" fmla="*/ 297592 w 2949262"/>
              <a:gd name="connsiteY7" fmla="*/ 104137 h 1348587"/>
              <a:gd name="connsiteX8" fmla="*/ 330056 w 2949262"/>
              <a:gd name="connsiteY8" fmla="*/ 114958 h 1348587"/>
              <a:gd name="connsiteX9" fmla="*/ 346288 w 2949262"/>
              <a:gd name="connsiteY9" fmla="*/ 120369 h 1348587"/>
              <a:gd name="connsiteX10" fmla="*/ 367930 w 2949262"/>
              <a:gd name="connsiteY10" fmla="*/ 131190 h 1348587"/>
              <a:gd name="connsiteX11" fmla="*/ 400394 w 2949262"/>
              <a:gd name="connsiteY11" fmla="*/ 142012 h 1348587"/>
              <a:gd name="connsiteX12" fmla="*/ 416626 w 2949262"/>
              <a:gd name="connsiteY12" fmla="*/ 147422 h 1348587"/>
              <a:gd name="connsiteX13" fmla="*/ 459912 w 2949262"/>
              <a:gd name="connsiteY13" fmla="*/ 169065 h 1348587"/>
              <a:gd name="connsiteX14" fmla="*/ 497786 w 2949262"/>
              <a:gd name="connsiteY14" fmla="*/ 179886 h 1348587"/>
              <a:gd name="connsiteX15" fmla="*/ 551893 w 2949262"/>
              <a:gd name="connsiteY15" fmla="*/ 190708 h 1348587"/>
              <a:gd name="connsiteX16" fmla="*/ 568125 w 2949262"/>
              <a:gd name="connsiteY16" fmla="*/ 201529 h 1348587"/>
              <a:gd name="connsiteX17" fmla="*/ 633052 w 2949262"/>
              <a:gd name="connsiteY17" fmla="*/ 217761 h 1348587"/>
              <a:gd name="connsiteX18" fmla="*/ 665516 w 2949262"/>
              <a:gd name="connsiteY18" fmla="*/ 228582 h 1348587"/>
              <a:gd name="connsiteX19" fmla="*/ 687159 w 2949262"/>
              <a:gd name="connsiteY19" fmla="*/ 233993 h 1348587"/>
              <a:gd name="connsiteX20" fmla="*/ 730444 w 2949262"/>
              <a:gd name="connsiteY20" fmla="*/ 244814 h 1348587"/>
              <a:gd name="connsiteX21" fmla="*/ 752087 w 2949262"/>
              <a:gd name="connsiteY21" fmla="*/ 255635 h 1348587"/>
              <a:gd name="connsiteX22" fmla="*/ 817015 w 2949262"/>
              <a:gd name="connsiteY22" fmla="*/ 282689 h 1348587"/>
              <a:gd name="connsiteX23" fmla="*/ 838657 w 2949262"/>
              <a:gd name="connsiteY23" fmla="*/ 298921 h 1348587"/>
              <a:gd name="connsiteX24" fmla="*/ 871121 w 2949262"/>
              <a:gd name="connsiteY24" fmla="*/ 309742 h 1348587"/>
              <a:gd name="connsiteX25" fmla="*/ 908996 w 2949262"/>
              <a:gd name="connsiteY25" fmla="*/ 331385 h 1348587"/>
              <a:gd name="connsiteX26" fmla="*/ 941459 w 2949262"/>
              <a:gd name="connsiteY26" fmla="*/ 347616 h 1348587"/>
              <a:gd name="connsiteX27" fmla="*/ 968513 w 2949262"/>
              <a:gd name="connsiteY27" fmla="*/ 363848 h 1348587"/>
              <a:gd name="connsiteX28" fmla="*/ 990155 w 2949262"/>
              <a:gd name="connsiteY28" fmla="*/ 374670 h 1348587"/>
              <a:gd name="connsiteX29" fmla="*/ 1006387 w 2949262"/>
              <a:gd name="connsiteY29" fmla="*/ 385491 h 1348587"/>
              <a:gd name="connsiteX30" fmla="*/ 1028030 w 2949262"/>
              <a:gd name="connsiteY30" fmla="*/ 390902 h 1348587"/>
              <a:gd name="connsiteX31" fmla="*/ 1065904 w 2949262"/>
              <a:gd name="connsiteY31" fmla="*/ 407134 h 1348587"/>
              <a:gd name="connsiteX32" fmla="*/ 1087547 w 2949262"/>
              <a:gd name="connsiteY32" fmla="*/ 412544 h 1348587"/>
              <a:gd name="connsiteX33" fmla="*/ 1125422 w 2949262"/>
              <a:gd name="connsiteY33" fmla="*/ 423366 h 1348587"/>
              <a:gd name="connsiteX34" fmla="*/ 1271509 w 2949262"/>
              <a:gd name="connsiteY34" fmla="*/ 428776 h 1348587"/>
              <a:gd name="connsiteX35" fmla="*/ 1309384 w 2949262"/>
              <a:gd name="connsiteY35" fmla="*/ 445008 h 1348587"/>
              <a:gd name="connsiteX36" fmla="*/ 1325616 w 2949262"/>
              <a:gd name="connsiteY36" fmla="*/ 450419 h 1348587"/>
              <a:gd name="connsiteX37" fmla="*/ 1363490 w 2949262"/>
              <a:gd name="connsiteY37" fmla="*/ 466651 h 1348587"/>
              <a:gd name="connsiteX38" fmla="*/ 1374312 w 2949262"/>
              <a:gd name="connsiteY38" fmla="*/ 477472 h 1348587"/>
              <a:gd name="connsiteX39" fmla="*/ 1433829 w 2949262"/>
              <a:gd name="connsiteY39" fmla="*/ 493704 h 1348587"/>
              <a:gd name="connsiteX40" fmla="*/ 1471703 w 2949262"/>
              <a:gd name="connsiteY40" fmla="*/ 509936 h 1348587"/>
              <a:gd name="connsiteX41" fmla="*/ 1504167 w 2949262"/>
              <a:gd name="connsiteY41" fmla="*/ 515347 h 1348587"/>
              <a:gd name="connsiteX42" fmla="*/ 1531220 w 2949262"/>
              <a:gd name="connsiteY42" fmla="*/ 520757 h 1348587"/>
              <a:gd name="connsiteX43" fmla="*/ 1596148 w 2949262"/>
              <a:gd name="connsiteY43" fmla="*/ 536989 h 1348587"/>
              <a:gd name="connsiteX44" fmla="*/ 1617791 w 2949262"/>
              <a:gd name="connsiteY44" fmla="*/ 542400 h 1348587"/>
              <a:gd name="connsiteX45" fmla="*/ 1634023 w 2949262"/>
              <a:gd name="connsiteY45" fmla="*/ 547811 h 1348587"/>
              <a:gd name="connsiteX46" fmla="*/ 1677308 w 2949262"/>
              <a:gd name="connsiteY46" fmla="*/ 558632 h 1348587"/>
              <a:gd name="connsiteX47" fmla="*/ 1698951 w 2949262"/>
              <a:gd name="connsiteY47" fmla="*/ 564043 h 1348587"/>
              <a:gd name="connsiteX48" fmla="*/ 1736825 w 2949262"/>
              <a:gd name="connsiteY48" fmla="*/ 580274 h 1348587"/>
              <a:gd name="connsiteX49" fmla="*/ 1758468 w 2949262"/>
              <a:gd name="connsiteY49" fmla="*/ 591096 h 1348587"/>
              <a:gd name="connsiteX50" fmla="*/ 1790932 w 2949262"/>
              <a:gd name="connsiteY50" fmla="*/ 601917 h 1348587"/>
              <a:gd name="connsiteX51" fmla="*/ 1812574 w 2949262"/>
              <a:gd name="connsiteY51" fmla="*/ 612738 h 1348587"/>
              <a:gd name="connsiteX52" fmla="*/ 1855859 w 2949262"/>
              <a:gd name="connsiteY52" fmla="*/ 623560 h 1348587"/>
              <a:gd name="connsiteX53" fmla="*/ 1877502 w 2949262"/>
              <a:gd name="connsiteY53" fmla="*/ 628970 h 1348587"/>
              <a:gd name="connsiteX54" fmla="*/ 1909966 w 2949262"/>
              <a:gd name="connsiteY54" fmla="*/ 645202 h 1348587"/>
              <a:gd name="connsiteX55" fmla="*/ 1964072 w 2949262"/>
              <a:gd name="connsiteY55" fmla="*/ 661434 h 1348587"/>
              <a:gd name="connsiteX56" fmla="*/ 2018179 w 2949262"/>
              <a:gd name="connsiteY56" fmla="*/ 683077 h 1348587"/>
              <a:gd name="connsiteX57" fmla="*/ 2045232 w 2949262"/>
              <a:gd name="connsiteY57" fmla="*/ 699309 h 1348587"/>
              <a:gd name="connsiteX58" fmla="*/ 2061464 w 2949262"/>
              <a:gd name="connsiteY58" fmla="*/ 710130 h 1348587"/>
              <a:gd name="connsiteX59" fmla="*/ 2077696 w 2949262"/>
              <a:gd name="connsiteY59" fmla="*/ 715541 h 1348587"/>
              <a:gd name="connsiteX60" fmla="*/ 2093928 w 2949262"/>
              <a:gd name="connsiteY60" fmla="*/ 726362 h 1348587"/>
              <a:gd name="connsiteX61" fmla="*/ 2126392 w 2949262"/>
              <a:gd name="connsiteY61" fmla="*/ 737183 h 1348587"/>
              <a:gd name="connsiteX62" fmla="*/ 2142624 w 2949262"/>
              <a:gd name="connsiteY62" fmla="*/ 742594 h 1348587"/>
              <a:gd name="connsiteX63" fmla="*/ 2158856 w 2949262"/>
              <a:gd name="connsiteY63" fmla="*/ 753415 h 1348587"/>
              <a:gd name="connsiteX64" fmla="*/ 2175088 w 2949262"/>
              <a:gd name="connsiteY64" fmla="*/ 758826 h 1348587"/>
              <a:gd name="connsiteX65" fmla="*/ 2202141 w 2949262"/>
              <a:gd name="connsiteY65" fmla="*/ 769647 h 1348587"/>
              <a:gd name="connsiteX66" fmla="*/ 2218373 w 2949262"/>
              <a:gd name="connsiteY66" fmla="*/ 780469 h 1348587"/>
              <a:gd name="connsiteX67" fmla="*/ 2256248 w 2949262"/>
              <a:gd name="connsiteY67" fmla="*/ 791290 h 1348587"/>
              <a:gd name="connsiteX68" fmla="*/ 2272480 w 2949262"/>
              <a:gd name="connsiteY68" fmla="*/ 796701 h 1348587"/>
              <a:gd name="connsiteX69" fmla="*/ 2331997 w 2949262"/>
              <a:gd name="connsiteY69" fmla="*/ 807522 h 1348587"/>
              <a:gd name="connsiteX70" fmla="*/ 2359050 w 2949262"/>
              <a:gd name="connsiteY70" fmla="*/ 812932 h 1348587"/>
              <a:gd name="connsiteX71" fmla="*/ 2396925 w 2949262"/>
              <a:gd name="connsiteY71" fmla="*/ 818343 h 1348587"/>
              <a:gd name="connsiteX72" fmla="*/ 2418567 w 2949262"/>
              <a:gd name="connsiteY72" fmla="*/ 823754 h 1348587"/>
              <a:gd name="connsiteX73" fmla="*/ 2434799 w 2949262"/>
              <a:gd name="connsiteY73" fmla="*/ 829164 h 1348587"/>
              <a:gd name="connsiteX74" fmla="*/ 2478084 w 2949262"/>
              <a:gd name="connsiteY74" fmla="*/ 834575 h 1348587"/>
              <a:gd name="connsiteX75" fmla="*/ 2494316 w 2949262"/>
              <a:gd name="connsiteY75" fmla="*/ 839986 h 1348587"/>
              <a:gd name="connsiteX76" fmla="*/ 2521370 w 2949262"/>
              <a:gd name="connsiteY76" fmla="*/ 850807 h 1348587"/>
              <a:gd name="connsiteX77" fmla="*/ 2553833 w 2949262"/>
              <a:gd name="connsiteY77" fmla="*/ 856218 h 1348587"/>
              <a:gd name="connsiteX78" fmla="*/ 2591708 w 2949262"/>
              <a:gd name="connsiteY78" fmla="*/ 867039 h 1348587"/>
              <a:gd name="connsiteX79" fmla="*/ 2613351 w 2949262"/>
              <a:gd name="connsiteY79" fmla="*/ 872450 h 1348587"/>
              <a:gd name="connsiteX80" fmla="*/ 2651225 w 2949262"/>
              <a:gd name="connsiteY80" fmla="*/ 867039 h 1348587"/>
              <a:gd name="connsiteX81" fmla="*/ 2672868 w 2949262"/>
              <a:gd name="connsiteY81" fmla="*/ 850807 h 1348587"/>
              <a:gd name="connsiteX82" fmla="*/ 2710742 w 2949262"/>
              <a:gd name="connsiteY82" fmla="*/ 834575 h 1348587"/>
              <a:gd name="connsiteX83" fmla="*/ 2818955 w 2949262"/>
              <a:gd name="connsiteY83" fmla="*/ 839986 h 1348587"/>
              <a:gd name="connsiteX84" fmla="*/ 2894704 w 2949262"/>
              <a:gd name="connsiteY84" fmla="*/ 850807 h 1348587"/>
              <a:gd name="connsiteX85" fmla="*/ 2910936 w 2949262"/>
              <a:gd name="connsiteY85" fmla="*/ 883271 h 1348587"/>
              <a:gd name="connsiteX86" fmla="*/ 2921758 w 2949262"/>
              <a:gd name="connsiteY86" fmla="*/ 915735 h 1348587"/>
              <a:gd name="connsiteX87" fmla="*/ 2927168 w 2949262"/>
              <a:gd name="connsiteY87" fmla="*/ 931967 h 1348587"/>
              <a:gd name="connsiteX88" fmla="*/ 2937990 w 2949262"/>
              <a:gd name="connsiteY88" fmla="*/ 980663 h 1348587"/>
              <a:gd name="connsiteX89" fmla="*/ 2937990 w 2949262"/>
              <a:gd name="connsiteY89" fmla="*/ 1240374 h 1348587"/>
              <a:gd name="connsiteX90" fmla="*/ 2927168 w 2949262"/>
              <a:gd name="connsiteY90" fmla="*/ 1251195 h 1348587"/>
              <a:gd name="connsiteX91" fmla="*/ 2894704 w 2949262"/>
              <a:gd name="connsiteY91" fmla="*/ 1262016 h 1348587"/>
              <a:gd name="connsiteX92" fmla="*/ 2856830 w 2949262"/>
              <a:gd name="connsiteY92" fmla="*/ 1278248 h 1348587"/>
              <a:gd name="connsiteX93" fmla="*/ 2840598 w 2949262"/>
              <a:gd name="connsiteY93" fmla="*/ 1289070 h 1348587"/>
              <a:gd name="connsiteX94" fmla="*/ 2818955 w 2949262"/>
              <a:gd name="connsiteY94" fmla="*/ 1294480 h 1348587"/>
              <a:gd name="connsiteX95" fmla="*/ 2781081 w 2949262"/>
              <a:gd name="connsiteY95" fmla="*/ 1299891 h 1348587"/>
              <a:gd name="connsiteX96" fmla="*/ 2732385 w 2949262"/>
              <a:gd name="connsiteY96" fmla="*/ 1305302 h 1348587"/>
              <a:gd name="connsiteX97" fmla="*/ 2656636 w 2949262"/>
              <a:gd name="connsiteY97" fmla="*/ 1321534 h 1348587"/>
              <a:gd name="connsiteX98" fmla="*/ 2570065 w 2949262"/>
              <a:gd name="connsiteY98" fmla="*/ 1332355 h 1348587"/>
              <a:gd name="connsiteX99" fmla="*/ 2548423 w 2949262"/>
              <a:gd name="connsiteY99" fmla="*/ 1337766 h 1348587"/>
              <a:gd name="connsiteX100" fmla="*/ 2445620 w 2949262"/>
              <a:gd name="connsiteY100" fmla="*/ 1348587 h 1348587"/>
              <a:gd name="connsiteX101" fmla="*/ 2137213 w 2949262"/>
              <a:gd name="connsiteY101" fmla="*/ 1343176 h 1348587"/>
              <a:gd name="connsiteX102" fmla="*/ 2077696 w 2949262"/>
              <a:gd name="connsiteY102" fmla="*/ 1337766 h 1348587"/>
              <a:gd name="connsiteX103" fmla="*/ 2050643 w 2949262"/>
              <a:gd name="connsiteY103" fmla="*/ 1326944 h 1348587"/>
              <a:gd name="connsiteX104" fmla="*/ 2018179 w 2949262"/>
              <a:gd name="connsiteY104" fmla="*/ 1321534 h 1348587"/>
              <a:gd name="connsiteX105" fmla="*/ 1953251 w 2949262"/>
              <a:gd name="connsiteY105" fmla="*/ 1310712 h 1348587"/>
              <a:gd name="connsiteX106" fmla="*/ 1893734 w 2949262"/>
              <a:gd name="connsiteY106" fmla="*/ 1305302 h 1348587"/>
              <a:gd name="connsiteX107" fmla="*/ 1866681 w 2949262"/>
              <a:gd name="connsiteY107" fmla="*/ 1299891 h 1348587"/>
              <a:gd name="connsiteX108" fmla="*/ 1704361 w 2949262"/>
              <a:gd name="connsiteY108" fmla="*/ 1289070 h 1348587"/>
              <a:gd name="connsiteX109" fmla="*/ 1617791 w 2949262"/>
              <a:gd name="connsiteY109" fmla="*/ 1278248 h 1348587"/>
              <a:gd name="connsiteX110" fmla="*/ 1563684 w 2949262"/>
              <a:gd name="connsiteY110" fmla="*/ 1272838 h 1348587"/>
              <a:gd name="connsiteX111" fmla="*/ 1531220 w 2949262"/>
              <a:gd name="connsiteY111" fmla="*/ 1262016 h 1348587"/>
              <a:gd name="connsiteX112" fmla="*/ 1417597 w 2949262"/>
              <a:gd name="connsiteY112" fmla="*/ 1251195 h 1348587"/>
              <a:gd name="connsiteX113" fmla="*/ 1266099 w 2949262"/>
              <a:gd name="connsiteY113" fmla="*/ 1240374 h 1348587"/>
              <a:gd name="connsiteX114" fmla="*/ 1120011 w 2949262"/>
              <a:gd name="connsiteY114" fmla="*/ 1234963 h 1348587"/>
              <a:gd name="connsiteX115" fmla="*/ 827836 w 2949262"/>
              <a:gd name="connsiteY115" fmla="*/ 1240374 h 1348587"/>
              <a:gd name="connsiteX116" fmla="*/ 784551 w 2949262"/>
              <a:gd name="connsiteY116" fmla="*/ 1251195 h 1348587"/>
              <a:gd name="connsiteX117" fmla="*/ 725033 w 2949262"/>
              <a:gd name="connsiteY117" fmla="*/ 1256606 h 1348587"/>
              <a:gd name="connsiteX118" fmla="*/ 708801 w 2949262"/>
              <a:gd name="connsiteY118" fmla="*/ 1262016 h 1348587"/>
              <a:gd name="connsiteX119" fmla="*/ 476144 w 2949262"/>
              <a:gd name="connsiteY119" fmla="*/ 1278248 h 1348587"/>
              <a:gd name="connsiteX120" fmla="*/ 113630 w 2949262"/>
              <a:gd name="connsiteY120" fmla="*/ 1272838 h 1348587"/>
              <a:gd name="connsiteX121" fmla="*/ 81166 w 2949262"/>
              <a:gd name="connsiteY121" fmla="*/ 1262016 h 1348587"/>
              <a:gd name="connsiteX122" fmla="*/ 64934 w 2949262"/>
              <a:gd name="connsiteY122" fmla="*/ 1256606 h 1348587"/>
              <a:gd name="connsiteX123" fmla="*/ 54113 w 2949262"/>
              <a:gd name="connsiteY123" fmla="*/ 1240374 h 1348587"/>
              <a:gd name="connsiteX124" fmla="*/ 16238 w 2949262"/>
              <a:gd name="connsiteY124" fmla="*/ 1202499 h 1348587"/>
              <a:gd name="connsiteX125" fmla="*/ 6 w 2949262"/>
              <a:gd name="connsiteY125" fmla="*/ 1153803 h 1348587"/>
              <a:gd name="connsiteX126" fmla="*/ 10828 w 2949262"/>
              <a:gd name="connsiteY126" fmla="*/ 1040180 h 1348587"/>
              <a:gd name="connsiteX127" fmla="*/ 16238 w 2949262"/>
              <a:gd name="connsiteY127" fmla="*/ 856218 h 1348587"/>
              <a:gd name="connsiteX128" fmla="*/ 27059 w 2949262"/>
              <a:gd name="connsiteY128" fmla="*/ 785879 h 1348587"/>
              <a:gd name="connsiteX129" fmla="*/ 37881 w 2949262"/>
              <a:gd name="connsiteY129" fmla="*/ 753415 h 1348587"/>
              <a:gd name="connsiteX130" fmla="*/ 43291 w 2949262"/>
              <a:gd name="connsiteY130" fmla="*/ 710130 h 1348587"/>
              <a:gd name="connsiteX131" fmla="*/ 48702 w 2949262"/>
              <a:gd name="connsiteY131" fmla="*/ 683077 h 1348587"/>
              <a:gd name="connsiteX132" fmla="*/ 54113 w 2949262"/>
              <a:gd name="connsiteY132" fmla="*/ 650613 h 1348587"/>
              <a:gd name="connsiteX133" fmla="*/ 64934 w 2949262"/>
              <a:gd name="connsiteY133" fmla="*/ 596506 h 1348587"/>
              <a:gd name="connsiteX134" fmla="*/ 70345 w 2949262"/>
              <a:gd name="connsiteY134" fmla="*/ 536989 h 1348587"/>
              <a:gd name="connsiteX135" fmla="*/ 75755 w 2949262"/>
              <a:gd name="connsiteY135" fmla="*/ 504525 h 1348587"/>
              <a:gd name="connsiteX136" fmla="*/ 119041 w 2949262"/>
              <a:gd name="connsiteY136" fmla="*/ 33799 h 134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2949262" h="1348587">
                <a:moveTo>
                  <a:pt x="119041" y="33799"/>
                </a:moveTo>
                <a:cubicBezTo>
                  <a:pt x="130764" y="-43754"/>
                  <a:pt x="137483" y="35980"/>
                  <a:pt x="146094" y="39209"/>
                </a:cubicBezTo>
                <a:cubicBezTo>
                  <a:pt x="152183" y="41492"/>
                  <a:pt x="156510" y="47123"/>
                  <a:pt x="162326" y="50031"/>
                </a:cubicBezTo>
                <a:cubicBezTo>
                  <a:pt x="167427" y="52582"/>
                  <a:pt x="173147" y="53638"/>
                  <a:pt x="178558" y="55441"/>
                </a:cubicBezTo>
                <a:cubicBezTo>
                  <a:pt x="211454" y="77373"/>
                  <a:pt x="176501" y="56699"/>
                  <a:pt x="216432" y="71673"/>
                </a:cubicBezTo>
                <a:cubicBezTo>
                  <a:pt x="223984" y="74505"/>
                  <a:pt x="230423" y="79944"/>
                  <a:pt x="238075" y="82495"/>
                </a:cubicBezTo>
                <a:cubicBezTo>
                  <a:pt x="252184" y="87198"/>
                  <a:pt x="281360" y="93316"/>
                  <a:pt x="281360" y="93316"/>
                </a:cubicBezTo>
                <a:cubicBezTo>
                  <a:pt x="286771" y="96923"/>
                  <a:pt x="291650" y="101496"/>
                  <a:pt x="297592" y="104137"/>
                </a:cubicBezTo>
                <a:cubicBezTo>
                  <a:pt x="308016" y="108770"/>
                  <a:pt x="319235" y="111351"/>
                  <a:pt x="330056" y="114958"/>
                </a:cubicBezTo>
                <a:cubicBezTo>
                  <a:pt x="335467" y="116762"/>
                  <a:pt x="341187" y="117818"/>
                  <a:pt x="346288" y="120369"/>
                </a:cubicBezTo>
                <a:cubicBezTo>
                  <a:pt x="353502" y="123976"/>
                  <a:pt x="360441" y="128194"/>
                  <a:pt x="367930" y="131190"/>
                </a:cubicBezTo>
                <a:cubicBezTo>
                  <a:pt x="378521" y="135426"/>
                  <a:pt x="389573" y="138405"/>
                  <a:pt x="400394" y="142012"/>
                </a:cubicBezTo>
                <a:cubicBezTo>
                  <a:pt x="405805" y="143816"/>
                  <a:pt x="411525" y="144871"/>
                  <a:pt x="416626" y="147422"/>
                </a:cubicBezTo>
                <a:cubicBezTo>
                  <a:pt x="431055" y="154636"/>
                  <a:pt x="444608" y="163963"/>
                  <a:pt x="459912" y="169065"/>
                </a:cubicBezTo>
                <a:cubicBezTo>
                  <a:pt x="476951" y="174745"/>
                  <a:pt x="478757" y="175808"/>
                  <a:pt x="497786" y="179886"/>
                </a:cubicBezTo>
                <a:cubicBezTo>
                  <a:pt x="515771" y="183740"/>
                  <a:pt x="551893" y="190708"/>
                  <a:pt x="551893" y="190708"/>
                </a:cubicBezTo>
                <a:cubicBezTo>
                  <a:pt x="557304" y="194315"/>
                  <a:pt x="562183" y="198888"/>
                  <a:pt x="568125" y="201529"/>
                </a:cubicBezTo>
                <a:cubicBezTo>
                  <a:pt x="605976" y="218351"/>
                  <a:pt x="594165" y="208039"/>
                  <a:pt x="633052" y="217761"/>
                </a:cubicBezTo>
                <a:cubicBezTo>
                  <a:pt x="644118" y="220528"/>
                  <a:pt x="654450" y="225815"/>
                  <a:pt x="665516" y="228582"/>
                </a:cubicBezTo>
                <a:cubicBezTo>
                  <a:pt x="672730" y="230386"/>
                  <a:pt x="679900" y="232380"/>
                  <a:pt x="687159" y="233993"/>
                </a:cubicBezTo>
                <a:cubicBezTo>
                  <a:pt x="704756" y="237903"/>
                  <a:pt x="714821" y="238119"/>
                  <a:pt x="730444" y="244814"/>
                </a:cubicBezTo>
                <a:cubicBezTo>
                  <a:pt x="737858" y="247991"/>
                  <a:pt x="744535" y="252803"/>
                  <a:pt x="752087" y="255635"/>
                </a:cubicBezTo>
                <a:cubicBezTo>
                  <a:pt x="786460" y="268525"/>
                  <a:pt x="773409" y="249984"/>
                  <a:pt x="817015" y="282689"/>
                </a:cubicBezTo>
                <a:cubicBezTo>
                  <a:pt x="824229" y="288100"/>
                  <a:pt x="830591" y="294888"/>
                  <a:pt x="838657" y="298921"/>
                </a:cubicBezTo>
                <a:cubicBezTo>
                  <a:pt x="848859" y="304022"/>
                  <a:pt x="861630" y="303415"/>
                  <a:pt x="871121" y="309742"/>
                </a:cubicBezTo>
                <a:cubicBezTo>
                  <a:pt x="910667" y="336105"/>
                  <a:pt x="860943" y="303926"/>
                  <a:pt x="908996" y="331385"/>
                </a:cubicBezTo>
                <a:cubicBezTo>
                  <a:pt x="938361" y="348165"/>
                  <a:pt x="911703" y="337698"/>
                  <a:pt x="941459" y="347616"/>
                </a:cubicBezTo>
                <a:cubicBezTo>
                  <a:pt x="959457" y="365614"/>
                  <a:pt x="943927" y="353311"/>
                  <a:pt x="968513" y="363848"/>
                </a:cubicBezTo>
                <a:cubicBezTo>
                  <a:pt x="975926" y="367025"/>
                  <a:pt x="983152" y="370668"/>
                  <a:pt x="990155" y="374670"/>
                </a:cubicBezTo>
                <a:cubicBezTo>
                  <a:pt x="995801" y="377896"/>
                  <a:pt x="1000410" y="382929"/>
                  <a:pt x="1006387" y="385491"/>
                </a:cubicBezTo>
                <a:cubicBezTo>
                  <a:pt x="1013222" y="388420"/>
                  <a:pt x="1020880" y="388859"/>
                  <a:pt x="1028030" y="390902"/>
                </a:cubicBezTo>
                <a:cubicBezTo>
                  <a:pt x="1065665" y="401654"/>
                  <a:pt x="1019714" y="389813"/>
                  <a:pt x="1065904" y="407134"/>
                </a:cubicBezTo>
                <a:cubicBezTo>
                  <a:pt x="1072867" y="409745"/>
                  <a:pt x="1080397" y="410501"/>
                  <a:pt x="1087547" y="412544"/>
                </a:cubicBezTo>
                <a:cubicBezTo>
                  <a:pt x="1098371" y="415636"/>
                  <a:pt x="1114496" y="422661"/>
                  <a:pt x="1125422" y="423366"/>
                </a:cubicBezTo>
                <a:cubicBezTo>
                  <a:pt x="1174050" y="426503"/>
                  <a:pt x="1222813" y="426973"/>
                  <a:pt x="1271509" y="428776"/>
                </a:cubicBezTo>
                <a:cubicBezTo>
                  <a:pt x="1316552" y="440037"/>
                  <a:pt x="1272019" y="426326"/>
                  <a:pt x="1309384" y="445008"/>
                </a:cubicBezTo>
                <a:cubicBezTo>
                  <a:pt x="1314485" y="447559"/>
                  <a:pt x="1320374" y="448172"/>
                  <a:pt x="1325616" y="450419"/>
                </a:cubicBezTo>
                <a:cubicBezTo>
                  <a:pt x="1372417" y="470477"/>
                  <a:pt x="1325423" y="453961"/>
                  <a:pt x="1363490" y="466651"/>
                </a:cubicBezTo>
                <a:cubicBezTo>
                  <a:pt x="1367097" y="470258"/>
                  <a:pt x="1369576" y="475577"/>
                  <a:pt x="1374312" y="477472"/>
                </a:cubicBezTo>
                <a:cubicBezTo>
                  <a:pt x="1415723" y="494036"/>
                  <a:pt x="1406329" y="481918"/>
                  <a:pt x="1433829" y="493704"/>
                </a:cubicBezTo>
                <a:cubicBezTo>
                  <a:pt x="1451641" y="501338"/>
                  <a:pt x="1454135" y="506032"/>
                  <a:pt x="1471703" y="509936"/>
                </a:cubicBezTo>
                <a:cubicBezTo>
                  <a:pt x="1482412" y="512316"/>
                  <a:pt x="1493373" y="513385"/>
                  <a:pt x="1504167" y="515347"/>
                </a:cubicBezTo>
                <a:cubicBezTo>
                  <a:pt x="1513215" y="516992"/>
                  <a:pt x="1522259" y="518689"/>
                  <a:pt x="1531220" y="520757"/>
                </a:cubicBezTo>
                <a:cubicBezTo>
                  <a:pt x="1552957" y="525773"/>
                  <a:pt x="1574505" y="531578"/>
                  <a:pt x="1596148" y="536989"/>
                </a:cubicBezTo>
                <a:cubicBezTo>
                  <a:pt x="1603362" y="538793"/>
                  <a:pt x="1610736" y="540048"/>
                  <a:pt x="1617791" y="542400"/>
                </a:cubicBezTo>
                <a:cubicBezTo>
                  <a:pt x="1623202" y="544204"/>
                  <a:pt x="1628521" y="546310"/>
                  <a:pt x="1634023" y="547811"/>
                </a:cubicBezTo>
                <a:cubicBezTo>
                  <a:pt x="1648371" y="551724"/>
                  <a:pt x="1662880" y="555025"/>
                  <a:pt x="1677308" y="558632"/>
                </a:cubicBezTo>
                <a:lnTo>
                  <a:pt x="1698951" y="564043"/>
                </a:lnTo>
                <a:cubicBezTo>
                  <a:pt x="1731849" y="585974"/>
                  <a:pt x="1696892" y="565299"/>
                  <a:pt x="1736825" y="580274"/>
                </a:cubicBezTo>
                <a:cubicBezTo>
                  <a:pt x="1744377" y="583106"/>
                  <a:pt x="1750979" y="588100"/>
                  <a:pt x="1758468" y="591096"/>
                </a:cubicBezTo>
                <a:cubicBezTo>
                  <a:pt x="1769059" y="595332"/>
                  <a:pt x="1780730" y="596816"/>
                  <a:pt x="1790932" y="601917"/>
                </a:cubicBezTo>
                <a:cubicBezTo>
                  <a:pt x="1798146" y="605524"/>
                  <a:pt x="1804922" y="610187"/>
                  <a:pt x="1812574" y="612738"/>
                </a:cubicBezTo>
                <a:cubicBezTo>
                  <a:pt x="1826683" y="617441"/>
                  <a:pt x="1841431" y="619953"/>
                  <a:pt x="1855859" y="623560"/>
                </a:cubicBezTo>
                <a:lnTo>
                  <a:pt x="1877502" y="628970"/>
                </a:lnTo>
                <a:cubicBezTo>
                  <a:pt x="1895289" y="640829"/>
                  <a:pt x="1890363" y="639601"/>
                  <a:pt x="1909966" y="645202"/>
                </a:cubicBezTo>
                <a:cubicBezTo>
                  <a:pt x="1924530" y="649363"/>
                  <a:pt x="1952385" y="654422"/>
                  <a:pt x="1964072" y="661434"/>
                </a:cubicBezTo>
                <a:cubicBezTo>
                  <a:pt x="1999012" y="682397"/>
                  <a:pt x="1980814" y="675603"/>
                  <a:pt x="2018179" y="683077"/>
                </a:cubicBezTo>
                <a:cubicBezTo>
                  <a:pt x="2027197" y="688488"/>
                  <a:pt x="2036314" y="693735"/>
                  <a:pt x="2045232" y="699309"/>
                </a:cubicBezTo>
                <a:cubicBezTo>
                  <a:pt x="2050746" y="702755"/>
                  <a:pt x="2055648" y="707222"/>
                  <a:pt x="2061464" y="710130"/>
                </a:cubicBezTo>
                <a:cubicBezTo>
                  <a:pt x="2066565" y="712681"/>
                  <a:pt x="2072595" y="712990"/>
                  <a:pt x="2077696" y="715541"/>
                </a:cubicBezTo>
                <a:cubicBezTo>
                  <a:pt x="2083512" y="718449"/>
                  <a:pt x="2087986" y="723721"/>
                  <a:pt x="2093928" y="726362"/>
                </a:cubicBezTo>
                <a:cubicBezTo>
                  <a:pt x="2104352" y="730995"/>
                  <a:pt x="2115571" y="733576"/>
                  <a:pt x="2126392" y="737183"/>
                </a:cubicBezTo>
                <a:cubicBezTo>
                  <a:pt x="2131803" y="738987"/>
                  <a:pt x="2137878" y="739430"/>
                  <a:pt x="2142624" y="742594"/>
                </a:cubicBezTo>
                <a:cubicBezTo>
                  <a:pt x="2148035" y="746201"/>
                  <a:pt x="2153040" y="750507"/>
                  <a:pt x="2158856" y="753415"/>
                </a:cubicBezTo>
                <a:cubicBezTo>
                  <a:pt x="2163957" y="755966"/>
                  <a:pt x="2169748" y="756823"/>
                  <a:pt x="2175088" y="758826"/>
                </a:cubicBezTo>
                <a:cubicBezTo>
                  <a:pt x="2184182" y="762236"/>
                  <a:pt x="2193454" y="765303"/>
                  <a:pt x="2202141" y="769647"/>
                </a:cubicBezTo>
                <a:cubicBezTo>
                  <a:pt x="2207957" y="772555"/>
                  <a:pt x="2212557" y="777561"/>
                  <a:pt x="2218373" y="780469"/>
                </a:cubicBezTo>
                <a:cubicBezTo>
                  <a:pt x="2227016" y="784791"/>
                  <a:pt x="2248165" y="788981"/>
                  <a:pt x="2256248" y="791290"/>
                </a:cubicBezTo>
                <a:cubicBezTo>
                  <a:pt x="2261732" y="792857"/>
                  <a:pt x="2266947" y="795318"/>
                  <a:pt x="2272480" y="796701"/>
                </a:cubicBezTo>
                <a:cubicBezTo>
                  <a:pt x="2290283" y="801152"/>
                  <a:pt x="2314330" y="804310"/>
                  <a:pt x="2331997" y="807522"/>
                </a:cubicBezTo>
                <a:cubicBezTo>
                  <a:pt x="2341045" y="809167"/>
                  <a:pt x="2349979" y="811420"/>
                  <a:pt x="2359050" y="812932"/>
                </a:cubicBezTo>
                <a:cubicBezTo>
                  <a:pt x="2371630" y="815029"/>
                  <a:pt x="2384378" y="816061"/>
                  <a:pt x="2396925" y="818343"/>
                </a:cubicBezTo>
                <a:cubicBezTo>
                  <a:pt x="2404241" y="819673"/>
                  <a:pt x="2411417" y="821711"/>
                  <a:pt x="2418567" y="823754"/>
                </a:cubicBezTo>
                <a:cubicBezTo>
                  <a:pt x="2424051" y="825321"/>
                  <a:pt x="2429188" y="828144"/>
                  <a:pt x="2434799" y="829164"/>
                </a:cubicBezTo>
                <a:cubicBezTo>
                  <a:pt x="2449105" y="831765"/>
                  <a:pt x="2463656" y="832771"/>
                  <a:pt x="2478084" y="834575"/>
                </a:cubicBezTo>
                <a:cubicBezTo>
                  <a:pt x="2483495" y="836379"/>
                  <a:pt x="2488976" y="837983"/>
                  <a:pt x="2494316" y="839986"/>
                </a:cubicBezTo>
                <a:cubicBezTo>
                  <a:pt x="2503410" y="843396"/>
                  <a:pt x="2512000" y="848251"/>
                  <a:pt x="2521370" y="850807"/>
                </a:cubicBezTo>
                <a:cubicBezTo>
                  <a:pt x="2531954" y="853693"/>
                  <a:pt x="2543076" y="854067"/>
                  <a:pt x="2553833" y="856218"/>
                </a:cubicBezTo>
                <a:cubicBezTo>
                  <a:pt x="2582036" y="861858"/>
                  <a:pt x="2567634" y="860160"/>
                  <a:pt x="2591708" y="867039"/>
                </a:cubicBezTo>
                <a:cubicBezTo>
                  <a:pt x="2598858" y="869082"/>
                  <a:pt x="2606137" y="870646"/>
                  <a:pt x="2613351" y="872450"/>
                </a:cubicBezTo>
                <a:cubicBezTo>
                  <a:pt x="2625976" y="870646"/>
                  <a:pt x="2639240" y="871397"/>
                  <a:pt x="2651225" y="867039"/>
                </a:cubicBezTo>
                <a:cubicBezTo>
                  <a:pt x="2659700" y="863957"/>
                  <a:pt x="2665221" y="855586"/>
                  <a:pt x="2672868" y="850807"/>
                </a:cubicBezTo>
                <a:cubicBezTo>
                  <a:pt x="2688149" y="841256"/>
                  <a:pt x="2694964" y="839835"/>
                  <a:pt x="2710742" y="834575"/>
                </a:cubicBezTo>
                <a:lnTo>
                  <a:pt x="2818955" y="839986"/>
                </a:lnTo>
                <a:cubicBezTo>
                  <a:pt x="2877754" y="843779"/>
                  <a:pt x="2861405" y="839707"/>
                  <a:pt x="2894704" y="850807"/>
                </a:cubicBezTo>
                <a:cubicBezTo>
                  <a:pt x="2914438" y="910006"/>
                  <a:pt x="2882966" y="820338"/>
                  <a:pt x="2910936" y="883271"/>
                </a:cubicBezTo>
                <a:cubicBezTo>
                  <a:pt x="2915569" y="893695"/>
                  <a:pt x="2918151" y="904914"/>
                  <a:pt x="2921758" y="915735"/>
                </a:cubicBezTo>
                <a:cubicBezTo>
                  <a:pt x="2923562" y="921146"/>
                  <a:pt x="2926230" y="926341"/>
                  <a:pt x="2927168" y="931967"/>
                </a:cubicBezTo>
                <a:cubicBezTo>
                  <a:pt x="2933517" y="970057"/>
                  <a:pt x="2929110" y="954023"/>
                  <a:pt x="2937990" y="980663"/>
                </a:cubicBezTo>
                <a:cubicBezTo>
                  <a:pt x="2954769" y="1081349"/>
                  <a:pt x="2951163" y="1047175"/>
                  <a:pt x="2937990" y="1240374"/>
                </a:cubicBezTo>
                <a:cubicBezTo>
                  <a:pt x="2937643" y="1245463"/>
                  <a:pt x="2931731" y="1248914"/>
                  <a:pt x="2927168" y="1251195"/>
                </a:cubicBezTo>
                <a:cubicBezTo>
                  <a:pt x="2916965" y="1256296"/>
                  <a:pt x="2905525" y="1258409"/>
                  <a:pt x="2894704" y="1262016"/>
                </a:cubicBezTo>
                <a:cubicBezTo>
                  <a:pt x="2876497" y="1268085"/>
                  <a:pt x="2875546" y="1267553"/>
                  <a:pt x="2856830" y="1278248"/>
                </a:cubicBezTo>
                <a:cubicBezTo>
                  <a:pt x="2851184" y="1281474"/>
                  <a:pt x="2846575" y="1286508"/>
                  <a:pt x="2840598" y="1289070"/>
                </a:cubicBezTo>
                <a:cubicBezTo>
                  <a:pt x="2833763" y="1291999"/>
                  <a:pt x="2826271" y="1293150"/>
                  <a:pt x="2818955" y="1294480"/>
                </a:cubicBezTo>
                <a:cubicBezTo>
                  <a:pt x="2806408" y="1296761"/>
                  <a:pt x="2793735" y="1298309"/>
                  <a:pt x="2781081" y="1299891"/>
                </a:cubicBezTo>
                <a:cubicBezTo>
                  <a:pt x="2764875" y="1301917"/>
                  <a:pt x="2748475" y="1302504"/>
                  <a:pt x="2732385" y="1305302"/>
                </a:cubicBezTo>
                <a:cubicBezTo>
                  <a:pt x="2706944" y="1309727"/>
                  <a:pt x="2682003" y="1316702"/>
                  <a:pt x="2656636" y="1321534"/>
                </a:cubicBezTo>
                <a:cubicBezTo>
                  <a:pt x="2635033" y="1325649"/>
                  <a:pt x="2589893" y="1330152"/>
                  <a:pt x="2570065" y="1332355"/>
                </a:cubicBezTo>
                <a:cubicBezTo>
                  <a:pt x="2562851" y="1334159"/>
                  <a:pt x="2555797" y="1336804"/>
                  <a:pt x="2548423" y="1337766"/>
                </a:cubicBezTo>
                <a:cubicBezTo>
                  <a:pt x="2514255" y="1342223"/>
                  <a:pt x="2445620" y="1348587"/>
                  <a:pt x="2445620" y="1348587"/>
                </a:cubicBezTo>
                <a:lnTo>
                  <a:pt x="2137213" y="1343176"/>
                </a:lnTo>
                <a:cubicBezTo>
                  <a:pt x="2117301" y="1342590"/>
                  <a:pt x="2097276" y="1341437"/>
                  <a:pt x="2077696" y="1337766"/>
                </a:cubicBezTo>
                <a:cubicBezTo>
                  <a:pt x="2068150" y="1335976"/>
                  <a:pt x="2060013" y="1329500"/>
                  <a:pt x="2050643" y="1326944"/>
                </a:cubicBezTo>
                <a:cubicBezTo>
                  <a:pt x="2040059" y="1324057"/>
                  <a:pt x="2028973" y="1323496"/>
                  <a:pt x="2018179" y="1321534"/>
                </a:cubicBezTo>
                <a:cubicBezTo>
                  <a:pt x="1983653" y="1315257"/>
                  <a:pt x="1993251" y="1315156"/>
                  <a:pt x="1953251" y="1310712"/>
                </a:cubicBezTo>
                <a:cubicBezTo>
                  <a:pt x="1933452" y="1308512"/>
                  <a:pt x="1913573" y="1307105"/>
                  <a:pt x="1893734" y="1305302"/>
                </a:cubicBezTo>
                <a:cubicBezTo>
                  <a:pt x="1884716" y="1303498"/>
                  <a:pt x="1875806" y="1301032"/>
                  <a:pt x="1866681" y="1299891"/>
                </a:cubicBezTo>
                <a:cubicBezTo>
                  <a:pt x="1809219" y="1292708"/>
                  <a:pt x="1764649" y="1293228"/>
                  <a:pt x="1704361" y="1289070"/>
                </a:cubicBezTo>
                <a:cubicBezTo>
                  <a:pt x="1613492" y="1282803"/>
                  <a:pt x="1683778" y="1286496"/>
                  <a:pt x="1617791" y="1278248"/>
                </a:cubicBezTo>
                <a:cubicBezTo>
                  <a:pt x="1599805" y="1276000"/>
                  <a:pt x="1581720" y="1274641"/>
                  <a:pt x="1563684" y="1272838"/>
                </a:cubicBezTo>
                <a:cubicBezTo>
                  <a:pt x="1552863" y="1269231"/>
                  <a:pt x="1542504" y="1263688"/>
                  <a:pt x="1531220" y="1262016"/>
                </a:cubicBezTo>
                <a:cubicBezTo>
                  <a:pt x="1493585" y="1256440"/>
                  <a:pt x="1417597" y="1251195"/>
                  <a:pt x="1417597" y="1251195"/>
                </a:cubicBezTo>
                <a:cubicBezTo>
                  <a:pt x="1350473" y="1237772"/>
                  <a:pt x="1396826" y="1245603"/>
                  <a:pt x="1266099" y="1240374"/>
                </a:cubicBezTo>
                <a:lnTo>
                  <a:pt x="1120011" y="1234963"/>
                </a:lnTo>
                <a:lnTo>
                  <a:pt x="827836" y="1240374"/>
                </a:lnTo>
                <a:cubicBezTo>
                  <a:pt x="774625" y="1242178"/>
                  <a:pt x="822262" y="1245808"/>
                  <a:pt x="784551" y="1251195"/>
                </a:cubicBezTo>
                <a:cubicBezTo>
                  <a:pt x="764830" y="1254012"/>
                  <a:pt x="744872" y="1254802"/>
                  <a:pt x="725033" y="1256606"/>
                </a:cubicBezTo>
                <a:cubicBezTo>
                  <a:pt x="719622" y="1258409"/>
                  <a:pt x="714467" y="1261362"/>
                  <a:pt x="708801" y="1262016"/>
                </a:cubicBezTo>
                <a:cubicBezTo>
                  <a:pt x="618106" y="1272481"/>
                  <a:pt x="565461" y="1273783"/>
                  <a:pt x="476144" y="1278248"/>
                </a:cubicBezTo>
                <a:cubicBezTo>
                  <a:pt x="355306" y="1276445"/>
                  <a:pt x="234380" y="1277800"/>
                  <a:pt x="113630" y="1272838"/>
                </a:cubicBezTo>
                <a:cubicBezTo>
                  <a:pt x="102233" y="1272370"/>
                  <a:pt x="91987" y="1265623"/>
                  <a:pt x="81166" y="1262016"/>
                </a:cubicBezTo>
                <a:lnTo>
                  <a:pt x="64934" y="1256606"/>
                </a:lnTo>
                <a:cubicBezTo>
                  <a:pt x="61327" y="1251195"/>
                  <a:pt x="58463" y="1245207"/>
                  <a:pt x="54113" y="1240374"/>
                </a:cubicBezTo>
                <a:cubicBezTo>
                  <a:pt x="42169" y="1227103"/>
                  <a:pt x="16238" y="1202499"/>
                  <a:pt x="16238" y="1202499"/>
                </a:cubicBezTo>
                <a:cubicBezTo>
                  <a:pt x="12799" y="1193901"/>
                  <a:pt x="6" y="1165451"/>
                  <a:pt x="6" y="1153803"/>
                </a:cubicBezTo>
                <a:cubicBezTo>
                  <a:pt x="6" y="1077787"/>
                  <a:pt x="-617" y="1085956"/>
                  <a:pt x="10828" y="1040180"/>
                </a:cubicBezTo>
                <a:cubicBezTo>
                  <a:pt x="12631" y="978859"/>
                  <a:pt x="13320" y="917496"/>
                  <a:pt x="16238" y="856218"/>
                </a:cubicBezTo>
                <a:cubicBezTo>
                  <a:pt x="16870" y="842935"/>
                  <a:pt x="22541" y="802445"/>
                  <a:pt x="27059" y="785879"/>
                </a:cubicBezTo>
                <a:cubicBezTo>
                  <a:pt x="30060" y="774874"/>
                  <a:pt x="37881" y="753415"/>
                  <a:pt x="37881" y="753415"/>
                </a:cubicBezTo>
                <a:cubicBezTo>
                  <a:pt x="39684" y="738987"/>
                  <a:pt x="41080" y="724502"/>
                  <a:pt x="43291" y="710130"/>
                </a:cubicBezTo>
                <a:cubicBezTo>
                  <a:pt x="44689" y="701041"/>
                  <a:pt x="47057" y="692125"/>
                  <a:pt x="48702" y="683077"/>
                </a:cubicBezTo>
                <a:cubicBezTo>
                  <a:pt x="50665" y="672283"/>
                  <a:pt x="52091" y="661396"/>
                  <a:pt x="54113" y="650613"/>
                </a:cubicBezTo>
                <a:cubicBezTo>
                  <a:pt x="57503" y="632535"/>
                  <a:pt x="64934" y="596506"/>
                  <a:pt x="64934" y="596506"/>
                </a:cubicBezTo>
                <a:cubicBezTo>
                  <a:pt x="66738" y="576667"/>
                  <a:pt x="68017" y="556773"/>
                  <a:pt x="70345" y="536989"/>
                </a:cubicBezTo>
                <a:cubicBezTo>
                  <a:pt x="71627" y="526094"/>
                  <a:pt x="75506" y="515493"/>
                  <a:pt x="75755" y="504525"/>
                </a:cubicBezTo>
                <a:cubicBezTo>
                  <a:pt x="86166" y="46425"/>
                  <a:pt x="107318" y="111352"/>
                  <a:pt x="119041" y="33799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FEF11B-97B7-4A29-9A1D-55A3E85DFAC5}"/>
              </a:ext>
            </a:extLst>
          </p:cNvPr>
          <p:cNvSpPr/>
          <p:nvPr/>
        </p:nvSpPr>
        <p:spPr>
          <a:xfrm>
            <a:off x="-70338" y="6070750"/>
            <a:ext cx="3224747" cy="941454"/>
          </a:xfrm>
          <a:custGeom>
            <a:avLst/>
            <a:gdLst>
              <a:gd name="connsiteX0" fmla="*/ 2856823 w 3224747"/>
              <a:gd name="connsiteY0" fmla="*/ 0 h 941454"/>
              <a:gd name="connsiteX1" fmla="*/ 2824359 w 3224747"/>
              <a:gd name="connsiteY1" fmla="*/ 37875 h 941454"/>
              <a:gd name="connsiteX2" fmla="*/ 2813538 w 3224747"/>
              <a:gd name="connsiteY2" fmla="*/ 54107 h 941454"/>
              <a:gd name="connsiteX3" fmla="*/ 2797306 w 3224747"/>
              <a:gd name="connsiteY3" fmla="*/ 59517 h 941454"/>
              <a:gd name="connsiteX4" fmla="*/ 2737789 w 3224747"/>
              <a:gd name="connsiteY4" fmla="*/ 64928 h 941454"/>
              <a:gd name="connsiteX5" fmla="*/ 2726968 w 3224747"/>
              <a:gd name="connsiteY5" fmla="*/ 81160 h 941454"/>
              <a:gd name="connsiteX6" fmla="*/ 2721557 w 3224747"/>
              <a:gd name="connsiteY6" fmla="*/ 97392 h 941454"/>
              <a:gd name="connsiteX7" fmla="*/ 2699914 w 3224747"/>
              <a:gd name="connsiteY7" fmla="*/ 102803 h 941454"/>
              <a:gd name="connsiteX8" fmla="*/ 2662040 w 3224747"/>
              <a:gd name="connsiteY8" fmla="*/ 119035 h 941454"/>
              <a:gd name="connsiteX9" fmla="*/ 2640397 w 3224747"/>
              <a:gd name="connsiteY9" fmla="*/ 129856 h 941454"/>
              <a:gd name="connsiteX10" fmla="*/ 2624165 w 3224747"/>
              <a:gd name="connsiteY10" fmla="*/ 135267 h 941454"/>
              <a:gd name="connsiteX11" fmla="*/ 2607933 w 3224747"/>
              <a:gd name="connsiteY11" fmla="*/ 146088 h 941454"/>
              <a:gd name="connsiteX12" fmla="*/ 2559237 w 3224747"/>
              <a:gd name="connsiteY12" fmla="*/ 151499 h 941454"/>
              <a:gd name="connsiteX13" fmla="*/ 2488899 w 3224747"/>
              <a:gd name="connsiteY13" fmla="*/ 162320 h 941454"/>
              <a:gd name="connsiteX14" fmla="*/ 2472667 w 3224747"/>
              <a:gd name="connsiteY14" fmla="*/ 173141 h 941454"/>
              <a:gd name="connsiteX15" fmla="*/ 2386097 w 3224747"/>
              <a:gd name="connsiteY15" fmla="*/ 178552 h 941454"/>
              <a:gd name="connsiteX16" fmla="*/ 2353633 w 3224747"/>
              <a:gd name="connsiteY16" fmla="*/ 183962 h 941454"/>
              <a:gd name="connsiteX17" fmla="*/ 2342811 w 3224747"/>
              <a:gd name="connsiteY17" fmla="*/ 200194 h 941454"/>
              <a:gd name="connsiteX18" fmla="*/ 2321169 w 3224747"/>
              <a:gd name="connsiteY18" fmla="*/ 205605 h 941454"/>
              <a:gd name="connsiteX19" fmla="*/ 2304937 w 3224747"/>
              <a:gd name="connsiteY19" fmla="*/ 211016 h 941454"/>
              <a:gd name="connsiteX20" fmla="*/ 2283294 w 3224747"/>
              <a:gd name="connsiteY20" fmla="*/ 216426 h 941454"/>
              <a:gd name="connsiteX21" fmla="*/ 2250830 w 3224747"/>
              <a:gd name="connsiteY21" fmla="*/ 227248 h 941454"/>
              <a:gd name="connsiteX22" fmla="*/ 2240009 w 3224747"/>
              <a:gd name="connsiteY22" fmla="*/ 243480 h 941454"/>
              <a:gd name="connsiteX23" fmla="*/ 2175081 w 3224747"/>
              <a:gd name="connsiteY23" fmla="*/ 270533 h 941454"/>
              <a:gd name="connsiteX24" fmla="*/ 2158849 w 3224747"/>
              <a:gd name="connsiteY24" fmla="*/ 292175 h 941454"/>
              <a:gd name="connsiteX25" fmla="*/ 2148028 w 3224747"/>
              <a:gd name="connsiteY25" fmla="*/ 308407 h 941454"/>
              <a:gd name="connsiteX26" fmla="*/ 2131796 w 3224747"/>
              <a:gd name="connsiteY26" fmla="*/ 319229 h 941454"/>
              <a:gd name="connsiteX27" fmla="*/ 2056047 w 3224747"/>
              <a:gd name="connsiteY27" fmla="*/ 330050 h 941454"/>
              <a:gd name="connsiteX28" fmla="*/ 1969476 w 3224747"/>
              <a:gd name="connsiteY28" fmla="*/ 335461 h 941454"/>
              <a:gd name="connsiteX29" fmla="*/ 1953245 w 3224747"/>
              <a:gd name="connsiteY29" fmla="*/ 346282 h 941454"/>
              <a:gd name="connsiteX30" fmla="*/ 1877495 w 3224747"/>
              <a:gd name="connsiteY30" fmla="*/ 351693 h 941454"/>
              <a:gd name="connsiteX31" fmla="*/ 1855853 w 3224747"/>
              <a:gd name="connsiteY31" fmla="*/ 384157 h 941454"/>
              <a:gd name="connsiteX32" fmla="*/ 1845031 w 3224747"/>
              <a:gd name="connsiteY32" fmla="*/ 394978 h 941454"/>
              <a:gd name="connsiteX33" fmla="*/ 1796336 w 3224747"/>
              <a:gd name="connsiteY33" fmla="*/ 389567 h 941454"/>
              <a:gd name="connsiteX34" fmla="*/ 1774693 w 3224747"/>
              <a:gd name="connsiteY34" fmla="*/ 384157 h 941454"/>
              <a:gd name="connsiteX35" fmla="*/ 1731408 w 3224747"/>
              <a:gd name="connsiteY35" fmla="*/ 389567 h 941454"/>
              <a:gd name="connsiteX36" fmla="*/ 1693533 w 3224747"/>
              <a:gd name="connsiteY36" fmla="*/ 405799 h 941454"/>
              <a:gd name="connsiteX37" fmla="*/ 1536624 w 3224747"/>
              <a:gd name="connsiteY37" fmla="*/ 416620 h 941454"/>
              <a:gd name="connsiteX38" fmla="*/ 1520392 w 3224747"/>
              <a:gd name="connsiteY38" fmla="*/ 422031 h 941454"/>
              <a:gd name="connsiteX39" fmla="*/ 1482518 w 3224747"/>
              <a:gd name="connsiteY39" fmla="*/ 416620 h 941454"/>
              <a:gd name="connsiteX40" fmla="*/ 1455465 w 3224747"/>
              <a:gd name="connsiteY40" fmla="*/ 411210 h 941454"/>
              <a:gd name="connsiteX41" fmla="*/ 1423001 w 3224747"/>
              <a:gd name="connsiteY41" fmla="*/ 405799 h 941454"/>
              <a:gd name="connsiteX42" fmla="*/ 1320198 w 3224747"/>
              <a:gd name="connsiteY42" fmla="*/ 411210 h 941454"/>
              <a:gd name="connsiteX43" fmla="*/ 1195753 w 3224747"/>
              <a:gd name="connsiteY43" fmla="*/ 427442 h 941454"/>
              <a:gd name="connsiteX44" fmla="*/ 1136236 w 3224747"/>
              <a:gd name="connsiteY44" fmla="*/ 432852 h 941454"/>
              <a:gd name="connsiteX45" fmla="*/ 1103772 w 3224747"/>
              <a:gd name="connsiteY45" fmla="*/ 454495 h 941454"/>
              <a:gd name="connsiteX46" fmla="*/ 1071308 w 3224747"/>
              <a:gd name="connsiteY46" fmla="*/ 465316 h 941454"/>
              <a:gd name="connsiteX47" fmla="*/ 844061 w 3224747"/>
              <a:gd name="connsiteY47" fmla="*/ 476138 h 941454"/>
              <a:gd name="connsiteX48" fmla="*/ 811597 w 3224747"/>
              <a:gd name="connsiteY48" fmla="*/ 481548 h 941454"/>
              <a:gd name="connsiteX49" fmla="*/ 551886 w 3224747"/>
              <a:gd name="connsiteY49" fmla="*/ 492370 h 941454"/>
              <a:gd name="connsiteX50" fmla="*/ 340871 w 3224747"/>
              <a:gd name="connsiteY50" fmla="*/ 508601 h 941454"/>
              <a:gd name="connsiteX51" fmla="*/ 232658 w 3224747"/>
              <a:gd name="connsiteY51" fmla="*/ 503191 h 941454"/>
              <a:gd name="connsiteX52" fmla="*/ 178551 w 3224747"/>
              <a:gd name="connsiteY52" fmla="*/ 503191 h 941454"/>
              <a:gd name="connsiteX53" fmla="*/ 146087 w 3224747"/>
              <a:gd name="connsiteY53" fmla="*/ 541065 h 941454"/>
              <a:gd name="connsiteX54" fmla="*/ 64927 w 3224747"/>
              <a:gd name="connsiteY54" fmla="*/ 546476 h 941454"/>
              <a:gd name="connsiteX55" fmla="*/ 54106 w 3224747"/>
              <a:gd name="connsiteY55" fmla="*/ 584351 h 941454"/>
              <a:gd name="connsiteX56" fmla="*/ 27053 w 3224747"/>
              <a:gd name="connsiteY56" fmla="*/ 622225 h 941454"/>
              <a:gd name="connsiteX57" fmla="*/ 10821 w 3224747"/>
              <a:gd name="connsiteY57" fmla="*/ 654689 h 941454"/>
              <a:gd name="connsiteX58" fmla="*/ 5410 w 3224747"/>
              <a:gd name="connsiteY58" fmla="*/ 676332 h 941454"/>
              <a:gd name="connsiteX59" fmla="*/ 0 w 3224747"/>
              <a:gd name="connsiteY59" fmla="*/ 692564 h 941454"/>
              <a:gd name="connsiteX60" fmla="*/ 5410 w 3224747"/>
              <a:gd name="connsiteY60" fmla="*/ 762902 h 941454"/>
              <a:gd name="connsiteX61" fmla="*/ 21642 w 3224747"/>
              <a:gd name="connsiteY61" fmla="*/ 795366 h 941454"/>
              <a:gd name="connsiteX62" fmla="*/ 37874 w 3224747"/>
              <a:gd name="connsiteY62" fmla="*/ 806187 h 941454"/>
              <a:gd name="connsiteX63" fmla="*/ 81159 w 3224747"/>
              <a:gd name="connsiteY63" fmla="*/ 838651 h 941454"/>
              <a:gd name="connsiteX64" fmla="*/ 113623 w 3224747"/>
              <a:gd name="connsiteY64" fmla="*/ 860294 h 941454"/>
              <a:gd name="connsiteX65" fmla="*/ 156908 w 3224747"/>
              <a:gd name="connsiteY65" fmla="*/ 881936 h 941454"/>
              <a:gd name="connsiteX66" fmla="*/ 178551 w 3224747"/>
              <a:gd name="connsiteY66" fmla="*/ 892758 h 941454"/>
              <a:gd name="connsiteX67" fmla="*/ 216426 w 3224747"/>
              <a:gd name="connsiteY67" fmla="*/ 898168 h 941454"/>
              <a:gd name="connsiteX68" fmla="*/ 232658 w 3224747"/>
              <a:gd name="connsiteY68" fmla="*/ 908990 h 941454"/>
              <a:gd name="connsiteX69" fmla="*/ 270532 w 3224747"/>
              <a:gd name="connsiteY69" fmla="*/ 919811 h 941454"/>
              <a:gd name="connsiteX70" fmla="*/ 302996 w 3224747"/>
              <a:gd name="connsiteY70" fmla="*/ 936043 h 941454"/>
              <a:gd name="connsiteX71" fmla="*/ 394977 w 3224747"/>
              <a:gd name="connsiteY71" fmla="*/ 941454 h 941454"/>
              <a:gd name="connsiteX72" fmla="*/ 687152 w 3224747"/>
              <a:gd name="connsiteY72" fmla="*/ 936043 h 941454"/>
              <a:gd name="connsiteX73" fmla="*/ 719616 w 3224747"/>
              <a:gd name="connsiteY73" fmla="*/ 930632 h 941454"/>
              <a:gd name="connsiteX74" fmla="*/ 784544 w 3224747"/>
              <a:gd name="connsiteY74" fmla="*/ 925222 h 941454"/>
              <a:gd name="connsiteX75" fmla="*/ 865704 w 3224747"/>
              <a:gd name="connsiteY75" fmla="*/ 914400 h 941454"/>
              <a:gd name="connsiteX76" fmla="*/ 1141647 w 3224747"/>
              <a:gd name="connsiteY76" fmla="*/ 903579 h 941454"/>
              <a:gd name="connsiteX77" fmla="*/ 2045226 w 3224747"/>
              <a:gd name="connsiteY77" fmla="*/ 898168 h 941454"/>
              <a:gd name="connsiteX78" fmla="*/ 2196724 w 3224747"/>
              <a:gd name="connsiteY78" fmla="*/ 881936 h 941454"/>
              <a:gd name="connsiteX79" fmla="*/ 2283294 w 3224747"/>
              <a:gd name="connsiteY79" fmla="*/ 871115 h 941454"/>
              <a:gd name="connsiteX80" fmla="*/ 2321169 w 3224747"/>
              <a:gd name="connsiteY80" fmla="*/ 860294 h 941454"/>
              <a:gd name="connsiteX81" fmla="*/ 2396918 w 3224747"/>
              <a:gd name="connsiteY81" fmla="*/ 854883 h 941454"/>
              <a:gd name="connsiteX82" fmla="*/ 2586291 w 3224747"/>
              <a:gd name="connsiteY82" fmla="*/ 844062 h 941454"/>
              <a:gd name="connsiteX83" fmla="*/ 2662040 w 3224747"/>
              <a:gd name="connsiteY83" fmla="*/ 833241 h 941454"/>
              <a:gd name="connsiteX84" fmla="*/ 2726968 w 3224747"/>
              <a:gd name="connsiteY84" fmla="*/ 827830 h 941454"/>
              <a:gd name="connsiteX85" fmla="*/ 3062428 w 3224747"/>
              <a:gd name="connsiteY85" fmla="*/ 822419 h 941454"/>
              <a:gd name="connsiteX86" fmla="*/ 3154409 w 3224747"/>
              <a:gd name="connsiteY86" fmla="*/ 789955 h 941454"/>
              <a:gd name="connsiteX87" fmla="*/ 3181462 w 3224747"/>
              <a:gd name="connsiteY87" fmla="*/ 773723 h 941454"/>
              <a:gd name="connsiteX88" fmla="*/ 3208516 w 3224747"/>
              <a:gd name="connsiteY88" fmla="*/ 746670 h 941454"/>
              <a:gd name="connsiteX89" fmla="*/ 3224747 w 3224747"/>
              <a:gd name="connsiteY89" fmla="*/ 692564 h 941454"/>
              <a:gd name="connsiteX90" fmla="*/ 3219337 w 3224747"/>
              <a:gd name="connsiteY90" fmla="*/ 589761 h 941454"/>
              <a:gd name="connsiteX91" fmla="*/ 3213926 w 3224747"/>
              <a:gd name="connsiteY91" fmla="*/ 573529 h 941454"/>
              <a:gd name="connsiteX92" fmla="*/ 3192284 w 3224747"/>
              <a:gd name="connsiteY92" fmla="*/ 535655 h 941454"/>
              <a:gd name="connsiteX93" fmla="*/ 3181462 w 3224747"/>
              <a:gd name="connsiteY93" fmla="*/ 508601 h 941454"/>
              <a:gd name="connsiteX94" fmla="*/ 3159820 w 3224747"/>
              <a:gd name="connsiteY94" fmla="*/ 481548 h 941454"/>
              <a:gd name="connsiteX95" fmla="*/ 3138177 w 3224747"/>
              <a:gd name="connsiteY95" fmla="*/ 438263 h 941454"/>
              <a:gd name="connsiteX96" fmla="*/ 3127356 w 3224747"/>
              <a:gd name="connsiteY96" fmla="*/ 416620 h 941454"/>
              <a:gd name="connsiteX97" fmla="*/ 3116534 w 3224747"/>
              <a:gd name="connsiteY97" fmla="*/ 389567 h 941454"/>
              <a:gd name="connsiteX98" fmla="*/ 3094892 w 3224747"/>
              <a:gd name="connsiteY98" fmla="*/ 367925 h 941454"/>
              <a:gd name="connsiteX99" fmla="*/ 3073249 w 3224747"/>
              <a:gd name="connsiteY99" fmla="*/ 324639 h 941454"/>
              <a:gd name="connsiteX100" fmla="*/ 3051607 w 3224747"/>
              <a:gd name="connsiteY100" fmla="*/ 292175 h 941454"/>
              <a:gd name="connsiteX101" fmla="*/ 3040785 w 3224747"/>
              <a:gd name="connsiteY101" fmla="*/ 265122 h 941454"/>
              <a:gd name="connsiteX102" fmla="*/ 3035375 w 3224747"/>
              <a:gd name="connsiteY102" fmla="*/ 248890 h 941454"/>
              <a:gd name="connsiteX103" fmla="*/ 3024553 w 3224747"/>
              <a:gd name="connsiteY103" fmla="*/ 232658 h 941454"/>
              <a:gd name="connsiteX104" fmla="*/ 2997500 w 3224747"/>
              <a:gd name="connsiteY104" fmla="*/ 189373 h 941454"/>
              <a:gd name="connsiteX105" fmla="*/ 2986679 w 3224747"/>
              <a:gd name="connsiteY105" fmla="*/ 167730 h 941454"/>
              <a:gd name="connsiteX106" fmla="*/ 2981268 w 3224747"/>
              <a:gd name="connsiteY106" fmla="*/ 146088 h 941454"/>
              <a:gd name="connsiteX107" fmla="*/ 2970447 w 3224747"/>
              <a:gd name="connsiteY107" fmla="*/ 129856 h 941454"/>
              <a:gd name="connsiteX108" fmla="*/ 2959626 w 3224747"/>
              <a:gd name="connsiteY108" fmla="*/ 108213 h 941454"/>
              <a:gd name="connsiteX109" fmla="*/ 2954215 w 3224747"/>
              <a:gd name="connsiteY109" fmla="*/ 91981 h 941454"/>
              <a:gd name="connsiteX110" fmla="*/ 2937983 w 3224747"/>
              <a:gd name="connsiteY110" fmla="*/ 59517 h 941454"/>
              <a:gd name="connsiteX111" fmla="*/ 2921751 w 3224747"/>
              <a:gd name="connsiteY111" fmla="*/ 54107 h 941454"/>
              <a:gd name="connsiteX112" fmla="*/ 2873055 w 3224747"/>
              <a:gd name="connsiteY112" fmla="*/ 32464 h 941454"/>
              <a:gd name="connsiteX113" fmla="*/ 2856823 w 3224747"/>
              <a:gd name="connsiteY113" fmla="*/ 27054 h 941454"/>
              <a:gd name="connsiteX114" fmla="*/ 2846002 w 3224747"/>
              <a:gd name="connsiteY114" fmla="*/ 16232 h 941454"/>
              <a:gd name="connsiteX115" fmla="*/ 2808127 w 3224747"/>
              <a:gd name="connsiteY115" fmla="*/ 16232 h 941454"/>
              <a:gd name="connsiteX116" fmla="*/ 2856823 w 3224747"/>
              <a:gd name="connsiteY116" fmla="*/ 0 h 94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224747" h="941454">
                <a:moveTo>
                  <a:pt x="2856823" y="0"/>
                </a:moveTo>
                <a:cubicBezTo>
                  <a:pt x="2817044" y="66300"/>
                  <a:pt x="2861833" y="401"/>
                  <a:pt x="2824359" y="37875"/>
                </a:cubicBezTo>
                <a:cubicBezTo>
                  <a:pt x="2819761" y="42473"/>
                  <a:pt x="2818616" y="50045"/>
                  <a:pt x="2813538" y="54107"/>
                </a:cubicBezTo>
                <a:cubicBezTo>
                  <a:pt x="2809084" y="57670"/>
                  <a:pt x="2802952" y="58710"/>
                  <a:pt x="2797306" y="59517"/>
                </a:cubicBezTo>
                <a:cubicBezTo>
                  <a:pt x="2777585" y="62334"/>
                  <a:pt x="2757628" y="63124"/>
                  <a:pt x="2737789" y="64928"/>
                </a:cubicBezTo>
                <a:cubicBezTo>
                  <a:pt x="2734182" y="70339"/>
                  <a:pt x="2729876" y="75344"/>
                  <a:pt x="2726968" y="81160"/>
                </a:cubicBezTo>
                <a:cubicBezTo>
                  <a:pt x="2724417" y="86261"/>
                  <a:pt x="2726011" y="93829"/>
                  <a:pt x="2721557" y="97392"/>
                </a:cubicBezTo>
                <a:cubicBezTo>
                  <a:pt x="2715750" y="102037"/>
                  <a:pt x="2707128" y="100999"/>
                  <a:pt x="2699914" y="102803"/>
                </a:cubicBezTo>
                <a:cubicBezTo>
                  <a:pt x="2667020" y="124731"/>
                  <a:pt x="2701968" y="104062"/>
                  <a:pt x="2662040" y="119035"/>
                </a:cubicBezTo>
                <a:cubicBezTo>
                  <a:pt x="2654488" y="121867"/>
                  <a:pt x="2647811" y="126679"/>
                  <a:pt x="2640397" y="129856"/>
                </a:cubicBezTo>
                <a:cubicBezTo>
                  <a:pt x="2635155" y="132103"/>
                  <a:pt x="2629266" y="132716"/>
                  <a:pt x="2624165" y="135267"/>
                </a:cubicBezTo>
                <a:cubicBezTo>
                  <a:pt x="2618349" y="138175"/>
                  <a:pt x="2614242" y="144511"/>
                  <a:pt x="2607933" y="146088"/>
                </a:cubicBezTo>
                <a:cubicBezTo>
                  <a:pt x="2592089" y="150049"/>
                  <a:pt x="2575469" y="149695"/>
                  <a:pt x="2559237" y="151499"/>
                </a:cubicBezTo>
                <a:cubicBezTo>
                  <a:pt x="2501817" y="170637"/>
                  <a:pt x="2624930" y="130928"/>
                  <a:pt x="2488899" y="162320"/>
                </a:cubicBezTo>
                <a:cubicBezTo>
                  <a:pt x="2482563" y="163782"/>
                  <a:pt x="2479090" y="172127"/>
                  <a:pt x="2472667" y="173141"/>
                </a:cubicBezTo>
                <a:cubicBezTo>
                  <a:pt x="2444108" y="177650"/>
                  <a:pt x="2414954" y="176748"/>
                  <a:pt x="2386097" y="178552"/>
                </a:cubicBezTo>
                <a:cubicBezTo>
                  <a:pt x="2375276" y="180355"/>
                  <a:pt x="2363445" y="179056"/>
                  <a:pt x="2353633" y="183962"/>
                </a:cubicBezTo>
                <a:cubicBezTo>
                  <a:pt x="2347817" y="186870"/>
                  <a:pt x="2348222" y="196587"/>
                  <a:pt x="2342811" y="200194"/>
                </a:cubicBezTo>
                <a:cubicBezTo>
                  <a:pt x="2336624" y="204319"/>
                  <a:pt x="2328319" y="203562"/>
                  <a:pt x="2321169" y="205605"/>
                </a:cubicBezTo>
                <a:cubicBezTo>
                  <a:pt x="2315685" y="207172"/>
                  <a:pt x="2310421" y="209449"/>
                  <a:pt x="2304937" y="211016"/>
                </a:cubicBezTo>
                <a:cubicBezTo>
                  <a:pt x="2297787" y="213059"/>
                  <a:pt x="2290417" y="214289"/>
                  <a:pt x="2283294" y="216426"/>
                </a:cubicBezTo>
                <a:cubicBezTo>
                  <a:pt x="2272368" y="219704"/>
                  <a:pt x="2250830" y="227248"/>
                  <a:pt x="2250830" y="227248"/>
                </a:cubicBezTo>
                <a:cubicBezTo>
                  <a:pt x="2247223" y="232659"/>
                  <a:pt x="2244903" y="239198"/>
                  <a:pt x="2240009" y="243480"/>
                </a:cubicBezTo>
                <a:cubicBezTo>
                  <a:pt x="2210651" y="269168"/>
                  <a:pt x="2210054" y="264704"/>
                  <a:pt x="2175081" y="270533"/>
                </a:cubicBezTo>
                <a:cubicBezTo>
                  <a:pt x="2169670" y="277747"/>
                  <a:pt x="2164090" y="284837"/>
                  <a:pt x="2158849" y="292175"/>
                </a:cubicBezTo>
                <a:cubicBezTo>
                  <a:pt x="2155069" y="297466"/>
                  <a:pt x="2152626" y="303809"/>
                  <a:pt x="2148028" y="308407"/>
                </a:cubicBezTo>
                <a:cubicBezTo>
                  <a:pt x="2143430" y="313005"/>
                  <a:pt x="2137612" y="316321"/>
                  <a:pt x="2131796" y="319229"/>
                </a:cubicBezTo>
                <a:cubicBezTo>
                  <a:pt x="2111153" y="329550"/>
                  <a:pt x="2070638" y="328969"/>
                  <a:pt x="2056047" y="330050"/>
                </a:cubicBezTo>
                <a:cubicBezTo>
                  <a:pt x="2027213" y="332186"/>
                  <a:pt x="1998333" y="333657"/>
                  <a:pt x="1969476" y="335461"/>
                </a:cubicBezTo>
                <a:cubicBezTo>
                  <a:pt x="1964066" y="339068"/>
                  <a:pt x="1959649" y="345152"/>
                  <a:pt x="1953245" y="346282"/>
                </a:cubicBezTo>
                <a:cubicBezTo>
                  <a:pt x="1928316" y="350681"/>
                  <a:pt x="1901088" y="342518"/>
                  <a:pt x="1877495" y="351693"/>
                </a:cubicBezTo>
                <a:cubicBezTo>
                  <a:pt x="1865374" y="356407"/>
                  <a:pt x="1865050" y="374961"/>
                  <a:pt x="1855853" y="384157"/>
                </a:cubicBezTo>
                <a:lnTo>
                  <a:pt x="1845031" y="394978"/>
                </a:lnTo>
                <a:cubicBezTo>
                  <a:pt x="1828799" y="393174"/>
                  <a:pt x="1812478" y="392050"/>
                  <a:pt x="1796336" y="389567"/>
                </a:cubicBezTo>
                <a:cubicBezTo>
                  <a:pt x="1788986" y="388436"/>
                  <a:pt x="1782129" y="384157"/>
                  <a:pt x="1774693" y="384157"/>
                </a:cubicBezTo>
                <a:cubicBezTo>
                  <a:pt x="1760152" y="384157"/>
                  <a:pt x="1745836" y="387764"/>
                  <a:pt x="1731408" y="389567"/>
                </a:cubicBezTo>
                <a:cubicBezTo>
                  <a:pt x="1722681" y="393930"/>
                  <a:pt x="1704677" y="404207"/>
                  <a:pt x="1693533" y="405799"/>
                </a:cubicBezTo>
                <a:cubicBezTo>
                  <a:pt x="1656312" y="411117"/>
                  <a:pt x="1564666" y="415062"/>
                  <a:pt x="1536624" y="416620"/>
                </a:cubicBezTo>
                <a:cubicBezTo>
                  <a:pt x="1531213" y="418424"/>
                  <a:pt x="1526095" y="422031"/>
                  <a:pt x="1520392" y="422031"/>
                </a:cubicBezTo>
                <a:cubicBezTo>
                  <a:pt x="1507639" y="422031"/>
                  <a:pt x="1495097" y="418717"/>
                  <a:pt x="1482518" y="416620"/>
                </a:cubicBezTo>
                <a:cubicBezTo>
                  <a:pt x="1473447" y="415108"/>
                  <a:pt x="1464513" y="412855"/>
                  <a:pt x="1455465" y="411210"/>
                </a:cubicBezTo>
                <a:cubicBezTo>
                  <a:pt x="1444671" y="409248"/>
                  <a:pt x="1433822" y="407603"/>
                  <a:pt x="1423001" y="405799"/>
                </a:cubicBezTo>
                <a:cubicBezTo>
                  <a:pt x="1388733" y="407603"/>
                  <a:pt x="1354388" y="408279"/>
                  <a:pt x="1320198" y="411210"/>
                </a:cubicBezTo>
                <a:cubicBezTo>
                  <a:pt x="1184361" y="422853"/>
                  <a:pt x="1278473" y="418251"/>
                  <a:pt x="1195753" y="427442"/>
                </a:cubicBezTo>
                <a:cubicBezTo>
                  <a:pt x="1175954" y="429642"/>
                  <a:pt x="1156075" y="431049"/>
                  <a:pt x="1136236" y="432852"/>
                </a:cubicBezTo>
                <a:cubicBezTo>
                  <a:pt x="1125415" y="440066"/>
                  <a:pt x="1116110" y="450382"/>
                  <a:pt x="1103772" y="454495"/>
                </a:cubicBezTo>
                <a:cubicBezTo>
                  <a:pt x="1092951" y="458102"/>
                  <a:pt x="1082658" y="464181"/>
                  <a:pt x="1071308" y="465316"/>
                </a:cubicBezTo>
                <a:cubicBezTo>
                  <a:pt x="959747" y="476473"/>
                  <a:pt x="1035318" y="470161"/>
                  <a:pt x="844061" y="476138"/>
                </a:cubicBezTo>
                <a:cubicBezTo>
                  <a:pt x="833240" y="477941"/>
                  <a:pt x="822559" y="481110"/>
                  <a:pt x="811597" y="481548"/>
                </a:cubicBezTo>
                <a:cubicBezTo>
                  <a:pt x="545906" y="492175"/>
                  <a:pt x="652427" y="467234"/>
                  <a:pt x="551886" y="492370"/>
                </a:cubicBezTo>
                <a:cubicBezTo>
                  <a:pt x="482449" y="538660"/>
                  <a:pt x="533768" y="508601"/>
                  <a:pt x="340871" y="508601"/>
                </a:cubicBezTo>
                <a:cubicBezTo>
                  <a:pt x="304755" y="508601"/>
                  <a:pt x="268729" y="504994"/>
                  <a:pt x="232658" y="503191"/>
                </a:cubicBezTo>
                <a:cubicBezTo>
                  <a:pt x="213860" y="496925"/>
                  <a:pt x="200757" y="489868"/>
                  <a:pt x="178551" y="503191"/>
                </a:cubicBezTo>
                <a:cubicBezTo>
                  <a:pt x="157398" y="515883"/>
                  <a:pt x="172043" y="536739"/>
                  <a:pt x="146087" y="541065"/>
                </a:cubicBezTo>
                <a:cubicBezTo>
                  <a:pt x="119343" y="545522"/>
                  <a:pt x="91980" y="544672"/>
                  <a:pt x="64927" y="546476"/>
                </a:cubicBezTo>
                <a:cubicBezTo>
                  <a:pt x="63755" y="551166"/>
                  <a:pt x="57558" y="578311"/>
                  <a:pt x="54106" y="584351"/>
                </a:cubicBezTo>
                <a:cubicBezTo>
                  <a:pt x="44296" y="601519"/>
                  <a:pt x="35432" y="605468"/>
                  <a:pt x="27053" y="622225"/>
                </a:cubicBezTo>
                <a:cubicBezTo>
                  <a:pt x="4652" y="667027"/>
                  <a:pt x="41832" y="608171"/>
                  <a:pt x="10821" y="654689"/>
                </a:cubicBezTo>
                <a:cubicBezTo>
                  <a:pt x="9017" y="661903"/>
                  <a:pt x="7453" y="669182"/>
                  <a:pt x="5410" y="676332"/>
                </a:cubicBezTo>
                <a:cubicBezTo>
                  <a:pt x="3843" y="681816"/>
                  <a:pt x="0" y="686861"/>
                  <a:pt x="0" y="692564"/>
                </a:cubicBezTo>
                <a:cubicBezTo>
                  <a:pt x="0" y="716079"/>
                  <a:pt x="2493" y="739568"/>
                  <a:pt x="5410" y="762902"/>
                </a:cubicBezTo>
                <a:cubicBezTo>
                  <a:pt x="6667" y="772959"/>
                  <a:pt x="14738" y="788462"/>
                  <a:pt x="21642" y="795366"/>
                </a:cubicBezTo>
                <a:cubicBezTo>
                  <a:pt x="26240" y="799964"/>
                  <a:pt x="32980" y="801905"/>
                  <a:pt x="37874" y="806187"/>
                </a:cubicBezTo>
                <a:cubicBezTo>
                  <a:pt x="76134" y="839665"/>
                  <a:pt x="49620" y="828139"/>
                  <a:pt x="81159" y="838651"/>
                </a:cubicBezTo>
                <a:cubicBezTo>
                  <a:pt x="108426" y="865918"/>
                  <a:pt x="84913" y="847244"/>
                  <a:pt x="113623" y="860294"/>
                </a:cubicBezTo>
                <a:cubicBezTo>
                  <a:pt x="128308" y="866969"/>
                  <a:pt x="142480" y="874722"/>
                  <a:pt x="156908" y="881936"/>
                </a:cubicBezTo>
                <a:cubicBezTo>
                  <a:pt x="164122" y="885543"/>
                  <a:pt x="170566" y="891617"/>
                  <a:pt x="178551" y="892758"/>
                </a:cubicBezTo>
                <a:lnTo>
                  <a:pt x="216426" y="898168"/>
                </a:lnTo>
                <a:cubicBezTo>
                  <a:pt x="221837" y="901775"/>
                  <a:pt x="226681" y="906428"/>
                  <a:pt x="232658" y="908990"/>
                </a:cubicBezTo>
                <a:cubicBezTo>
                  <a:pt x="256950" y="919401"/>
                  <a:pt x="249457" y="909273"/>
                  <a:pt x="270532" y="919811"/>
                </a:cubicBezTo>
                <a:cubicBezTo>
                  <a:pt x="285349" y="927220"/>
                  <a:pt x="285998" y="934343"/>
                  <a:pt x="302996" y="936043"/>
                </a:cubicBezTo>
                <a:cubicBezTo>
                  <a:pt x="333557" y="939099"/>
                  <a:pt x="364317" y="939650"/>
                  <a:pt x="394977" y="941454"/>
                </a:cubicBezTo>
                <a:lnTo>
                  <a:pt x="687152" y="936043"/>
                </a:lnTo>
                <a:cubicBezTo>
                  <a:pt x="698117" y="935677"/>
                  <a:pt x="708712" y="931843"/>
                  <a:pt x="719616" y="930632"/>
                </a:cubicBezTo>
                <a:cubicBezTo>
                  <a:pt x="741201" y="928234"/>
                  <a:pt x="762946" y="927495"/>
                  <a:pt x="784544" y="925222"/>
                </a:cubicBezTo>
                <a:cubicBezTo>
                  <a:pt x="806074" y="922956"/>
                  <a:pt x="844812" y="915462"/>
                  <a:pt x="865704" y="914400"/>
                </a:cubicBezTo>
                <a:cubicBezTo>
                  <a:pt x="957637" y="909725"/>
                  <a:pt x="1049604" y="904846"/>
                  <a:pt x="1141647" y="903579"/>
                </a:cubicBezTo>
                <a:lnTo>
                  <a:pt x="2045226" y="898168"/>
                </a:lnTo>
                <a:cubicBezTo>
                  <a:pt x="2158391" y="889464"/>
                  <a:pt x="2074133" y="897260"/>
                  <a:pt x="2196724" y="881936"/>
                </a:cubicBezTo>
                <a:cubicBezTo>
                  <a:pt x="2212293" y="879990"/>
                  <a:pt x="2265017" y="875031"/>
                  <a:pt x="2283294" y="871115"/>
                </a:cubicBezTo>
                <a:cubicBezTo>
                  <a:pt x="2296133" y="868364"/>
                  <a:pt x="2308171" y="862151"/>
                  <a:pt x="2321169" y="860294"/>
                </a:cubicBezTo>
                <a:cubicBezTo>
                  <a:pt x="2346229" y="856714"/>
                  <a:pt x="2371650" y="856414"/>
                  <a:pt x="2396918" y="854883"/>
                </a:cubicBezTo>
                <a:lnTo>
                  <a:pt x="2586291" y="844062"/>
                </a:lnTo>
                <a:cubicBezTo>
                  <a:pt x="2763593" y="829878"/>
                  <a:pt x="2551703" y="846221"/>
                  <a:pt x="2662040" y="833241"/>
                </a:cubicBezTo>
                <a:cubicBezTo>
                  <a:pt x="2683609" y="830704"/>
                  <a:pt x="2705258" y="828417"/>
                  <a:pt x="2726968" y="827830"/>
                </a:cubicBezTo>
                <a:cubicBezTo>
                  <a:pt x="2838762" y="824808"/>
                  <a:pt x="2950608" y="824223"/>
                  <a:pt x="3062428" y="822419"/>
                </a:cubicBezTo>
                <a:cubicBezTo>
                  <a:pt x="3139707" y="792697"/>
                  <a:pt x="3108396" y="801459"/>
                  <a:pt x="3154409" y="789955"/>
                </a:cubicBezTo>
                <a:cubicBezTo>
                  <a:pt x="3163427" y="784544"/>
                  <a:pt x="3173250" y="780292"/>
                  <a:pt x="3181462" y="773723"/>
                </a:cubicBezTo>
                <a:cubicBezTo>
                  <a:pt x="3191421" y="765756"/>
                  <a:pt x="3208516" y="746670"/>
                  <a:pt x="3208516" y="746670"/>
                </a:cubicBezTo>
                <a:cubicBezTo>
                  <a:pt x="3209146" y="744780"/>
                  <a:pt x="3224747" y="700743"/>
                  <a:pt x="3224747" y="692564"/>
                </a:cubicBezTo>
                <a:cubicBezTo>
                  <a:pt x="3224747" y="658249"/>
                  <a:pt x="3222444" y="623935"/>
                  <a:pt x="3219337" y="589761"/>
                </a:cubicBezTo>
                <a:cubicBezTo>
                  <a:pt x="3218821" y="584081"/>
                  <a:pt x="3216173" y="578771"/>
                  <a:pt x="3213926" y="573529"/>
                </a:cubicBezTo>
                <a:cubicBezTo>
                  <a:pt x="3185469" y="507131"/>
                  <a:pt x="3219453" y="589993"/>
                  <a:pt x="3192284" y="535655"/>
                </a:cubicBezTo>
                <a:cubicBezTo>
                  <a:pt x="3187940" y="526968"/>
                  <a:pt x="3186459" y="516930"/>
                  <a:pt x="3181462" y="508601"/>
                </a:cubicBezTo>
                <a:cubicBezTo>
                  <a:pt x="3175521" y="498699"/>
                  <a:pt x="3165872" y="491383"/>
                  <a:pt x="3159820" y="481548"/>
                </a:cubicBezTo>
                <a:cubicBezTo>
                  <a:pt x="3151366" y="467810"/>
                  <a:pt x="3145391" y="452691"/>
                  <a:pt x="3138177" y="438263"/>
                </a:cubicBezTo>
                <a:cubicBezTo>
                  <a:pt x="3134570" y="431049"/>
                  <a:pt x="3130352" y="424109"/>
                  <a:pt x="3127356" y="416620"/>
                </a:cubicBezTo>
                <a:cubicBezTo>
                  <a:pt x="3123749" y="407602"/>
                  <a:pt x="3121922" y="397648"/>
                  <a:pt x="3116534" y="389567"/>
                </a:cubicBezTo>
                <a:cubicBezTo>
                  <a:pt x="3110875" y="381078"/>
                  <a:pt x="3102106" y="375139"/>
                  <a:pt x="3094892" y="367925"/>
                </a:cubicBezTo>
                <a:cubicBezTo>
                  <a:pt x="3087678" y="353496"/>
                  <a:pt x="3082197" y="338062"/>
                  <a:pt x="3073249" y="324639"/>
                </a:cubicBezTo>
                <a:cubicBezTo>
                  <a:pt x="3066035" y="313818"/>
                  <a:pt x="3056437" y="304250"/>
                  <a:pt x="3051607" y="292175"/>
                </a:cubicBezTo>
                <a:cubicBezTo>
                  <a:pt x="3048000" y="283157"/>
                  <a:pt x="3044195" y="274216"/>
                  <a:pt x="3040785" y="265122"/>
                </a:cubicBezTo>
                <a:cubicBezTo>
                  <a:pt x="3038782" y="259782"/>
                  <a:pt x="3037926" y="253991"/>
                  <a:pt x="3035375" y="248890"/>
                </a:cubicBezTo>
                <a:cubicBezTo>
                  <a:pt x="3032467" y="243074"/>
                  <a:pt x="3027461" y="238474"/>
                  <a:pt x="3024553" y="232658"/>
                </a:cubicBezTo>
                <a:cubicBezTo>
                  <a:pt x="3004057" y="191667"/>
                  <a:pt x="3025983" y="217856"/>
                  <a:pt x="2997500" y="189373"/>
                </a:cubicBezTo>
                <a:cubicBezTo>
                  <a:pt x="2993893" y="182159"/>
                  <a:pt x="2989511" y="175282"/>
                  <a:pt x="2986679" y="167730"/>
                </a:cubicBezTo>
                <a:cubicBezTo>
                  <a:pt x="2984068" y="160767"/>
                  <a:pt x="2984197" y="152923"/>
                  <a:pt x="2981268" y="146088"/>
                </a:cubicBezTo>
                <a:cubicBezTo>
                  <a:pt x="2978706" y="140111"/>
                  <a:pt x="2973673" y="135502"/>
                  <a:pt x="2970447" y="129856"/>
                </a:cubicBezTo>
                <a:cubicBezTo>
                  <a:pt x="2966445" y="122853"/>
                  <a:pt x="2962803" y="115627"/>
                  <a:pt x="2959626" y="108213"/>
                </a:cubicBezTo>
                <a:cubicBezTo>
                  <a:pt x="2957379" y="102971"/>
                  <a:pt x="2955782" y="97465"/>
                  <a:pt x="2954215" y="91981"/>
                </a:cubicBezTo>
                <a:cubicBezTo>
                  <a:pt x="2949654" y="76020"/>
                  <a:pt x="2952630" y="68305"/>
                  <a:pt x="2937983" y="59517"/>
                </a:cubicBezTo>
                <a:cubicBezTo>
                  <a:pt x="2933092" y="56583"/>
                  <a:pt x="2927162" y="55910"/>
                  <a:pt x="2921751" y="54107"/>
                </a:cubicBezTo>
                <a:cubicBezTo>
                  <a:pt x="2896029" y="36960"/>
                  <a:pt x="2911686" y="45341"/>
                  <a:pt x="2873055" y="32464"/>
                </a:cubicBezTo>
                <a:lnTo>
                  <a:pt x="2856823" y="27054"/>
                </a:lnTo>
                <a:cubicBezTo>
                  <a:pt x="2853216" y="23447"/>
                  <a:pt x="2850376" y="18857"/>
                  <a:pt x="2846002" y="16232"/>
                </a:cubicBezTo>
                <a:cubicBezTo>
                  <a:pt x="2830022" y="6644"/>
                  <a:pt x="2825775" y="11821"/>
                  <a:pt x="2808127" y="16232"/>
                </a:cubicBezTo>
                <a:lnTo>
                  <a:pt x="2856823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947513-856F-4D8B-B0E8-4249EF70DFC4}"/>
              </a:ext>
            </a:extLst>
          </p:cNvPr>
          <p:cNvSpPr/>
          <p:nvPr/>
        </p:nvSpPr>
        <p:spPr>
          <a:xfrm>
            <a:off x="9034126" y="548640"/>
            <a:ext cx="2647572" cy="1021682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Lifetime Employment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945205-3B06-4D13-9B08-5FABE633DF53}"/>
              </a:ext>
            </a:extLst>
          </p:cNvPr>
          <p:cNvSpPr/>
          <p:nvPr/>
        </p:nvSpPr>
        <p:spPr>
          <a:xfrm>
            <a:off x="506837" y="1566873"/>
            <a:ext cx="2647572" cy="1021682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Enterprise Unions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08B4DA-9FF2-4BE0-A88E-E17C5EC99AA7}"/>
              </a:ext>
            </a:extLst>
          </p:cNvPr>
          <p:cNvSpPr/>
          <p:nvPr/>
        </p:nvSpPr>
        <p:spPr>
          <a:xfrm>
            <a:off x="506837" y="3099396"/>
            <a:ext cx="2647572" cy="1021682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Seniority Wages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241A7-A205-4AA7-8AC4-CF5195F068D5}"/>
              </a:ext>
            </a:extLst>
          </p:cNvPr>
          <p:cNvSpPr/>
          <p:nvPr/>
        </p:nvSpPr>
        <p:spPr>
          <a:xfrm>
            <a:off x="9034126" y="2077714"/>
            <a:ext cx="2647572" cy="1021682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Rotation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01EED7-8EFC-4834-9FBF-EF7EEC722A1E}"/>
              </a:ext>
            </a:extLst>
          </p:cNvPr>
          <p:cNvSpPr/>
          <p:nvPr/>
        </p:nvSpPr>
        <p:spPr>
          <a:xfrm>
            <a:off x="9034126" y="3606787"/>
            <a:ext cx="2647572" cy="1021682"/>
          </a:xfrm>
          <a:prstGeom prst="rect">
            <a:avLst/>
          </a:prstGeom>
          <a:noFill/>
          <a:ln w="28575">
            <a:solidFill>
              <a:srgbClr val="166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Work Centric</a:t>
            </a:r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D0470423-52D5-48DC-BA42-AF6D088E7D31}"/>
              </a:ext>
            </a:extLst>
          </p:cNvPr>
          <p:cNvSpPr txBox="1">
            <a:spLocks/>
          </p:cNvSpPr>
          <p:nvPr/>
        </p:nvSpPr>
        <p:spPr>
          <a:xfrm>
            <a:off x="510178" y="266524"/>
            <a:ext cx="5560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Keiretsu Working Culture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FDC94B9-EADD-472B-8087-48026A9D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D99FEE75-F264-4B53-B99E-C612AD479D2E}"/>
              </a:ext>
            </a:extLst>
          </p:cNvPr>
          <p:cNvSpPr txBox="1">
            <a:spLocks/>
          </p:cNvSpPr>
          <p:nvPr/>
        </p:nvSpPr>
        <p:spPr>
          <a:xfrm>
            <a:off x="6208614" y="332786"/>
            <a:ext cx="5560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Japanese Economy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568EF-05EE-4655-BF1E-13756D479FD2}"/>
              </a:ext>
            </a:extLst>
          </p:cNvPr>
          <p:cNvSpPr/>
          <p:nvPr/>
        </p:nvSpPr>
        <p:spPr>
          <a:xfrm>
            <a:off x="9121102" y="1263171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Hard Budget Constraints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114F7-D2CA-4252-9AFD-475FE94EAE13}"/>
              </a:ext>
            </a:extLst>
          </p:cNvPr>
          <p:cNvSpPr/>
          <p:nvPr/>
        </p:nvSpPr>
        <p:spPr>
          <a:xfrm>
            <a:off x="9121102" y="2918159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Cooperative Union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4D2FEB-3383-47A0-B7A0-AB556AD0DAAB}"/>
              </a:ext>
            </a:extLst>
          </p:cNvPr>
          <p:cNvSpPr/>
          <p:nvPr/>
        </p:nvSpPr>
        <p:spPr>
          <a:xfrm>
            <a:off x="9121102" y="4573147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Long term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42762-8665-4B4D-B226-AD4A9236F808}"/>
              </a:ext>
            </a:extLst>
          </p:cNvPr>
          <p:cNvSpPr/>
          <p:nvPr/>
        </p:nvSpPr>
        <p:spPr>
          <a:xfrm>
            <a:off x="6096000" y="4573147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Concentrated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7FC277-F766-4231-821A-93E2A6E0934B}"/>
              </a:ext>
            </a:extLst>
          </p:cNvPr>
          <p:cNvSpPr/>
          <p:nvPr/>
        </p:nvSpPr>
        <p:spPr>
          <a:xfrm>
            <a:off x="6096000" y="2918159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Neo - </a:t>
            </a:r>
            <a:r>
              <a:rPr lang="en-US" sz="2800" dirty="0" err="1">
                <a:solidFill>
                  <a:schemeClr val="tx1"/>
                </a:solidFill>
              </a:rPr>
              <a:t>Confucion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051271-4721-404E-A0DA-1B4589526DBA}"/>
              </a:ext>
            </a:extLst>
          </p:cNvPr>
          <p:cNvSpPr/>
          <p:nvPr/>
        </p:nvSpPr>
        <p:spPr>
          <a:xfrm>
            <a:off x="6096000" y="1263171"/>
            <a:ext cx="2647572" cy="102168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Less Economic Inequality</a:t>
            </a:r>
          </a:p>
        </p:txBody>
      </p:sp>
    </p:spTree>
    <p:extLst>
      <p:ext uri="{BB962C8B-B14F-4D97-AF65-F5344CB8AC3E}">
        <p14:creationId xmlns:p14="http://schemas.microsoft.com/office/powerpoint/2010/main" val="104587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reeform: Shape 832">
            <a:extLst>
              <a:ext uri="{FF2B5EF4-FFF2-40B4-BE49-F238E27FC236}">
                <a16:creationId xmlns:a16="http://schemas.microsoft.com/office/drawing/2014/main" id="{39D7CD95-3530-4D62-96F8-3CB837BA9C01}"/>
              </a:ext>
            </a:extLst>
          </p:cNvPr>
          <p:cNvSpPr>
            <a:spLocks/>
          </p:cNvSpPr>
          <p:nvPr/>
        </p:nvSpPr>
        <p:spPr bwMode="auto">
          <a:xfrm>
            <a:off x="13252" y="212281"/>
            <a:ext cx="12178749" cy="6645719"/>
          </a:xfrm>
          <a:custGeom>
            <a:avLst/>
            <a:gdLst>
              <a:gd name="connsiteX0" fmla="*/ 0 w 12178749"/>
              <a:gd name="connsiteY0" fmla="*/ 6572469 h 6645719"/>
              <a:gd name="connsiteX1" fmla="*/ 226114 w 12178749"/>
              <a:gd name="connsiteY1" fmla="*/ 6645719 h 6645719"/>
              <a:gd name="connsiteX2" fmla="*/ 0 w 12178749"/>
              <a:gd name="connsiteY2" fmla="*/ 6645719 h 6645719"/>
              <a:gd name="connsiteX3" fmla="*/ 11394248 w 12178749"/>
              <a:gd name="connsiteY3" fmla="*/ 0 h 6645719"/>
              <a:gd name="connsiteX4" fmla="*/ 11978947 w 12178749"/>
              <a:gd name="connsiteY4" fmla="*/ 62567 h 6645719"/>
              <a:gd name="connsiteX5" fmla="*/ 12178749 w 12178749"/>
              <a:gd name="connsiteY5" fmla="*/ 109618 h 6645719"/>
              <a:gd name="connsiteX6" fmla="*/ 12178749 w 12178749"/>
              <a:gd name="connsiteY6" fmla="*/ 6645719 h 6645719"/>
              <a:gd name="connsiteX7" fmla="*/ 3110239 w 12178749"/>
              <a:gd name="connsiteY7" fmla="*/ 6645719 h 6645719"/>
              <a:gd name="connsiteX8" fmla="*/ 3111213 w 12178749"/>
              <a:gd name="connsiteY8" fmla="*/ 6644503 h 6645719"/>
              <a:gd name="connsiteX9" fmla="*/ 3758427 w 12178749"/>
              <a:gd name="connsiteY9" fmla="*/ 4913481 h 6645719"/>
              <a:gd name="connsiteX10" fmla="*/ 4536392 w 12178749"/>
              <a:gd name="connsiteY10" fmla="*/ 3778609 h 6645719"/>
              <a:gd name="connsiteX11" fmla="*/ 6092321 w 12178749"/>
              <a:gd name="connsiteY11" fmla="*/ 3256310 h 6645719"/>
              <a:gd name="connsiteX12" fmla="*/ 8033964 w 12178749"/>
              <a:gd name="connsiteY12" fmla="*/ 2031163 h 6645719"/>
              <a:gd name="connsiteX13" fmla="*/ 11394248 w 12178749"/>
              <a:gd name="connsiteY13" fmla="*/ 0 h 66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78749" h="6645719">
                <a:moveTo>
                  <a:pt x="0" y="6572469"/>
                </a:moveTo>
                <a:lnTo>
                  <a:pt x="226114" y="6645719"/>
                </a:lnTo>
                <a:lnTo>
                  <a:pt x="0" y="6645719"/>
                </a:lnTo>
                <a:close/>
                <a:moveTo>
                  <a:pt x="11394248" y="0"/>
                </a:moveTo>
                <a:cubicBezTo>
                  <a:pt x="11585470" y="0"/>
                  <a:pt x="11780370" y="21763"/>
                  <a:pt x="11978947" y="62567"/>
                </a:cubicBezTo>
                <a:lnTo>
                  <a:pt x="12178749" y="109618"/>
                </a:lnTo>
                <a:lnTo>
                  <a:pt x="12178749" y="6645719"/>
                </a:lnTo>
                <a:lnTo>
                  <a:pt x="3110239" y="6645719"/>
                </a:lnTo>
                <a:lnTo>
                  <a:pt x="3111213" y="6644503"/>
                </a:lnTo>
                <a:cubicBezTo>
                  <a:pt x="3463013" y="6156359"/>
                  <a:pt x="3557399" y="5426108"/>
                  <a:pt x="3758427" y="4913481"/>
                </a:cubicBezTo>
                <a:cubicBezTo>
                  <a:pt x="3921865" y="4481455"/>
                  <a:pt x="4150678" y="4055878"/>
                  <a:pt x="4536392" y="3778609"/>
                </a:cubicBezTo>
                <a:cubicBezTo>
                  <a:pt x="4987480" y="3443305"/>
                  <a:pt x="5556244" y="3378824"/>
                  <a:pt x="6092321" y="3256310"/>
                </a:cubicBezTo>
                <a:cubicBezTo>
                  <a:pt x="6857210" y="3082210"/>
                  <a:pt x="7556725" y="2643736"/>
                  <a:pt x="8033964" y="2031163"/>
                </a:cubicBezTo>
                <a:cubicBezTo>
                  <a:pt x="8909991" y="922084"/>
                  <a:pt x="10073669" y="0"/>
                  <a:pt x="1139424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1D5E8059-40CF-4454-9105-0AACAC68F566}"/>
              </a:ext>
            </a:extLst>
          </p:cNvPr>
          <p:cNvSpPr>
            <a:spLocks/>
          </p:cNvSpPr>
          <p:nvPr/>
        </p:nvSpPr>
        <p:spPr bwMode="auto">
          <a:xfrm>
            <a:off x="-1" y="316136"/>
            <a:ext cx="12192001" cy="6532339"/>
          </a:xfrm>
          <a:custGeom>
            <a:avLst/>
            <a:gdLst>
              <a:gd name="connsiteX0" fmla="*/ 0 w 12192001"/>
              <a:gd name="connsiteY0" fmla="*/ 5810418 h 6532339"/>
              <a:gd name="connsiteX1" fmla="*/ 261308 w 12192001"/>
              <a:gd name="connsiteY1" fmla="*/ 5865200 h 6532339"/>
              <a:gd name="connsiteX2" fmla="*/ 1263951 w 12192001"/>
              <a:gd name="connsiteY2" fmla="*/ 6162624 h 6532339"/>
              <a:gd name="connsiteX3" fmla="*/ 2356469 w 12192001"/>
              <a:gd name="connsiteY3" fmla="*/ 6511864 h 6532339"/>
              <a:gd name="connsiteX4" fmla="*/ 2450930 w 12192001"/>
              <a:gd name="connsiteY4" fmla="*/ 6532339 h 6532339"/>
              <a:gd name="connsiteX5" fmla="*/ 0 w 12192001"/>
              <a:gd name="connsiteY5" fmla="*/ 6532339 h 6532339"/>
              <a:gd name="connsiteX6" fmla="*/ 11468289 w 12192001"/>
              <a:gd name="connsiteY6" fmla="*/ 0 h 6532339"/>
              <a:gd name="connsiteX7" fmla="*/ 12192001 w 12192001"/>
              <a:gd name="connsiteY7" fmla="*/ 101124 h 6532339"/>
              <a:gd name="connsiteX8" fmla="*/ 12192001 w 12192001"/>
              <a:gd name="connsiteY8" fmla="*/ 6318081 h 6532339"/>
              <a:gd name="connsiteX9" fmla="*/ 12192001 w 12192001"/>
              <a:gd name="connsiteY9" fmla="*/ 6532339 h 6532339"/>
              <a:gd name="connsiteX10" fmla="*/ 3303990 w 12192001"/>
              <a:gd name="connsiteY10" fmla="*/ 6532339 h 6532339"/>
              <a:gd name="connsiteX11" fmla="*/ 3410963 w 12192001"/>
              <a:gd name="connsiteY11" fmla="*/ 6489790 h 6532339"/>
              <a:gd name="connsiteX12" fmla="*/ 4424160 w 12192001"/>
              <a:gd name="connsiteY12" fmla="*/ 4532741 h 6532339"/>
              <a:gd name="connsiteX13" fmla="*/ 5141841 w 12192001"/>
              <a:gd name="connsiteY13" fmla="*/ 3485809 h 6532339"/>
              <a:gd name="connsiteX14" fmla="*/ 6577202 w 12192001"/>
              <a:gd name="connsiteY14" fmla="*/ 3003982 h 6532339"/>
              <a:gd name="connsiteX15" fmla="*/ 8368390 w 12192001"/>
              <a:gd name="connsiteY15" fmla="*/ 1873771 h 6532339"/>
              <a:gd name="connsiteX16" fmla="*/ 11468289 w 12192001"/>
              <a:gd name="connsiteY16" fmla="*/ 0 h 65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532339">
                <a:moveTo>
                  <a:pt x="0" y="5810418"/>
                </a:moveTo>
                <a:lnTo>
                  <a:pt x="261308" y="5865200"/>
                </a:lnTo>
                <a:cubicBezTo>
                  <a:pt x="612610" y="5946991"/>
                  <a:pt x="947327" y="6055551"/>
                  <a:pt x="1263951" y="6162624"/>
                </a:cubicBezTo>
                <a:cubicBezTo>
                  <a:pt x="1659731" y="6296464"/>
                  <a:pt x="2024885" y="6430305"/>
                  <a:pt x="2356469" y="6511864"/>
                </a:cubicBezTo>
                <a:lnTo>
                  <a:pt x="2450930" y="6532339"/>
                </a:lnTo>
                <a:lnTo>
                  <a:pt x="0" y="6532339"/>
                </a:lnTo>
                <a:close/>
                <a:moveTo>
                  <a:pt x="11468289" y="0"/>
                </a:moveTo>
                <a:cubicBezTo>
                  <a:pt x="11703495" y="0"/>
                  <a:pt x="11944733" y="35691"/>
                  <a:pt x="12192001" y="101124"/>
                </a:cubicBezTo>
                <a:cubicBezTo>
                  <a:pt x="12192001" y="101124"/>
                  <a:pt x="12192001" y="101124"/>
                  <a:pt x="12192001" y="6318081"/>
                </a:cubicBezTo>
                <a:lnTo>
                  <a:pt x="12192001" y="6532339"/>
                </a:lnTo>
                <a:lnTo>
                  <a:pt x="3303990" y="6532339"/>
                </a:lnTo>
                <a:lnTo>
                  <a:pt x="3410963" y="6489790"/>
                </a:lnTo>
                <a:cubicBezTo>
                  <a:pt x="4104520" y="6150727"/>
                  <a:pt x="4176891" y="5163279"/>
                  <a:pt x="4424160" y="4532741"/>
                </a:cubicBezTo>
                <a:cubicBezTo>
                  <a:pt x="4574933" y="4134192"/>
                  <a:pt x="4786016" y="3741593"/>
                  <a:pt x="5141841" y="3485809"/>
                </a:cubicBezTo>
                <a:cubicBezTo>
                  <a:pt x="5557975" y="3176487"/>
                  <a:pt x="6082666" y="3117003"/>
                  <a:pt x="6577202" y="3003982"/>
                </a:cubicBezTo>
                <a:cubicBezTo>
                  <a:pt x="7282822" y="2843373"/>
                  <a:pt x="7928131" y="2438876"/>
                  <a:pt x="8368390" y="1873771"/>
                </a:cubicBezTo>
                <a:cubicBezTo>
                  <a:pt x="9176535" y="850633"/>
                  <a:pt x="10250041" y="0"/>
                  <a:pt x="11468289" y="0"/>
                </a:cubicBezTo>
                <a:close/>
              </a:path>
            </a:pathLst>
          </a:custGeom>
          <a:gradFill>
            <a:gsLst>
              <a:gs pos="99000">
                <a:schemeClr val="accent4">
                  <a:lumMod val="60000"/>
                  <a:lumOff val="40000"/>
                </a:schemeClr>
              </a:gs>
              <a:gs pos="65000">
                <a:srgbClr val="95CECF"/>
              </a:gs>
              <a:gs pos="7000">
                <a:schemeClr val="accent4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D5697874-015E-48E0-B585-6BC2C7BDF756}"/>
              </a:ext>
            </a:extLst>
          </p:cNvPr>
          <p:cNvSpPr>
            <a:spLocks/>
          </p:cNvSpPr>
          <p:nvPr/>
        </p:nvSpPr>
        <p:spPr bwMode="auto">
          <a:xfrm>
            <a:off x="13252" y="5551626"/>
            <a:ext cx="12178748" cy="1098211"/>
          </a:xfrm>
          <a:custGeom>
            <a:avLst/>
            <a:gdLst>
              <a:gd name="connsiteX0" fmla="*/ 1676581 w 12178748"/>
              <a:gd name="connsiteY0" fmla="*/ 197355 h 1098211"/>
              <a:gd name="connsiteX1" fmla="*/ 1792016 w 12178748"/>
              <a:gd name="connsiteY1" fmla="*/ 275876 h 1098211"/>
              <a:gd name="connsiteX2" fmla="*/ 1807233 w 12178748"/>
              <a:gd name="connsiteY2" fmla="*/ 367247 h 1098211"/>
              <a:gd name="connsiteX3" fmla="*/ 1860493 w 12178748"/>
              <a:gd name="connsiteY3" fmla="*/ 397703 h 1098211"/>
              <a:gd name="connsiteX4" fmla="*/ 1913753 w 12178748"/>
              <a:gd name="connsiteY4" fmla="*/ 572830 h 1098211"/>
              <a:gd name="connsiteX5" fmla="*/ 1982229 w 12178748"/>
              <a:gd name="connsiteY5" fmla="*/ 595673 h 1098211"/>
              <a:gd name="connsiteX6" fmla="*/ 2081140 w 12178748"/>
              <a:gd name="connsiteY6" fmla="*/ 549988 h 1098211"/>
              <a:gd name="connsiteX7" fmla="*/ 2164833 w 12178748"/>
              <a:gd name="connsiteY7" fmla="*/ 557602 h 1098211"/>
              <a:gd name="connsiteX8" fmla="*/ 2347438 w 12178748"/>
              <a:gd name="connsiteY8" fmla="*/ 504302 h 1098211"/>
              <a:gd name="connsiteX9" fmla="*/ 2545259 w 12178748"/>
              <a:gd name="connsiteY9" fmla="*/ 443389 h 1098211"/>
              <a:gd name="connsiteX10" fmla="*/ 2651778 w 12178748"/>
              <a:gd name="connsiteY10" fmla="*/ 557602 h 1098211"/>
              <a:gd name="connsiteX11" fmla="*/ 2636561 w 12178748"/>
              <a:gd name="connsiteY11" fmla="*/ 610901 h 1098211"/>
              <a:gd name="connsiteX12" fmla="*/ 2674604 w 12178748"/>
              <a:gd name="connsiteY12" fmla="*/ 755572 h 1098211"/>
              <a:gd name="connsiteX13" fmla="*/ 2469174 w 12178748"/>
              <a:gd name="connsiteY13" fmla="*/ 1006841 h 1098211"/>
              <a:gd name="connsiteX14" fmla="*/ 2469174 w 12178748"/>
              <a:gd name="connsiteY14" fmla="*/ 999226 h 1098211"/>
              <a:gd name="connsiteX15" fmla="*/ 2377872 w 12178748"/>
              <a:gd name="connsiteY15" fmla="*/ 1098211 h 1098211"/>
              <a:gd name="connsiteX16" fmla="*/ 102927 w 12178748"/>
              <a:gd name="connsiteY16" fmla="*/ 999226 h 1098211"/>
              <a:gd name="connsiteX17" fmla="*/ 45507 w 12178748"/>
              <a:gd name="connsiteY17" fmla="*/ 910236 h 1098211"/>
              <a:gd name="connsiteX18" fmla="*/ 0 w 12178748"/>
              <a:gd name="connsiteY18" fmla="*/ 848179 h 1098211"/>
              <a:gd name="connsiteX19" fmla="*/ 0 w 12178748"/>
              <a:gd name="connsiteY19" fmla="*/ 469281 h 1098211"/>
              <a:gd name="connsiteX20" fmla="*/ 20363 w 12178748"/>
              <a:gd name="connsiteY20" fmla="*/ 480464 h 1098211"/>
              <a:gd name="connsiteX21" fmla="*/ 270315 w 12178748"/>
              <a:gd name="connsiteY21" fmla="*/ 702272 h 1098211"/>
              <a:gd name="connsiteX22" fmla="*/ 270315 w 12178748"/>
              <a:gd name="connsiteY22" fmla="*/ 595673 h 1098211"/>
              <a:gd name="connsiteX23" fmla="*/ 445310 w 12178748"/>
              <a:gd name="connsiteY23" fmla="*/ 656587 h 1098211"/>
              <a:gd name="connsiteX24" fmla="*/ 445310 w 12178748"/>
              <a:gd name="connsiteY24" fmla="*/ 610901 h 1098211"/>
              <a:gd name="connsiteX25" fmla="*/ 529004 w 12178748"/>
              <a:gd name="connsiteY25" fmla="*/ 626130 h 1098211"/>
              <a:gd name="connsiteX26" fmla="*/ 719217 w 12178748"/>
              <a:gd name="connsiteY26" fmla="*/ 542374 h 1098211"/>
              <a:gd name="connsiteX27" fmla="*/ 749651 w 12178748"/>
              <a:gd name="connsiteY27" fmla="*/ 306333 h 1098211"/>
              <a:gd name="connsiteX28" fmla="*/ 1015948 w 12178748"/>
              <a:gd name="connsiteY28" fmla="*/ 481460 h 1098211"/>
              <a:gd name="connsiteX29" fmla="*/ 1023557 w 12178748"/>
              <a:gd name="connsiteY29" fmla="*/ 405318 h 1098211"/>
              <a:gd name="connsiteX30" fmla="*/ 1244204 w 12178748"/>
              <a:gd name="connsiteY30" fmla="*/ 572830 h 1098211"/>
              <a:gd name="connsiteX31" fmla="*/ 1434417 w 12178748"/>
              <a:gd name="connsiteY31" fmla="*/ 588059 h 1098211"/>
              <a:gd name="connsiteX32" fmla="*/ 1525719 w 12178748"/>
              <a:gd name="connsiteY32" fmla="*/ 527145 h 1098211"/>
              <a:gd name="connsiteX33" fmla="*/ 1676581 w 12178748"/>
              <a:gd name="connsiteY33" fmla="*/ 197355 h 1098211"/>
              <a:gd name="connsiteX34" fmla="*/ 9541156 w 12178748"/>
              <a:gd name="connsiteY34" fmla="*/ 3897 h 1098211"/>
              <a:gd name="connsiteX35" fmla="*/ 9624172 w 12178748"/>
              <a:gd name="connsiteY35" fmla="*/ 11992 h 1098211"/>
              <a:gd name="connsiteX36" fmla="*/ 10042822 w 12178748"/>
              <a:gd name="connsiteY36" fmla="*/ 171992 h 1098211"/>
              <a:gd name="connsiteX37" fmla="*/ 10362518 w 12178748"/>
              <a:gd name="connsiteY37" fmla="*/ 301515 h 1098211"/>
              <a:gd name="connsiteX38" fmla="*/ 10522366 w 12178748"/>
              <a:gd name="connsiteY38" fmla="*/ 316753 h 1098211"/>
              <a:gd name="connsiteX39" fmla="*/ 10674602 w 12178748"/>
              <a:gd name="connsiteY39" fmla="*/ 392944 h 1098211"/>
              <a:gd name="connsiteX40" fmla="*/ 10773556 w 12178748"/>
              <a:gd name="connsiteY40" fmla="*/ 385324 h 1098211"/>
              <a:gd name="connsiteX41" fmla="*/ 10857286 w 12178748"/>
              <a:gd name="connsiteY41" fmla="*/ 225325 h 1098211"/>
              <a:gd name="connsiteX42" fmla="*/ 10933404 w 12178748"/>
              <a:gd name="connsiteY42" fmla="*/ 202468 h 1098211"/>
              <a:gd name="connsiteX43" fmla="*/ 10956239 w 12178748"/>
              <a:gd name="connsiteY43" fmla="*/ 126278 h 1098211"/>
              <a:gd name="connsiteX44" fmla="*/ 11306383 w 12178748"/>
              <a:gd name="connsiteY44" fmla="*/ 438658 h 1098211"/>
              <a:gd name="connsiteX45" fmla="*/ 11420560 w 12178748"/>
              <a:gd name="connsiteY45" fmla="*/ 522467 h 1098211"/>
              <a:gd name="connsiteX46" fmla="*/ 11626079 w 12178748"/>
              <a:gd name="connsiteY46" fmla="*/ 537705 h 1098211"/>
              <a:gd name="connsiteX47" fmla="*/ 11839209 w 12178748"/>
              <a:gd name="connsiteY47" fmla="*/ 438658 h 1098211"/>
              <a:gd name="connsiteX48" fmla="*/ 11854433 w 12178748"/>
              <a:gd name="connsiteY48" fmla="*/ 507229 h 1098211"/>
              <a:gd name="connsiteX49" fmla="*/ 12082787 w 12178748"/>
              <a:gd name="connsiteY49" fmla="*/ 415801 h 1098211"/>
              <a:gd name="connsiteX50" fmla="*/ 12120846 w 12178748"/>
              <a:gd name="connsiteY50" fmla="*/ 606276 h 1098211"/>
              <a:gd name="connsiteX51" fmla="*/ 12145183 w 12178748"/>
              <a:gd name="connsiteY51" fmla="*/ 559580 h 1098211"/>
              <a:gd name="connsiteX52" fmla="*/ 12178748 w 12178748"/>
              <a:gd name="connsiteY52" fmla="*/ 533639 h 1098211"/>
              <a:gd name="connsiteX53" fmla="*/ 12178748 w 12178748"/>
              <a:gd name="connsiteY53" fmla="*/ 998299 h 1098211"/>
              <a:gd name="connsiteX54" fmla="*/ 11726043 w 12178748"/>
              <a:gd name="connsiteY54" fmla="*/ 977465 h 1098211"/>
              <a:gd name="connsiteX55" fmla="*/ 9951480 w 12178748"/>
              <a:gd name="connsiteY55" fmla="*/ 895799 h 1098211"/>
              <a:gd name="connsiteX56" fmla="*/ 9761185 w 12178748"/>
              <a:gd name="connsiteY56" fmla="*/ 751037 h 1098211"/>
              <a:gd name="connsiteX57" fmla="*/ 9753573 w 12178748"/>
              <a:gd name="connsiteY57" fmla="*/ 766276 h 1098211"/>
              <a:gd name="connsiteX58" fmla="*/ 9296864 w 12178748"/>
              <a:gd name="connsiteY58" fmla="*/ 362467 h 1098211"/>
              <a:gd name="connsiteX59" fmla="*/ 9411042 w 12178748"/>
              <a:gd name="connsiteY59" fmla="*/ 194849 h 1098211"/>
              <a:gd name="connsiteX60" fmla="*/ 9380594 w 12178748"/>
              <a:gd name="connsiteY60" fmla="*/ 111040 h 1098211"/>
              <a:gd name="connsiteX61" fmla="*/ 9541156 w 12178748"/>
              <a:gd name="connsiteY61" fmla="*/ 3897 h 1098211"/>
              <a:gd name="connsiteX62" fmla="*/ 4812876 w 12178748"/>
              <a:gd name="connsiteY62" fmla="*/ 666 h 1098211"/>
              <a:gd name="connsiteX63" fmla="*/ 4999839 w 12178748"/>
              <a:gd name="connsiteY63" fmla="*/ 63597 h 1098211"/>
              <a:gd name="connsiteX64" fmla="*/ 5026809 w 12178748"/>
              <a:gd name="connsiteY64" fmla="*/ 153498 h 1098211"/>
              <a:gd name="connsiteX65" fmla="*/ 5107719 w 12178748"/>
              <a:gd name="connsiteY65" fmla="*/ 180468 h 1098211"/>
              <a:gd name="connsiteX66" fmla="*/ 5206610 w 12178748"/>
              <a:gd name="connsiteY66" fmla="*/ 387242 h 1098211"/>
              <a:gd name="connsiteX67" fmla="*/ 5332470 w 12178748"/>
              <a:gd name="connsiteY67" fmla="*/ 396232 h 1098211"/>
              <a:gd name="connsiteX68" fmla="*/ 5539239 w 12178748"/>
              <a:gd name="connsiteY68" fmla="*/ 324311 h 1098211"/>
              <a:gd name="connsiteX69" fmla="*/ 5737019 w 12178748"/>
              <a:gd name="connsiteY69" fmla="*/ 315321 h 1098211"/>
              <a:gd name="connsiteX70" fmla="*/ 6159548 w 12178748"/>
              <a:gd name="connsiteY70" fmla="*/ 198449 h 1098211"/>
              <a:gd name="connsiteX71" fmla="*/ 6698948 w 12178748"/>
              <a:gd name="connsiteY71" fmla="*/ 45616 h 1098211"/>
              <a:gd name="connsiteX72" fmla="*/ 7004607 w 12178748"/>
              <a:gd name="connsiteY72" fmla="*/ 189459 h 1098211"/>
              <a:gd name="connsiteX73" fmla="*/ 6959657 w 12178748"/>
              <a:gd name="connsiteY73" fmla="*/ 279360 h 1098211"/>
              <a:gd name="connsiteX74" fmla="*/ 7085517 w 12178748"/>
              <a:gd name="connsiteY74" fmla="*/ 495124 h 1098211"/>
              <a:gd name="connsiteX75" fmla="*/ 6465208 w 12178748"/>
              <a:gd name="connsiteY75" fmla="*/ 917661 h 1098211"/>
              <a:gd name="connsiteX76" fmla="*/ 6456218 w 12178748"/>
              <a:gd name="connsiteY76" fmla="*/ 899681 h 1098211"/>
              <a:gd name="connsiteX77" fmla="*/ 6195508 w 12178748"/>
              <a:gd name="connsiteY77" fmla="*/ 1061503 h 1098211"/>
              <a:gd name="connsiteX78" fmla="*/ 2824262 w 12178748"/>
              <a:gd name="connsiteY78" fmla="*/ 962612 h 1098211"/>
              <a:gd name="connsiteX79" fmla="*/ 2707392 w 12178748"/>
              <a:gd name="connsiteY79" fmla="*/ 531084 h 1098211"/>
              <a:gd name="connsiteX80" fmla="*/ 3013052 w 12178748"/>
              <a:gd name="connsiteY80" fmla="*/ 710887 h 1098211"/>
              <a:gd name="connsiteX81" fmla="*/ 3022042 w 12178748"/>
              <a:gd name="connsiteY81" fmla="*/ 611996 h 1098211"/>
              <a:gd name="connsiteX82" fmla="*/ 3174872 w 12178748"/>
              <a:gd name="connsiteY82" fmla="*/ 656946 h 1098211"/>
              <a:gd name="connsiteX83" fmla="*/ 3183862 w 12178748"/>
              <a:gd name="connsiteY83" fmla="*/ 611996 h 1098211"/>
              <a:gd name="connsiteX84" fmla="*/ 3264772 w 12178748"/>
              <a:gd name="connsiteY84" fmla="*/ 620986 h 1098211"/>
              <a:gd name="connsiteX85" fmla="*/ 3471541 w 12178748"/>
              <a:gd name="connsiteY85" fmla="*/ 522094 h 1098211"/>
              <a:gd name="connsiteX86" fmla="*/ 3543461 w 12178748"/>
              <a:gd name="connsiteY86" fmla="*/ 306331 h 1098211"/>
              <a:gd name="connsiteX87" fmla="*/ 3822151 w 12178748"/>
              <a:gd name="connsiteY87" fmla="*/ 432193 h 1098211"/>
              <a:gd name="connsiteX88" fmla="*/ 3849121 w 12178748"/>
              <a:gd name="connsiteY88" fmla="*/ 351281 h 1098211"/>
              <a:gd name="connsiteX89" fmla="*/ 4100841 w 12178748"/>
              <a:gd name="connsiteY89" fmla="*/ 486134 h 1098211"/>
              <a:gd name="connsiteX90" fmla="*/ 4370540 w 12178748"/>
              <a:gd name="connsiteY90" fmla="*/ 486134 h 1098211"/>
              <a:gd name="connsiteX91" fmla="*/ 4523370 w 12178748"/>
              <a:gd name="connsiteY91" fmla="*/ 405222 h 1098211"/>
              <a:gd name="connsiteX92" fmla="*/ 4812876 w 12178748"/>
              <a:gd name="connsiteY92" fmla="*/ 666 h 109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78748" h="1098211">
                <a:moveTo>
                  <a:pt x="1676581" y="197355"/>
                </a:moveTo>
                <a:cubicBezTo>
                  <a:pt x="1714029" y="200686"/>
                  <a:pt x="1753974" y="224480"/>
                  <a:pt x="1792016" y="275876"/>
                </a:cubicBezTo>
                <a:cubicBezTo>
                  <a:pt x="1807233" y="306333"/>
                  <a:pt x="1792016" y="344404"/>
                  <a:pt x="1807233" y="367247"/>
                </a:cubicBezTo>
                <a:cubicBezTo>
                  <a:pt x="1822451" y="390089"/>
                  <a:pt x="1852885" y="382475"/>
                  <a:pt x="1860493" y="397703"/>
                </a:cubicBezTo>
                <a:cubicBezTo>
                  <a:pt x="1883319" y="451003"/>
                  <a:pt x="1898536" y="519531"/>
                  <a:pt x="1913753" y="572830"/>
                </a:cubicBezTo>
                <a:cubicBezTo>
                  <a:pt x="1928970" y="504302"/>
                  <a:pt x="1974621" y="519531"/>
                  <a:pt x="1982229" y="595673"/>
                </a:cubicBezTo>
                <a:cubicBezTo>
                  <a:pt x="1982229" y="519531"/>
                  <a:pt x="2065923" y="481460"/>
                  <a:pt x="2081140" y="549988"/>
                </a:cubicBezTo>
                <a:cubicBezTo>
                  <a:pt x="2088748" y="481460"/>
                  <a:pt x="2164833" y="466231"/>
                  <a:pt x="2164833" y="557602"/>
                </a:cubicBezTo>
                <a:cubicBezTo>
                  <a:pt x="2195267" y="473846"/>
                  <a:pt x="2370263" y="313947"/>
                  <a:pt x="2347438" y="504302"/>
                </a:cubicBezTo>
                <a:cubicBezTo>
                  <a:pt x="2377872" y="428160"/>
                  <a:pt x="2491999" y="428160"/>
                  <a:pt x="2545259" y="443389"/>
                </a:cubicBezTo>
                <a:cubicBezTo>
                  <a:pt x="2590910" y="451003"/>
                  <a:pt x="2651778" y="466231"/>
                  <a:pt x="2651778" y="557602"/>
                </a:cubicBezTo>
                <a:cubicBezTo>
                  <a:pt x="2651778" y="580445"/>
                  <a:pt x="2644170" y="595673"/>
                  <a:pt x="2636561" y="610901"/>
                </a:cubicBezTo>
                <a:cubicBezTo>
                  <a:pt x="2674604" y="588059"/>
                  <a:pt x="2682212" y="709886"/>
                  <a:pt x="2674604" y="755572"/>
                </a:cubicBezTo>
                <a:cubicBezTo>
                  <a:pt x="2659387" y="854556"/>
                  <a:pt x="2537650" y="968770"/>
                  <a:pt x="2469174" y="1006841"/>
                </a:cubicBezTo>
                <a:cubicBezTo>
                  <a:pt x="2469174" y="1006841"/>
                  <a:pt x="2469174" y="999226"/>
                  <a:pt x="2469174" y="999226"/>
                </a:cubicBezTo>
                <a:cubicBezTo>
                  <a:pt x="2461566" y="1060140"/>
                  <a:pt x="2415915" y="1075369"/>
                  <a:pt x="2377872" y="1098211"/>
                </a:cubicBezTo>
                <a:cubicBezTo>
                  <a:pt x="2377872" y="1098211"/>
                  <a:pt x="2377872" y="1098211"/>
                  <a:pt x="102927" y="999226"/>
                </a:cubicBezTo>
                <a:cubicBezTo>
                  <a:pt x="104829" y="991612"/>
                  <a:pt x="80577" y="957824"/>
                  <a:pt x="45507" y="910236"/>
                </a:cubicBezTo>
                <a:lnTo>
                  <a:pt x="0" y="848179"/>
                </a:lnTo>
                <a:lnTo>
                  <a:pt x="0" y="469281"/>
                </a:lnTo>
                <a:lnTo>
                  <a:pt x="20363" y="480464"/>
                </a:lnTo>
                <a:cubicBezTo>
                  <a:pt x="117550" y="545229"/>
                  <a:pt x="213251" y="659442"/>
                  <a:pt x="270315" y="702272"/>
                </a:cubicBezTo>
                <a:cubicBezTo>
                  <a:pt x="262706" y="671815"/>
                  <a:pt x="277923" y="633744"/>
                  <a:pt x="270315" y="595673"/>
                </a:cubicBezTo>
                <a:cubicBezTo>
                  <a:pt x="315966" y="633744"/>
                  <a:pt x="384442" y="641358"/>
                  <a:pt x="445310" y="656587"/>
                </a:cubicBezTo>
                <a:cubicBezTo>
                  <a:pt x="452919" y="656587"/>
                  <a:pt x="437702" y="626130"/>
                  <a:pt x="445310" y="610901"/>
                </a:cubicBezTo>
                <a:cubicBezTo>
                  <a:pt x="468136" y="618516"/>
                  <a:pt x="513787" y="626130"/>
                  <a:pt x="529004" y="626130"/>
                </a:cubicBezTo>
                <a:cubicBezTo>
                  <a:pt x="354008" y="359632"/>
                  <a:pt x="643132" y="329176"/>
                  <a:pt x="719217" y="542374"/>
                </a:cubicBezTo>
                <a:cubicBezTo>
                  <a:pt x="696391" y="451003"/>
                  <a:pt x="643132" y="329176"/>
                  <a:pt x="749651" y="306333"/>
                </a:cubicBezTo>
                <a:cubicBezTo>
                  <a:pt x="856170" y="283490"/>
                  <a:pt x="955080" y="405318"/>
                  <a:pt x="1015948" y="481460"/>
                </a:cubicBezTo>
                <a:cubicBezTo>
                  <a:pt x="1008340" y="451003"/>
                  <a:pt x="1023557" y="428160"/>
                  <a:pt x="1023557" y="405318"/>
                </a:cubicBezTo>
                <a:cubicBezTo>
                  <a:pt x="1137685" y="397703"/>
                  <a:pt x="1152902" y="534759"/>
                  <a:pt x="1244204" y="572830"/>
                </a:cubicBezTo>
                <a:cubicBezTo>
                  <a:pt x="1297463" y="595673"/>
                  <a:pt x="1358331" y="534759"/>
                  <a:pt x="1434417" y="588059"/>
                </a:cubicBezTo>
                <a:cubicBezTo>
                  <a:pt x="1327897" y="466231"/>
                  <a:pt x="1457242" y="435775"/>
                  <a:pt x="1525719" y="527145"/>
                </a:cubicBezTo>
                <a:cubicBezTo>
                  <a:pt x="1474361" y="361536"/>
                  <a:pt x="1564237" y="187361"/>
                  <a:pt x="1676581" y="197355"/>
                </a:cubicBezTo>
                <a:close/>
                <a:moveTo>
                  <a:pt x="9541156" y="3897"/>
                </a:moveTo>
                <a:cubicBezTo>
                  <a:pt x="9568986" y="4849"/>
                  <a:pt x="9597531" y="8183"/>
                  <a:pt x="9624172" y="11992"/>
                </a:cubicBezTo>
                <a:cubicBezTo>
                  <a:pt x="9753573" y="27230"/>
                  <a:pt x="9974316" y="72945"/>
                  <a:pt x="10042822" y="171992"/>
                </a:cubicBezTo>
                <a:cubicBezTo>
                  <a:pt x="9997151" y="-64198"/>
                  <a:pt x="10324459" y="194849"/>
                  <a:pt x="10362518" y="301515"/>
                </a:cubicBezTo>
                <a:cubicBezTo>
                  <a:pt x="10370130" y="194849"/>
                  <a:pt x="10499531" y="232944"/>
                  <a:pt x="10522366" y="316753"/>
                </a:cubicBezTo>
                <a:cubicBezTo>
                  <a:pt x="10537590" y="248182"/>
                  <a:pt x="10674602" y="309134"/>
                  <a:pt x="10674602" y="392944"/>
                </a:cubicBezTo>
                <a:cubicBezTo>
                  <a:pt x="10682214" y="316753"/>
                  <a:pt x="10750720" y="316753"/>
                  <a:pt x="10773556" y="385324"/>
                </a:cubicBezTo>
                <a:cubicBezTo>
                  <a:pt x="10796391" y="331991"/>
                  <a:pt x="10819227" y="271039"/>
                  <a:pt x="10857286" y="225325"/>
                </a:cubicBezTo>
                <a:cubicBezTo>
                  <a:pt x="10864898" y="210087"/>
                  <a:pt x="10910568" y="225325"/>
                  <a:pt x="10933404" y="202468"/>
                </a:cubicBezTo>
                <a:cubicBezTo>
                  <a:pt x="10948628" y="187230"/>
                  <a:pt x="10933404" y="149135"/>
                  <a:pt x="10956239" y="126278"/>
                </a:cubicBezTo>
                <a:cubicBezTo>
                  <a:pt x="11154146" y="-26103"/>
                  <a:pt x="11374889" y="255801"/>
                  <a:pt x="11306383" y="438658"/>
                </a:cubicBezTo>
                <a:cubicBezTo>
                  <a:pt x="11382501" y="377705"/>
                  <a:pt x="11534737" y="431039"/>
                  <a:pt x="11420560" y="522467"/>
                </a:cubicBezTo>
                <a:cubicBezTo>
                  <a:pt x="11496678" y="484372"/>
                  <a:pt x="11565184" y="552943"/>
                  <a:pt x="11626079" y="537705"/>
                </a:cubicBezTo>
                <a:cubicBezTo>
                  <a:pt x="11717420" y="522467"/>
                  <a:pt x="11725032" y="415801"/>
                  <a:pt x="11839209" y="438658"/>
                </a:cubicBezTo>
                <a:cubicBezTo>
                  <a:pt x="11839209" y="461515"/>
                  <a:pt x="11854433" y="484372"/>
                  <a:pt x="11854433" y="507229"/>
                </a:cubicBezTo>
                <a:cubicBezTo>
                  <a:pt x="11907716" y="453896"/>
                  <a:pt x="11983834" y="377705"/>
                  <a:pt x="12082787" y="415801"/>
                </a:cubicBezTo>
                <a:cubicBezTo>
                  <a:pt x="12174129" y="453896"/>
                  <a:pt x="12136070" y="537705"/>
                  <a:pt x="12120846" y="606276"/>
                </a:cubicBezTo>
                <a:cubicBezTo>
                  <a:pt x="12126555" y="587229"/>
                  <a:pt x="12134999" y="571753"/>
                  <a:pt x="12145183" y="559580"/>
                </a:cubicBezTo>
                <a:lnTo>
                  <a:pt x="12178748" y="533639"/>
                </a:lnTo>
                <a:lnTo>
                  <a:pt x="12178748" y="998299"/>
                </a:lnTo>
                <a:lnTo>
                  <a:pt x="11726043" y="977465"/>
                </a:lnTo>
                <a:cubicBezTo>
                  <a:pt x="9951480" y="895799"/>
                  <a:pt x="9951480" y="895799"/>
                  <a:pt x="9951480" y="895799"/>
                </a:cubicBezTo>
                <a:cubicBezTo>
                  <a:pt x="9875362" y="857704"/>
                  <a:pt x="9776409" y="834847"/>
                  <a:pt x="9761185" y="751037"/>
                </a:cubicBezTo>
                <a:cubicBezTo>
                  <a:pt x="9761185" y="758657"/>
                  <a:pt x="9761185" y="758657"/>
                  <a:pt x="9753573" y="766276"/>
                </a:cubicBezTo>
                <a:cubicBezTo>
                  <a:pt x="9608949" y="697704"/>
                  <a:pt x="9327312" y="514848"/>
                  <a:pt x="9296864" y="362467"/>
                </a:cubicBezTo>
                <a:cubicBezTo>
                  <a:pt x="9274029" y="301515"/>
                  <a:pt x="9319700" y="149135"/>
                  <a:pt x="9411042" y="194849"/>
                </a:cubicBezTo>
                <a:cubicBezTo>
                  <a:pt x="9388206" y="171992"/>
                  <a:pt x="9380594" y="141516"/>
                  <a:pt x="9380594" y="111040"/>
                </a:cubicBezTo>
                <a:cubicBezTo>
                  <a:pt x="9380594" y="19611"/>
                  <a:pt x="9457664" y="1040"/>
                  <a:pt x="9541156" y="3897"/>
                </a:cubicBezTo>
                <a:close/>
                <a:moveTo>
                  <a:pt x="4812876" y="666"/>
                </a:moveTo>
                <a:cubicBezTo>
                  <a:pt x="4874541" y="-3829"/>
                  <a:pt x="4939157" y="14151"/>
                  <a:pt x="4999839" y="63597"/>
                </a:cubicBezTo>
                <a:cubicBezTo>
                  <a:pt x="5026809" y="90567"/>
                  <a:pt x="4999839" y="135518"/>
                  <a:pt x="5026809" y="153498"/>
                </a:cubicBezTo>
                <a:cubicBezTo>
                  <a:pt x="5044790" y="180468"/>
                  <a:pt x="5107719" y="171478"/>
                  <a:pt x="5107719" y="180468"/>
                </a:cubicBezTo>
                <a:cubicBezTo>
                  <a:pt x="5152669" y="243400"/>
                  <a:pt x="5179640" y="315321"/>
                  <a:pt x="5206610" y="387242"/>
                </a:cubicBezTo>
                <a:cubicBezTo>
                  <a:pt x="5242569" y="297340"/>
                  <a:pt x="5332470" y="306331"/>
                  <a:pt x="5332470" y="396232"/>
                </a:cubicBezTo>
                <a:cubicBezTo>
                  <a:pt x="5341460" y="306331"/>
                  <a:pt x="5521259" y="234409"/>
                  <a:pt x="5539239" y="324311"/>
                </a:cubicBezTo>
                <a:cubicBezTo>
                  <a:pt x="5575199" y="225419"/>
                  <a:pt x="5737019" y="189459"/>
                  <a:pt x="5737019" y="315321"/>
                </a:cubicBezTo>
                <a:cubicBezTo>
                  <a:pt x="5790959" y="198449"/>
                  <a:pt x="6240458" y="-80246"/>
                  <a:pt x="6159548" y="198449"/>
                </a:cubicBezTo>
                <a:cubicBezTo>
                  <a:pt x="6249448" y="81577"/>
                  <a:pt x="6546118" y="45616"/>
                  <a:pt x="6698948" y="45616"/>
                </a:cubicBezTo>
                <a:cubicBezTo>
                  <a:pt x="6833798" y="36626"/>
                  <a:pt x="7013597" y="45616"/>
                  <a:pt x="7004607" y="189459"/>
                </a:cubicBezTo>
                <a:cubicBezTo>
                  <a:pt x="7004607" y="216429"/>
                  <a:pt x="6986627" y="252390"/>
                  <a:pt x="6959657" y="279360"/>
                </a:cubicBezTo>
                <a:cubicBezTo>
                  <a:pt x="7076527" y="234409"/>
                  <a:pt x="7121477" y="414212"/>
                  <a:pt x="7085517" y="495124"/>
                </a:cubicBezTo>
                <a:cubicBezTo>
                  <a:pt x="7031577" y="656946"/>
                  <a:pt x="6653998" y="845740"/>
                  <a:pt x="6465208" y="917661"/>
                </a:cubicBezTo>
                <a:cubicBezTo>
                  <a:pt x="6456218" y="917661"/>
                  <a:pt x="6456218" y="908671"/>
                  <a:pt x="6456218" y="899681"/>
                </a:cubicBezTo>
                <a:cubicBezTo>
                  <a:pt x="6429248" y="998572"/>
                  <a:pt x="6303388" y="1016552"/>
                  <a:pt x="6195508" y="1061503"/>
                </a:cubicBezTo>
                <a:cubicBezTo>
                  <a:pt x="6195508" y="1061503"/>
                  <a:pt x="6195508" y="1061503"/>
                  <a:pt x="2824262" y="962612"/>
                </a:cubicBezTo>
                <a:cubicBezTo>
                  <a:pt x="2833252" y="944631"/>
                  <a:pt x="2572542" y="594015"/>
                  <a:pt x="2707392" y="531084"/>
                </a:cubicBezTo>
                <a:cubicBezTo>
                  <a:pt x="2815272" y="468153"/>
                  <a:pt x="2941132" y="647956"/>
                  <a:pt x="3013052" y="710887"/>
                </a:cubicBezTo>
                <a:cubicBezTo>
                  <a:pt x="3013052" y="683917"/>
                  <a:pt x="3031032" y="647956"/>
                  <a:pt x="3022042" y="611996"/>
                </a:cubicBezTo>
                <a:cubicBezTo>
                  <a:pt x="3066992" y="638966"/>
                  <a:pt x="3120932" y="647956"/>
                  <a:pt x="3174872" y="656946"/>
                </a:cubicBezTo>
                <a:cubicBezTo>
                  <a:pt x="3183862" y="647956"/>
                  <a:pt x="3183862" y="620986"/>
                  <a:pt x="3183862" y="611996"/>
                </a:cubicBezTo>
                <a:cubicBezTo>
                  <a:pt x="3201842" y="620986"/>
                  <a:pt x="3255782" y="620986"/>
                  <a:pt x="3264772" y="620986"/>
                </a:cubicBezTo>
                <a:cubicBezTo>
                  <a:pt x="3138912" y="405222"/>
                  <a:pt x="3426591" y="342291"/>
                  <a:pt x="3471541" y="522094"/>
                </a:cubicBezTo>
                <a:cubicBezTo>
                  <a:pt x="3462551" y="441183"/>
                  <a:pt x="3426591" y="342291"/>
                  <a:pt x="3543461" y="306331"/>
                </a:cubicBezTo>
                <a:cubicBezTo>
                  <a:pt x="3669321" y="261380"/>
                  <a:pt x="3759221" y="360272"/>
                  <a:pt x="3822151" y="432193"/>
                </a:cubicBezTo>
                <a:cubicBezTo>
                  <a:pt x="3822151" y="396232"/>
                  <a:pt x="3840131" y="378252"/>
                  <a:pt x="3849121" y="351281"/>
                </a:cubicBezTo>
                <a:cubicBezTo>
                  <a:pt x="3992961" y="333301"/>
                  <a:pt x="3992961" y="459163"/>
                  <a:pt x="4100841" y="486134"/>
                </a:cubicBezTo>
                <a:cubicBezTo>
                  <a:pt x="4181750" y="513104"/>
                  <a:pt x="4271650" y="432193"/>
                  <a:pt x="4370540" y="486134"/>
                </a:cubicBezTo>
                <a:cubicBezTo>
                  <a:pt x="4244682" y="369262"/>
                  <a:pt x="4433470" y="315321"/>
                  <a:pt x="4523370" y="405222"/>
                </a:cubicBezTo>
                <a:cubicBezTo>
                  <a:pt x="4469430" y="229914"/>
                  <a:pt x="4627879" y="14151"/>
                  <a:pt x="4812876" y="666"/>
                </a:cubicBezTo>
                <a:close/>
              </a:path>
            </a:pathLst>
          </a:custGeom>
          <a:solidFill>
            <a:srgbClr val="B29E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44" name="Group 2443">
            <a:extLst>
              <a:ext uri="{FF2B5EF4-FFF2-40B4-BE49-F238E27FC236}">
                <a16:creationId xmlns:a16="http://schemas.microsoft.com/office/drawing/2014/main" id="{0286E633-B14E-456D-865A-DD411C7E545C}"/>
              </a:ext>
            </a:extLst>
          </p:cNvPr>
          <p:cNvGrpSpPr/>
          <p:nvPr/>
        </p:nvGrpSpPr>
        <p:grpSpPr>
          <a:xfrm>
            <a:off x="5954606" y="4070082"/>
            <a:ext cx="6137082" cy="2406438"/>
            <a:chOff x="4842717" y="3690257"/>
            <a:chExt cx="7244910" cy="2840833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2C32807C-B4A3-4D26-96E9-311E9A7DF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06" y="3690257"/>
              <a:ext cx="6392434" cy="2840833"/>
            </a:xfrm>
            <a:custGeom>
              <a:avLst/>
              <a:gdLst>
                <a:gd name="T0" fmla="*/ 0 w 840"/>
                <a:gd name="T1" fmla="*/ 359 h 373"/>
                <a:gd name="T2" fmla="*/ 444 w 840"/>
                <a:gd name="T3" fmla="*/ 39 h 373"/>
                <a:gd name="T4" fmla="*/ 840 w 840"/>
                <a:gd name="T5" fmla="*/ 373 h 373"/>
                <a:gd name="T6" fmla="*/ 0 w 840"/>
                <a:gd name="T7" fmla="*/ 35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0" h="373">
                  <a:moveTo>
                    <a:pt x="0" y="359"/>
                  </a:moveTo>
                  <a:cubicBezTo>
                    <a:pt x="94" y="305"/>
                    <a:pt x="346" y="77"/>
                    <a:pt x="444" y="39"/>
                  </a:cubicBezTo>
                  <a:cubicBezTo>
                    <a:pt x="543" y="0"/>
                    <a:pt x="840" y="373"/>
                    <a:pt x="840" y="373"/>
                  </a:cubicBezTo>
                  <a:lnTo>
                    <a:pt x="0" y="3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156D7DB-245D-42F4-84AF-A112CD2A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282" y="3690257"/>
              <a:ext cx="3691058" cy="2840833"/>
            </a:xfrm>
            <a:custGeom>
              <a:avLst/>
              <a:gdLst>
                <a:gd name="T0" fmla="*/ 39 w 485"/>
                <a:gd name="T1" fmla="*/ 299 h 373"/>
                <a:gd name="T2" fmla="*/ 0 w 485"/>
                <a:gd name="T3" fmla="*/ 365 h 373"/>
                <a:gd name="T4" fmla="*/ 485 w 485"/>
                <a:gd name="T5" fmla="*/ 373 h 373"/>
                <a:gd name="T6" fmla="*/ 89 w 485"/>
                <a:gd name="T7" fmla="*/ 39 h 373"/>
                <a:gd name="T8" fmla="*/ 85 w 485"/>
                <a:gd name="T9" fmla="*/ 41 h 373"/>
                <a:gd name="T10" fmla="*/ 39 w 485"/>
                <a:gd name="T11" fmla="*/ 29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" h="373">
                  <a:moveTo>
                    <a:pt x="39" y="299"/>
                  </a:moveTo>
                  <a:cubicBezTo>
                    <a:pt x="28" y="322"/>
                    <a:pt x="14" y="344"/>
                    <a:pt x="0" y="365"/>
                  </a:cubicBezTo>
                  <a:cubicBezTo>
                    <a:pt x="485" y="373"/>
                    <a:pt x="485" y="373"/>
                    <a:pt x="485" y="373"/>
                  </a:cubicBezTo>
                  <a:cubicBezTo>
                    <a:pt x="485" y="373"/>
                    <a:pt x="188" y="0"/>
                    <a:pt x="89" y="39"/>
                  </a:cubicBezTo>
                  <a:cubicBezTo>
                    <a:pt x="88" y="39"/>
                    <a:pt x="87" y="40"/>
                    <a:pt x="85" y="41"/>
                  </a:cubicBezTo>
                  <a:cubicBezTo>
                    <a:pt x="96" y="122"/>
                    <a:pt x="82" y="214"/>
                    <a:pt x="39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1EDECC4-3089-4EE8-81B7-82455F697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808" y="4823891"/>
              <a:ext cx="1286584" cy="922202"/>
            </a:xfrm>
            <a:custGeom>
              <a:avLst/>
              <a:gdLst>
                <a:gd name="T0" fmla="*/ 121 w 169"/>
                <a:gd name="T1" fmla="*/ 12 h 121"/>
                <a:gd name="T2" fmla="*/ 83 w 169"/>
                <a:gd name="T3" fmla="*/ 18 h 121"/>
                <a:gd name="T4" fmla="*/ 38 w 169"/>
                <a:gd name="T5" fmla="*/ 64 h 121"/>
                <a:gd name="T6" fmla="*/ 2 w 169"/>
                <a:gd name="T7" fmla="*/ 118 h 121"/>
                <a:gd name="T8" fmla="*/ 0 w 169"/>
                <a:gd name="T9" fmla="*/ 121 h 121"/>
                <a:gd name="T10" fmla="*/ 87 w 169"/>
                <a:gd name="T11" fmla="*/ 57 h 121"/>
                <a:gd name="T12" fmla="*/ 155 w 169"/>
                <a:gd name="T13" fmla="*/ 18 h 121"/>
                <a:gd name="T14" fmla="*/ 169 w 169"/>
                <a:gd name="T15" fmla="*/ 6 h 121"/>
                <a:gd name="T16" fmla="*/ 137 w 169"/>
                <a:gd name="T17" fmla="*/ 11 h 121"/>
                <a:gd name="T18" fmla="*/ 139 w 169"/>
                <a:gd name="T19" fmla="*/ 11 h 121"/>
                <a:gd name="T20" fmla="*/ 146 w 169"/>
                <a:gd name="T21" fmla="*/ 0 h 121"/>
                <a:gd name="T22" fmla="*/ 131 w 169"/>
                <a:gd name="T23" fmla="*/ 12 h 121"/>
                <a:gd name="T24" fmla="*/ 121 w 169"/>
                <a:gd name="T25" fmla="*/ 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21">
                  <a:moveTo>
                    <a:pt x="121" y="12"/>
                  </a:moveTo>
                  <a:cubicBezTo>
                    <a:pt x="106" y="12"/>
                    <a:pt x="92" y="28"/>
                    <a:pt x="83" y="18"/>
                  </a:cubicBezTo>
                  <a:cubicBezTo>
                    <a:pt x="66" y="20"/>
                    <a:pt x="48" y="51"/>
                    <a:pt x="38" y="64"/>
                  </a:cubicBezTo>
                  <a:cubicBezTo>
                    <a:pt x="25" y="81"/>
                    <a:pt x="15" y="100"/>
                    <a:pt x="2" y="118"/>
                  </a:cubicBezTo>
                  <a:cubicBezTo>
                    <a:pt x="2" y="119"/>
                    <a:pt x="1" y="120"/>
                    <a:pt x="0" y="121"/>
                  </a:cubicBezTo>
                  <a:cubicBezTo>
                    <a:pt x="28" y="98"/>
                    <a:pt x="56" y="76"/>
                    <a:pt x="87" y="57"/>
                  </a:cubicBezTo>
                  <a:cubicBezTo>
                    <a:pt x="109" y="43"/>
                    <a:pt x="133" y="32"/>
                    <a:pt x="155" y="18"/>
                  </a:cubicBezTo>
                  <a:cubicBezTo>
                    <a:pt x="160" y="14"/>
                    <a:pt x="166" y="11"/>
                    <a:pt x="169" y="6"/>
                  </a:cubicBezTo>
                  <a:cubicBezTo>
                    <a:pt x="152" y="10"/>
                    <a:pt x="148" y="11"/>
                    <a:pt x="137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0" y="7"/>
                    <a:pt x="143" y="4"/>
                    <a:pt x="146" y="0"/>
                  </a:cubicBezTo>
                  <a:cubicBezTo>
                    <a:pt x="141" y="4"/>
                    <a:pt x="136" y="8"/>
                    <a:pt x="131" y="12"/>
                  </a:cubicBezTo>
                  <a:cubicBezTo>
                    <a:pt x="128" y="12"/>
                    <a:pt x="125" y="12"/>
                    <a:pt x="121" y="1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F32EF8-2683-4B1C-9BE3-F19D8F5C2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111" y="5746093"/>
              <a:ext cx="159699" cy="121461"/>
            </a:xfrm>
            <a:custGeom>
              <a:avLst/>
              <a:gdLst>
                <a:gd name="T0" fmla="*/ 14 w 21"/>
                <a:gd name="T1" fmla="*/ 11 h 16"/>
                <a:gd name="T2" fmla="*/ 21 w 21"/>
                <a:gd name="T3" fmla="*/ 0 h 16"/>
                <a:gd name="T4" fmla="*/ 0 w 21"/>
                <a:gd name="T5" fmla="*/ 16 h 16"/>
                <a:gd name="T6" fmla="*/ 14 w 21"/>
                <a:gd name="T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6">
                  <a:moveTo>
                    <a:pt x="14" y="11"/>
                  </a:moveTo>
                  <a:cubicBezTo>
                    <a:pt x="15" y="7"/>
                    <a:pt x="18" y="3"/>
                    <a:pt x="21" y="0"/>
                  </a:cubicBezTo>
                  <a:cubicBezTo>
                    <a:pt x="14" y="5"/>
                    <a:pt x="7" y="10"/>
                    <a:pt x="0" y="16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49247A-353E-467D-B2B1-6CD80E5D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949" y="4032147"/>
              <a:ext cx="1171872" cy="791744"/>
            </a:xfrm>
            <a:custGeom>
              <a:avLst/>
              <a:gdLst>
                <a:gd name="T0" fmla="*/ 110 w 154"/>
                <a:gd name="T1" fmla="*/ 5 h 104"/>
                <a:gd name="T2" fmla="*/ 75 w 154"/>
                <a:gd name="T3" fmla="*/ 10 h 104"/>
                <a:gd name="T4" fmla="*/ 34 w 154"/>
                <a:gd name="T5" fmla="*/ 53 h 104"/>
                <a:gd name="T6" fmla="*/ 1 w 154"/>
                <a:gd name="T7" fmla="*/ 102 h 104"/>
                <a:gd name="T8" fmla="*/ 0 w 154"/>
                <a:gd name="T9" fmla="*/ 104 h 104"/>
                <a:gd name="T10" fmla="*/ 79 w 154"/>
                <a:gd name="T11" fmla="*/ 46 h 104"/>
                <a:gd name="T12" fmla="*/ 141 w 154"/>
                <a:gd name="T13" fmla="*/ 10 h 104"/>
                <a:gd name="T14" fmla="*/ 154 w 154"/>
                <a:gd name="T15" fmla="*/ 0 h 104"/>
                <a:gd name="T16" fmla="*/ 110 w 154"/>
                <a:gd name="T17" fmla="*/ 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04">
                  <a:moveTo>
                    <a:pt x="110" y="5"/>
                  </a:moveTo>
                  <a:cubicBezTo>
                    <a:pt x="96" y="5"/>
                    <a:pt x="84" y="20"/>
                    <a:pt x="75" y="10"/>
                  </a:cubicBezTo>
                  <a:cubicBezTo>
                    <a:pt x="60" y="13"/>
                    <a:pt x="43" y="41"/>
                    <a:pt x="34" y="53"/>
                  </a:cubicBezTo>
                  <a:cubicBezTo>
                    <a:pt x="22" y="68"/>
                    <a:pt x="13" y="86"/>
                    <a:pt x="1" y="102"/>
                  </a:cubicBezTo>
                  <a:cubicBezTo>
                    <a:pt x="1" y="103"/>
                    <a:pt x="0" y="104"/>
                    <a:pt x="0" y="104"/>
                  </a:cubicBezTo>
                  <a:cubicBezTo>
                    <a:pt x="25" y="84"/>
                    <a:pt x="51" y="64"/>
                    <a:pt x="79" y="46"/>
                  </a:cubicBezTo>
                  <a:cubicBezTo>
                    <a:pt x="99" y="34"/>
                    <a:pt x="121" y="23"/>
                    <a:pt x="141" y="10"/>
                  </a:cubicBezTo>
                  <a:cubicBezTo>
                    <a:pt x="146" y="7"/>
                    <a:pt x="151" y="4"/>
                    <a:pt x="154" y="0"/>
                  </a:cubicBezTo>
                  <a:cubicBezTo>
                    <a:pt x="132" y="5"/>
                    <a:pt x="134" y="4"/>
                    <a:pt x="110" y="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7BDA0F0-90F7-427A-89B7-8B6C0B37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313" y="4466257"/>
              <a:ext cx="1180869" cy="928951"/>
            </a:xfrm>
            <a:custGeom>
              <a:avLst/>
              <a:gdLst>
                <a:gd name="T0" fmla="*/ 123 w 155"/>
                <a:gd name="T1" fmla="*/ 66 h 122"/>
                <a:gd name="T2" fmla="*/ 84 w 155"/>
                <a:gd name="T3" fmla="*/ 20 h 122"/>
                <a:gd name="T4" fmla="*/ 47 w 155"/>
                <a:gd name="T5" fmla="*/ 10 h 122"/>
                <a:gd name="T6" fmla="*/ 0 w 155"/>
                <a:gd name="T7" fmla="*/ 0 h 122"/>
                <a:gd name="T8" fmla="*/ 13 w 155"/>
                <a:gd name="T9" fmla="*/ 12 h 122"/>
                <a:gd name="T10" fmla="*/ 76 w 155"/>
                <a:gd name="T11" fmla="*/ 55 h 122"/>
                <a:gd name="T12" fmla="*/ 155 w 155"/>
                <a:gd name="T13" fmla="*/ 122 h 122"/>
                <a:gd name="T14" fmla="*/ 154 w 155"/>
                <a:gd name="T15" fmla="*/ 119 h 122"/>
                <a:gd name="T16" fmla="*/ 123 w 155"/>
                <a:gd name="T1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2">
                  <a:moveTo>
                    <a:pt x="123" y="66"/>
                  </a:moveTo>
                  <a:cubicBezTo>
                    <a:pt x="115" y="54"/>
                    <a:pt x="100" y="24"/>
                    <a:pt x="84" y="20"/>
                  </a:cubicBezTo>
                  <a:cubicBezTo>
                    <a:pt x="74" y="28"/>
                    <a:pt x="62" y="12"/>
                    <a:pt x="47" y="10"/>
                  </a:cubicBezTo>
                  <a:cubicBezTo>
                    <a:pt x="21" y="7"/>
                    <a:pt x="24" y="8"/>
                    <a:pt x="0" y="0"/>
                  </a:cubicBezTo>
                  <a:cubicBezTo>
                    <a:pt x="3" y="5"/>
                    <a:pt x="8" y="8"/>
                    <a:pt x="13" y="12"/>
                  </a:cubicBezTo>
                  <a:cubicBezTo>
                    <a:pt x="33" y="27"/>
                    <a:pt x="55" y="40"/>
                    <a:pt x="76" y="55"/>
                  </a:cubicBezTo>
                  <a:cubicBezTo>
                    <a:pt x="105" y="76"/>
                    <a:pt x="130" y="99"/>
                    <a:pt x="155" y="122"/>
                  </a:cubicBezTo>
                  <a:cubicBezTo>
                    <a:pt x="155" y="121"/>
                    <a:pt x="154" y="120"/>
                    <a:pt x="154" y="119"/>
                  </a:cubicBezTo>
                  <a:cubicBezTo>
                    <a:pt x="143" y="102"/>
                    <a:pt x="135" y="84"/>
                    <a:pt x="123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198EC4C-1A95-4044-BF42-3CB7ADA5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182" y="5395206"/>
              <a:ext cx="143953" cy="130458"/>
            </a:xfrm>
            <a:custGeom>
              <a:avLst/>
              <a:gdLst>
                <a:gd name="T0" fmla="*/ 0 w 19"/>
                <a:gd name="T1" fmla="*/ 0 h 17"/>
                <a:gd name="T2" fmla="*/ 6 w 19"/>
                <a:gd name="T3" fmla="*/ 11 h 17"/>
                <a:gd name="T4" fmla="*/ 19 w 19"/>
                <a:gd name="T5" fmla="*/ 17 h 17"/>
                <a:gd name="T6" fmla="*/ 0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cubicBezTo>
                    <a:pt x="3" y="4"/>
                    <a:pt x="6" y="7"/>
                    <a:pt x="6" y="1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3" y="11"/>
                    <a:pt x="7" y="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52995F6-F247-4CAD-808C-DD64D6C06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159" y="3865700"/>
              <a:ext cx="2330247" cy="1180869"/>
            </a:xfrm>
            <a:custGeom>
              <a:avLst/>
              <a:gdLst>
                <a:gd name="T0" fmla="*/ 58 w 306"/>
                <a:gd name="T1" fmla="*/ 72 h 155"/>
                <a:gd name="T2" fmla="*/ 67 w 306"/>
                <a:gd name="T3" fmla="*/ 73 h 155"/>
                <a:gd name="T4" fmla="*/ 63 w 306"/>
                <a:gd name="T5" fmla="*/ 112 h 155"/>
                <a:gd name="T6" fmla="*/ 60 w 306"/>
                <a:gd name="T7" fmla="*/ 139 h 155"/>
                <a:gd name="T8" fmla="*/ 75 w 306"/>
                <a:gd name="T9" fmla="*/ 119 h 155"/>
                <a:gd name="T10" fmla="*/ 100 w 306"/>
                <a:gd name="T11" fmla="*/ 64 h 155"/>
                <a:gd name="T12" fmla="*/ 131 w 306"/>
                <a:gd name="T13" fmla="*/ 63 h 155"/>
                <a:gd name="T14" fmla="*/ 144 w 306"/>
                <a:gd name="T15" fmla="*/ 72 h 155"/>
                <a:gd name="T16" fmla="*/ 182 w 306"/>
                <a:gd name="T17" fmla="*/ 113 h 155"/>
                <a:gd name="T18" fmla="*/ 201 w 306"/>
                <a:gd name="T19" fmla="*/ 144 h 155"/>
                <a:gd name="T20" fmla="*/ 212 w 306"/>
                <a:gd name="T21" fmla="*/ 143 h 155"/>
                <a:gd name="T22" fmla="*/ 209 w 306"/>
                <a:gd name="T23" fmla="*/ 118 h 155"/>
                <a:gd name="T24" fmla="*/ 191 w 306"/>
                <a:gd name="T25" fmla="*/ 78 h 155"/>
                <a:gd name="T26" fmla="*/ 191 w 306"/>
                <a:gd name="T27" fmla="*/ 60 h 155"/>
                <a:gd name="T28" fmla="*/ 228 w 306"/>
                <a:gd name="T29" fmla="*/ 77 h 155"/>
                <a:gd name="T30" fmla="*/ 248 w 306"/>
                <a:gd name="T31" fmla="*/ 101 h 155"/>
                <a:gd name="T32" fmla="*/ 281 w 306"/>
                <a:gd name="T33" fmla="*/ 120 h 155"/>
                <a:gd name="T34" fmla="*/ 301 w 306"/>
                <a:gd name="T35" fmla="*/ 139 h 155"/>
                <a:gd name="T36" fmla="*/ 282 w 306"/>
                <a:gd name="T37" fmla="*/ 83 h 155"/>
                <a:gd name="T38" fmla="*/ 283 w 306"/>
                <a:gd name="T39" fmla="*/ 82 h 155"/>
                <a:gd name="T40" fmla="*/ 137 w 306"/>
                <a:gd name="T41" fmla="*/ 13 h 155"/>
                <a:gd name="T42" fmla="*/ 119 w 306"/>
                <a:gd name="T43" fmla="*/ 23 h 155"/>
                <a:gd name="T44" fmla="*/ 95 w 306"/>
                <a:gd name="T45" fmla="*/ 24 h 155"/>
                <a:gd name="T46" fmla="*/ 65 w 306"/>
                <a:gd name="T47" fmla="*/ 27 h 155"/>
                <a:gd name="T48" fmla="*/ 17 w 306"/>
                <a:gd name="T49" fmla="*/ 75 h 155"/>
                <a:gd name="T50" fmla="*/ 0 w 306"/>
                <a:gd name="T51" fmla="*/ 101 h 155"/>
                <a:gd name="T52" fmla="*/ 32 w 306"/>
                <a:gd name="T53" fmla="*/ 81 h 155"/>
                <a:gd name="T54" fmla="*/ 58 w 306"/>
                <a:gd name="T55" fmla="*/ 7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6" h="155">
                  <a:moveTo>
                    <a:pt x="58" y="72"/>
                  </a:moveTo>
                  <a:cubicBezTo>
                    <a:pt x="60" y="78"/>
                    <a:pt x="65" y="79"/>
                    <a:pt x="67" y="73"/>
                  </a:cubicBezTo>
                  <a:cubicBezTo>
                    <a:pt x="64" y="85"/>
                    <a:pt x="65" y="100"/>
                    <a:pt x="63" y="112"/>
                  </a:cubicBezTo>
                  <a:cubicBezTo>
                    <a:pt x="62" y="116"/>
                    <a:pt x="56" y="135"/>
                    <a:pt x="60" y="139"/>
                  </a:cubicBezTo>
                  <a:cubicBezTo>
                    <a:pt x="67" y="147"/>
                    <a:pt x="74" y="123"/>
                    <a:pt x="75" y="119"/>
                  </a:cubicBezTo>
                  <a:cubicBezTo>
                    <a:pt x="81" y="102"/>
                    <a:pt x="84" y="76"/>
                    <a:pt x="100" y="64"/>
                  </a:cubicBezTo>
                  <a:cubicBezTo>
                    <a:pt x="104" y="61"/>
                    <a:pt x="122" y="59"/>
                    <a:pt x="131" y="63"/>
                  </a:cubicBezTo>
                  <a:cubicBezTo>
                    <a:pt x="138" y="65"/>
                    <a:pt x="139" y="66"/>
                    <a:pt x="144" y="72"/>
                  </a:cubicBezTo>
                  <a:cubicBezTo>
                    <a:pt x="158" y="85"/>
                    <a:pt x="170" y="98"/>
                    <a:pt x="182" y="113"/>
                  </a:cubicBezTo>
                  <a:cubicBezTo>
                    <a:pt x="187" y="120"/>
                    <a:pt x="194" y="140"/>
                    <a:pt x="201" y="144"/>
                  </a:cubicBezTo>
                  <a:cubicBezTo>
                    <a:pt x="206" y="146"/>
                    <a:pt x="208" y="146"/>
                    <a:pt x="212" y="143"/>
                  </a:cubicBezTo>
                  <a:cubicBezTo>
                    <a:pt x="223" y="136"/>
                    <a:pt x="214" y="127"/>
                    <a:pt x="209" y="118"/>
                  </a:cubicBezTo>
                  <a:cubicBezTo>
                    <a:pt x="200" y="106"/>
                    <a:pt x="193" y="93"/>
                    <a:pt x="191" y="78"/>
                  </a:cubicBezTo>
                  <a:cubicBezTo>
                    <a:pt x="191" y="72"/>
                    <a:pt x="192" y="65"/>
                    <a:pt x="191" y="60"/>
                  </a:cubicBezTo>
                  <a:cubicBezTo>
                    <a:pt x="203" y="65"/>
                    <a:pt x="217" y="69"/>
                    <a:pt x="228" y="77"/>
                  </a:cubicBezTo>
                  <a:cubicBezTo>
                    <a:pt x="238" y="84"/>
                    <a:pt x="241" y="91"/>
                    <a:pt x="248" y="101"/>
                  </a:cubicBezTo>
                  <a:cubicBezTo>
                    <a:pt x="257" y="112"/>
                    <a:pt x="271" y="111"/>
                    <a:pt x="281" y="120"/>
                  </a:cubicBezTo>
                  <a:cubicBezTo>
                    <a:pt x="287" y="124"/>
                    <a:pt x="296" y="155"/>
                    <a:pt x="301" y="139"/>
                  </a:cubicBezTo>
                  <a:cubicBezTo>
                    <a:pt x="306" y="124"/>
                    <a:pt x="264" y="97"/>
                    <a:pt x="282" y="83"/>
                  </a:cubicBezTo>
                  <a:cubicBezTo>
                    <a:pt x="283" y="83"/>
                    <a:pt x="283" y="82"/>
                    <a:pt x="283" y="82"/>
                  </a:cubicBezTo>
                  <a:cubicBezTo>
                    <a:pt x="226" y="35"/>
                    <a:pt x="169" y="0"/>
                    <a:pt x="137" y="13"/>
                  </a:cubicBezTo>
                  <a:cubicBezTo>
                    <a:pt x="131" y="15"/>
                    <a:pt x="126" y="19"/>
                    <a:pt x="119" y="23"/>
                  </a:cubicBezTo>
                  <a:cubicBezTo>
                    <a:pt x="112" y="24"/>
                    <a:pt x="109" y="23"/>
                    <a:pt x="95" y="24"/>
                  </a:cubicBezTo>
                  <a:cubicBezTo>
                    <a:pt x="81" y="24"/>
                    <a:pt x="73" y="36"/>
                    <a:pt x="65" y="27"/>
                  </a:cubicBezTo>
                  <a:cubicBezTo>
                    <a:pt x="49" y="29"/>
                    <a:pt x="26" y="63"/>
                    <a:pt x="17" y="75"/>
                  </a:cubicBezTo>
                  <a:cubicBezTo>
                    <a:pt x="11" y="83"/>
                    <a:pt x="5" y="92"/>
                    <a:pt x="0" y="101"/>
                  </a:cubicBezTo>
                  <a:cubicBezTo>
                    <a:pt x="10" y="93"/>
                    <a:pt x="20" y="86"/>
                    <a:pt x="32" y="81"/>
                  </a:cubicBezTo>
                  <a:cubicBezTo>
                    <a:pt x="39" y="77"/>
                    <a:pt x="50" y="70"/>
                    <a:pt x="58" y="7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A88FF0E-6856-4260-B465-A8378159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821" y="3865700"/>
              <a:ext cx="1286584" cy="1180869"/>
            </a:xfrm>
            <a:custGeom>
              <a:avLst/>
              <a:gdLst>
                <a:gd name="T0" fmla="*/ 145 w 169"/>
                <a:gd name="T1" fmla="*/ 83 h 155"/>
                <a:gd name="T2" fmla="*/ 146 w 169"/>
                <a:gd name="T3" fmla="*/ 82 h 155"/>
                <a:gd name="T4" fmla="*/ 0 w 169"/>
                <a:gd name="T5" fmla="*/ 13 h 155"/>
                <a:gd name="T6" fmla="*/ 0 w 169"/>
                <a:gd name="T7" fmla="*/ 13 h 155"/>
                <a:gd name="T8" fmla="*/ 5 w 169"/>
                <a:gd name="T9" fmla="*/ 70 h 155"/>
                <a:gd name="T10" fmla="*/ 7 w 169"/>
                <a:gd name="T11" fmla="*/ 72 h 155"/>
                <a:gd name="T12" fmla="*/ 45 w 169"/>
                <a:gd name="T13" fmla="*/ 113 h 155"/>
                <a:gd name="T14" fmla="*/ 64 w 169"/>
                <a:gd name="T15" fmla="*/ 144 h 155"/>
                <a:gd name="T16" fmla="*/ 75 w 169"/>
                <a:gd name="T17" fmla="*/ 143 h 155"/>
                <a:gd name="T18" fmla="*/ 72 w 169"/>
                <a:gd name="T19" fmla="*/ 118 h 155"/>
                <a:gd name="T20" fmla="*/ 54 w 169"/>
                <a:gd name="T21" fmla="*/ 78 h 155"/>
                <a:gd name="T22" fmla="*/ 54 w 169"/>
                <a:gd name="T23" fmla="*/ 60 h 155"/>
                <a:gd name="T24" fmla="*/ 91 w 169"/>
                <a:gd name="T25" fmla="*/ 77 h 155"/>
                <a:gd name="T26" fmla="*/ 111 w 169"/>
                <a:gd name="T27" fmla="*/ 101 h 155"/>
                <a:gd name="T28" fmla="*/ 144 w 169"/>
                <a:gd name="T29" fmla="*/ 120 h 155"/>
                <a:gd name="T30" fmla="*/ 164 w 169"/>
                <a:gd name="T31" fmla="*/ 139 h 155"/>
                <a:gd name="T32" fmla="*/ 145 w 169"/>
                <a:gd name="T33" fmla="*/ 8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155">
                  <a:moveTo>
                    <a:pt x="145" y="83"/>
                  </a:moveTo>
                  <a:cubicBezTo>
                    <a:pt x="146" y="83"/>
                    <a:pt x="146" y="82"/>
                    <a:pt x="146" y="82"/>
                  </a:cubicBezTo>
                  <a:cubicBezTo>
                    <a:pt x="89" y="35"/>
                    <a:pt x="32" y="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31"/>
                    <a:pt x="5" y="50"/>
                    <a:pt x="5" y="70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21" y="85"/>
                    <a:pt x="33" y="98"/>
                    <a:pt x="45" y="113"/>
                  </a:cubicBezTo>
                  <a:cubicBezTo>
                    <a:pt x="50" y="120"/>
                    <a:pt x="57" y="140"/>
                    <a:pt x="64" y="144"/>
                  </a:cubicBezTo>
                  <a:cubicBezTo>
                    <a:pt x="69" y="146"/>
                    <a:pt x="71" y="146"/>
                    <a:pt x="75" y="143"/>
                  </a:cubicBezTo>
                  <a:cubicBezTo>
                    <a:pt x="86" y="136"/>
                    <a:pt x="77" y="127"/>
                    <a:pt x="72" y="118"/>
                  </a:cubicBezTo>
                  <a:cubicBezTo>
                    <a:pt x="63" y="106"/>
                    <a:pt x="56" y="93"/>
                    <a:pt x="54" y="78"/>
                  </a:cubicBezTo>
                  <a:cubicBezTo>
                    <a:pt x="54" y="72"/>
                    <a:pt x="55" y="65"/>
                    <a:pt x="54" y="60"/>
                  </a:cubicBezTo>
                  <a:cubicBezTo>
                    <a:pt x="66" y="65"/>
                    <a:pt x="80" y="69"/>
                    <a:pt x="91" y="77"/>
                  </a:cubicBezTo>
                  <a:cubicBezTo>
                    <a:pt x="101" y="84"/>
                    <a:pt x="104" y="91"/>
                    <a:pt x="111" y="101"/>
                  </a:cubicBezTo>
                  <a:cubicBezTo>
                    <a:pt x="120" y="112"/>
                    <a:pt x="134" y="111"/>
                    <a:pt x="144" y="120"/>
                  </a:cubicBezTo>
                  <a:cubicBezTo>
                    <a:pt x="150" y="124"/>
                    <a:pt x="159" y="155"/>
                    <a:pt x="164" y="139"/>
                  </a:cubicBezTo>
                  <a:cubicBezTo>
                    <a:pt x="169" y="124"/>
                    <a:pt x="127" y="97"/>
                    <a:pt x="145" y="8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C78AA4C-6400-4103-825A-ACF100B1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584" y="4443764"/>
              <a:ext cx="335142" cy="778249"/>
            </a:xfrm>
            <a:custGeom>
              <a:avLst/>
              <a:gdLst>
                <a:gd name="T0" fmla="*/ 42 w 44"/>
                <a:gd name="T1" fmla="*/ 1 h 102"/>
                <a:gd name="T2" fmla="*/ 28 w 44"/>
                <a:gd name="T3" fmla="*/ 18 h 102"/>
                <a:gd name="T4" fmla="*/ 9 w 44"/>
                <a:gd name="T5" fmla="*/ 71 h 102"/>
                <a:gd name="T6" fmla="*/ 5 w 44"/>
                <a:gd name="T7" fmla="*/ 101 h 102"/>
                <a:gd name="T8" fmla="*/ 17 w 44"/>
                <a:gd name="T9" fmla="*/ 93 h 102"/>
                <a:gd name="T10" fmla="*/ 28 w 44"/>
                <a:gd name="T11" fmla="*/ 83 h 102"/>
                <a:gd name="T12" fmla="*/ 28 w 44"/>
                <a:gd name="T13" fmla="*/ 85 h 102"/>
                <a:gd name="T14" fmla="*/ 28 w 44"/>
                <a:gd name="T15" fmla="*/ 84 h 102"/>
                <a:gd name="T16" fmla="*/ 37 w 44"/>
                <a:gd name="T17" fmla="*/ 55 h 102"/>
                <a:gd name="T18" fmla="*/ 40 w 44"/>
                <a:gd name="T19" fmla="*/ 34 h 102"/>
                <a:gd name="T20" fmla="*/ 42 w 44"/>
                <a:gd name="T2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2">
                  <a:moveTo>
                    <a:pt x="42" y="1"/>
                  </a:moveTo>
                  <a:cubicBezTo>
                    <a:pt x="35" y="0"/>
                    <a:pt x="30" y="13"/>
                    <a:pt x="28" y="18"/>
                  </a:cubicBezTo>
                  <a:cubicBezTo>
                    <a:pt x="21" y="35"/>
                    <a:pt x="14" y="53"/>
                    <a:pt x="9" y="71"/>
                  </a:cubicBezTo>
                  <a:cubicBezTo>
                    <a:pt x="9" y="74"/>
                    <a:pt x="0" y="99"/>
                    <a:pt x="5" y="101"/>
                  </a:cubicBezTo>
                  <a:cubicBezTo>
                    <a:pt x="8" y="102"/>
                    <a:pt x="15" y="94"/>
                    <a:pt x="17" y="93"/>
                  </a:cubicBezTo>
                  <a:cubicBezTo>
                    <a:pt x="20" y="90"/>
                    <a:pt x="27" y="87"/>
                    <a:pt x="28" y="83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4"/>
                  </a:cubicBezTo>
                  <a:cubicBezTo>
                    <a:pt x="30" y="74"/>
                    <a:pt x="33" y="65"/>
                    <a:pt x="37" y="55"/>
                  </a:cubicBezTo>
                  <a:cubicBezTo>
                    <a:pt x="39" y="48"/>
                    <a:pt x="39" y="41"/>
                    <a:pt x="40" y="34"/>
                  </a:cubicBezTo>
                  <a:cubicBezTo>
                    <a:pt x="42" y="23"/>
                    <a:pt x="44" y="11"/>
                    <a:pt x="42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F3EA7559-01AA-42F0-976D-36E2AF7C3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236" y="4520240"/>
              <a:ext cx="443108" cy="740012"/>
            </a:xfrm>
            <a:custGeom>
              <a:avLst/>
              <a:gdLst>
                <a:gd name="T0" fmla="*/ 4 w 58"/>
                <a:gd name="T1" fmla="*/ 0 h 97"/>
                <a:gd name="T2" fmla="*/ 8 w 58"/>
                <a:gd name="T3" fmla="*/ 22 h 97"/>
                <a:gd name="T4" fmla="*/ 34 w 58"/>
                <a:gd name="T5" fmla="*/ 72 h 97"/>
                <a:gd name="T6" fmla="*/ 54 w 58"/>
                <a:gd name="T7" fmla="*/ 95 h 97"/>
                <a:gd name="T8" fmla="*/ 55 w 58"/>
                <a:gd name="T9" fmla="*/ 81 h 97"/>
                <a:gd name="T10" fmla="*/ 56 w 58"/>
                <a:gd name="T11" fmla="*/ 66 h 97"/>
                <a:gd name="T12" fmla="*/ 57 w 58"/>
                <a:gd name="T13" fmla="*/ 67 h 97"/>
                <a:gd name="T14" fmla="*/ 57 w 58"/>
                <a:gd name="T15" fmla="*/ 67 h 97"/>
                <a:gd name="T16" fmla="*/ 41 w 58"/>
                <a:gd name="T17" fmla="*/ 41 h 97"/>
                <a:gd name="T18" fmla="*/ 28 w 58"/>
                <a:gd name="T19" fmla="*/ 24 h 97"/>
                <a:gd name="T20" fmla="*/ 4 w 58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97">
                  <a:moveTo>
                    <a:pt x="4" y="0"/>
                  </a:moveTo>
                  <a:cubicBezTo>
                    <a:pt x="0" y="4"/>
                    <a:pt x="6" y="18"/>
                    <a:pt x="8" y="22"/>
                  </a:cubicBezTo>
                  <a:cubicBezTo>
                    <a:pt x="16" y="39"/>
                    <a:pt x="24" y="56"/>
                    <a:pt x="34" y="72"/>
                  </a:cubicBezTo>
                  <a:cubicBezTo>
                    <a:pt x="36" y="75"/>
                    <a:pt x="49" y="97"/>
                    <a:pt x="54" y="95"/>
                  </a:cubicBezTo>
                  <a:cubicBezTo>
                    <a:pt x="56" y="94"/>
                    <a:pt x="55" y="83"/>
                    <a:pt x="55" y="81"/>
                  </a:cubicBezTo>
                  <a:cubicBezTo>
                    <a:pt x="56" y="77"/>
                    <a:pt x="58" y="70"/>
                    <a:pt x="56" y="66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1" y="59"/>
                    <a:pt x="46" y="50"/>
                    <a:pt x="41" y="41"/>
                  </a:cubicBezTo>
                  <a:cubicBezTo>
                    <a:pt x="37" y="34"/>
                    <a:pt x="32" y="30"/>
                    <a:pt x="28" y="24"/>
                  </a:cubicBezTo>
                  <a:cubicBezTo>
                    <a:pt x="21" y="15"/>
                    <a:pt x="14" y="6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6A85C41-F810-4061-8ED6-E4E3BDA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503" y="5266998"/>
              <a:ext cx="569067" cy="973936"/>
            </a:xfrm>
            <a:custGeom>
              <a:avLst/>
              <a:gdLst>
                <a:gd name="T0" fmla="*/ 68 w 75"/>
                <a:gd name="T1" fmla="*/ 31 h 128"/>
                <a:gd name="T2" fmla="*/ 61 w 75"/>
                <a:gd name="T3" fmla="*/ 23 h 128"/>
                <a:gd name="T4" fmla="*/ 60 w 75"/>
                <a:gd name="T5" fmla="*/ 6 h 128"/>
                <a:gd name="T6" fmla="*/ 51 w 75"/>
                <a:gd name="T7" fmla="*/ 2 h 128"/>
                <a:gd name="T8" fmla="*/ 44 w 75"/>
                <a:gd name="T9" fmla="*/ 14 h 128"/>
                <a:gd name="T10" fmla="*/ 30 w 75"/>
                <a:gd name="T11" fmla="*/ 44 h 128"/>
                <a:gd name="T12" fmla="*/ 5 w 75"/>
                <a:gd name="T13" fmla="*/ 103 h 128"/>
                <a:gd name="T14" fmla="*/ 1 w 75"/>
                <a:gd name="T15" fmla="*/ 126 h 128"/>
                <a:gd name="T16" fmla="*/ 0 w 75"/>
                <a:gd name="T17" fmla="*/ 128 h 128"/>
                <a:gd name="T18" fmla="*/ 38 w 75"/>
                <a:gd name="T19" fmla="*/ 96 h 128"/>
                <a:gd name="T20" fmla="*/ 46 w 75"/>
                <a:gd name="T21" fmla="*/ 99 h 128"/>
                <a:gd name="T22" fmla="*/ 51 w 75"/>
                <a:gd name="T23" fmla="*/ 101 h 128"/>
                <a:gd name="T24" fmla="*/ 59 w 75"/>
                <a:gd name="T25" fmla="*/ 77 h 128"/>
                <a:gd name="T26" fmla="*/ 69 w 75"/>
                <a:gd name="T27" fmla="*/ 49 h 128"/>
                <a:gd name="T28" fmla="*/ 68 w 75"/>
                <a:gd name="T29" fmla="*/ 3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128">
                  <a:moveTo>
                    <a:pt x="68" y="31"/>
                  </a:moveTo>
                  <a:cubicBezTo>
                    <a:pt x="66" y="28"/>
                    <a:pt x="62" y="28"/>
                    <a:pt x="61" y="23"/>
                  </a:cubicBezTo>
                  <a:cubicBezTo>
                    <a:pt x="59" y="17"/>
                    <a:pt x="63" y="11"/>
                    <a:pt x="60" y="6"/>
                  </a:cubicBezTo>
                  <a:cubicBezTo>
                    <a:pt x="58" y="4"/>
                    <a:pt x="53" y="0"/>
                    <a:pt x="51" y="2"/>
                  </a:cubicBezTo>
                  <a:cubicBezTo>
                    <a:pt x="49" y="3"/>
                    <a:pt x="46" y="12"/>
                    <a:pt x="44" y="14"/>
                  </a:cubicBezTo>
                  <a:cubicBezTo>
                    <a:pt x="39" y="23"/>
                    <a:pt x="34" y="33"/>
                    <a:pt x="30" y="44"/>
                  </a:cubicBezTo>
                  <a:cubicBezTo>
                    <a:pt x="22" y="63"/>
                    <a:pt x="14" y="86"/>
                    <a:pt x="5" y="103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1" y="127"/>
                    <a:pt x="0" y="127"/>
                    <a:pt x="0" y="128"/>
                  </a:cubicBezTo>
                  <a:cubicBezTo>
                    <a:pt x="8" y="110"/>
                    <a:pt x="28" y="90"/>
                    <a:pt x="38" y="96"/>
                  </a:cubicBezTo>
                  <a:cubicBezTo>
                    <a:pt x="41" y="97"/>
                    <a:pt x="43" y="98"/>
                    <a:pt x="46" y="99"/>
                  </a:cubicBezTo>
                  <a:cubicBezTo>
                    <a:pt x="48" y="99"/>
                    <a:pt x="50" y="98"/>
                    <a:pt x="51" y="101"/>
                  </a:cubicBezTo>
                  <a:cubicBezTo>
                    <a:pt x="51" y="93"/>
                    <a:pt x="57" y="86"/>
                    <a:pt x="59" y="77"/>
                  </a:cubicBezTo>
                  <a:cubicBezTo>
                    <a:pt x="62" y="66"/>
                    <a:pt x="64" y="60"/>
                    <a:pt x="69" y="49"/>
                  </a:cubicBezTo>
                  <a:cubicBezTo>
                    <a:pt x="75" y="38"/>
                    <a:pt x="73" y="37"/>
                    <a:pt x="68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231DDE26-E222-4D21-ADA6-F3B425BA0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729" y="6371391"/>
              <a:ext cx="105717" cy="53983"/>
            </a:xfrm>
            <a:custGeom>
              <a:avLst/>
              <a:gdLst>
                <a:gd name="T0" fmla="*/ 14 w 14"/>
                <a:gd name="T1" fmla="*/ 0 h 7"/>
                <a:gd name="T2" fmla="*/ 0 w 14"/>
                <a:gd name="T3" fmla="*/ 7 h 7"/>
                <a:gd name="T4" fmla="*/ 14 w 1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7">
                  <a:moveTo>
                    <a:pt x="14" y="0"/>
                  </a:moveTo>
                  <a:cubicBezTo>
                    <a:pt x="9" y="2"/>
                    <a:pt x="4" y="5"/>
                    <a:pt x="0" y="7"/>
                  </a:cubicBezTo>
                  <a:cubicBezTo>
                    <a:pt x="5" y="5"/>
                    <a:pt x="9" y="2"/>
                    <a:pt x="14" y="0"/>
                  </a:cubicBezTo>
                  <a:close/>
                </a:path>
              </a:pathLst>
            </a:custGeom>
            <a:solidFill>
              <a:srgbClr val="6691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BA266FFD-FA15-4725-87E8-9756206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444" y="5669617"/>
              <a:ext cx="1970363" cy="746759"/>
            </a:xfrm>
            <a:custGeom>
              <a:avLst/>
              <a:gdLst>
                <a:gd name="T0" fmla="*/ 259 w 259"/>
                <a:gd name="T1" fmla="*/ 0 h 98"/>
                <a:gd name="T2" fmla="*/ 229 w 259"/>
                <a:gd name="T3" fmla="*/ 18 h 98"/>
                <a:gd name="T4" fmla="*/ 191 w 259"/>
                <a:gd name="T5" fmla="*/ 34 h 98"/>
                <a:gd name="T6" fmla="*/ 166 w 259"/>
                <a:gd name="T7" fmla="*/ 35 h 98"/>
                <a:gd name="T8" fmla="*/ 152 w 259"/>
                <a:gd name="T9" fmla="*/ 28 h 98"/>
                <a:gd name="T10" fmla="*/ 83 w 259"/>
                <a:gd name="T11" fmla="*/ 49 h 98"/>
                <a:gd name="T12" fmla="*/ 23 w 259"/>
                <a:gd name="T13" fmla="*/ 81 h 98"/>
                <a:gd name="T14" fmla="*/ 0 w 259"/>
                <a:gd name="T15" fmla="*/ 92 h 98"/>
                <a:gd name="T16" fmla="*/ 69 w 259"/>
                <a:gd name="T17" fmla="*/ 79 h 98"/>
                <a:gd name="T18" fmla="*/ 129 w 259"/>
                <a:gd name="T19" fmla="*/ 84 h 98"/>
                <a:gd name="T20" fmla="*/ 139 w 259"/>
                <a:gd name="T21" fmla="*/ 92 h 98"/>
                <a:gd name="T22" fmla="*/ 156 w 259"/>
                <a:gd name="T23" fmla="*/ 94 h 98"/>
                <a:gd name="T24" fmla="*/ 170 w 259"/>
                <a:gd name="T25" fmla="*/ 95 h 98"/>
                <a:gd name="T26" fmla="*/ 170 w 259"/>
                <a:gd name="T27" fmla="*/ 87 h 98"/>
                <a:gd name="T28" fmla="*/ 189 w 259"/>
                <a:gd name="T29" fmla="*/ 71 h 98"/>
                <a:gd name="T30" fmla="*/ 227 w 259"/>
                <a:gd name="T31" fmla="*/ 40 h 98"/>
                <a:gd name="T32" fmla="*/ 259 w 259"/>
                <a:gd name="T33" fmla="*/ 14 h 98"/>
                <a:gd name="T34" fmla="*/ 243 w 259"/>
                <a:gd name="T35" fmla="*/ 23 h 98"/>
                <a:gd name="T36" fmla="*/ 259 w 259"/>
                <a:gd name="T3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9" h="98">
                  <a:moveTo>
                    <a:pt x="259" y="0"/>
                  </a:moveTo>
                  <a:cubicBezTo>
                    <a:pt x="249" y="0"/>
                    <a:pt x="238" y="12"/>
                    <a:pt x="229" y="18"/>
                  </a:cubicBezTo>
                  <a:cubicBezTo>
                    <a:pt x="218" y="25"/>
                    <a:pt x="204" y="30"/>
                    <a:pt x="191" y="34"/>
                  </a:cubicBezTo>
                  <a:cubicBezTo>
                    <a:pt x="183" y="36"/>
                    <a:pt x="174" y="39"/>
                    <a:pt x="166" y="35"/>
                  </a:cubicBezTo>
                  <a:cubicBezTo>
                    <a:pt x="161" y="33"/>
                    <a:pt x="159" y="29"/>
                    <a:pt x="152" y="28"/>
                  </a:cubicBezTo>
                  <a:cubicBezTo>
                    <a:pt x="130" y="23"/>
                    <a:pt x="103" y="40"/>
                    <a:pt x="83" y="49"/>
                  </a:cubicBezTo>
                  <a:cubicBezTo>
                    <a:pt x="62" y="58"/>
                    <a:pt x="42" y="69"/>
                    <a:pt x="23" y="81"/>
                  </a:cubicBezTo>
                  <a:cubicBezTo>
                    <a:pt x="15" y="85"/>
                    <a:pt x="8" y="88"/>
                    <a:pt x="0" y="92"/>
                  </a:cubicBezTo>
                  <a:cubicBezTo>
                    <a:pt x="21" y="83"/>
                    <a:pt x="49" y="81"/>
                    <a:pt x="69" y="79"/>
                  </a:cubicBezTo>
                  <a:cubicBezTo>
                    <a:pt x="87" y="78"/>
                    <a:pt x="115" y="73"/>
                    <a:pt x="129" y="84"/>
                  </a:cubicBezTo>
                  <a:cubicBezTo>
                    <a:pt x="134" y="87"/>
                    <a:pt x="134" y="90"/>
                    <a:pt x="139" y="92"/>
                  </a:cubicBezTo>
                  <a:cubicBezTo>
                    <a:pt x="145" y="94"/>
                    <a:pt x="150" y="93"/>
                    <a:pt x="156" y="94"/>
                  </a:cubicBezTo>
                  <a:cubicBezTo>
                    <a:pt x="161" y="95"/>
                    <a:pt x="165" y="98"/>
                    <a:pt x="170" y="95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7" y="84"/>
                    <a:pt x="184" y="75"/>
                    <a:pt x="189" y="71"/>
                  </a:cubicBezTo>
                  <a:cubicBezTo>
                    <a:pt x="201" y="61"/>
                    <a:pt x="214" y="50"/>
                    <a:pt x="227" y="40"/>
                  </a:cubicBezTo>
                  <a:cubicBezTo>
                    <a:pt x="238" y="32"/>
                    <a:pt x="251" y="25"/>
                    <a:pt x="259" y="14"/>
                  </a:cubicBezTo>
                  <a:cubicBezTo>
                    <a:pt x="254" y="17"/>
                    <a:pt x="248" y="21"/>
                    <a:pt x="243" y="23"/>
                  </a:cubicBezTo>
                  <a:cubicBezTo>
                    <a:pt x="247" y="15"/>
                    <a:pt x="256" y="9"/>
                    <a:pt x="25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985E834-28EE-4D0C-9720-0C6C508C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717" y="5914789"/>
              <a:ext cx="1774677" cy="571315"/>
            </a:xfrm>
            <a:custGeom>
              <a:avLst/>
              <a:gdLst>
                <a:gd name="T0" fmla="*/ 197 w 233"/>
                <a:gd name="T1" fmla="*/ 37 h 75"/>
                <a:gd name="T2" fmla="*/ 177 w 233"/>
                <a:gd name="T3" fmla="*/ 40 h 75"/>
                <a:gd name="T4" fmla="*/ 160 w 233"/>
                <a:gd name="T5" fmla="*/ 37 h 75"/>
                <a:gd name="T6" fmla="*/ 134 w 233"/>
                <a:gd name="T7" fmla="*/ 27 h 75"/>
                <a:gd name="T8" fmla="*/ 106 w 233"/>
                <a:gd name="T9" fmla="*/ 25 h 75"/>
                <a:gd name="T10" fmla="*/ 81 w 233"/>
                <a:gd name="T11" fmla="*/ 22 h 75"/>
                <a:gd name="T12" fmla="*/ 78 w 233"/>
                <a:gd name="T13" fmla="*/ 33 h 75"/>
                <a:gd name="T14" fmla="*/ 66 w 233"/>
                <a:gd name="T15" fmla="*/ 34 h 75"/>
                <a:gd name="T16" fmla="*/ 48 w 233"/>
                <a:gd name="T17" fmla="*/ 33 h 75"/>
                <a:gd name="T18" fmla="*/ 12 w 233"/>
                <a:gd name="T19" fmla="*/ 21 h 75"/>
                <a:gd name="T20" fmla="*/ 46 w 233"/>
                <a:gd name="T21" fmla="*/ 62 h 75"/>
                <a:gd name="T22" fmla="*/ 46 w 233"/>
                <a:gd name="T23" fmla="*/ 62 h 75"/>
                <a:gd name="T24" fmla="*/ 122 w 233"/>
                <a:gd name="T25" fmla="*/ 65 h 75"/>
                <a:gd name="T26" fmla="*/ 182 w 233"/>
                <a:gd name="T27" fmla="*/ 65 h 75"/>
                <a:gd name="T28" fmla="*/ 233 w 233"/>
                <a:gd name="T29" fmla="*/ 55 h 75"/>
                <a:gd name="T30" fmla="*/ 197 w 233"/>
                <a:gd name="T3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3" h="75">
                  <a:moveTo>
                    <a:pt x="197" y="37"/>
                  </a:moveTo>
                  <a:cubicBezTo>
                    <a:pt x="191" y="37"/>
                    <a:pt x="184" y="40"/>
                    <a:pt x="177" y="40"/>
                  </a:cubicBezTo>
                  <a:cubicBezTo>
                    <a:pt x="171" y="40"/>
                    <a:pt x="167" y="37"/>
                    <a:pt x="160" y="37"/>
                  </a:cubicBezTo>
                  <a:cubicBezTo>
                    <a:pt x="160" y="22"/>
                    <a:pt x="144" y="25"/>
                    <a:pt x="134" y="27"/>
                  </a:cubicBezTo>
                  <a:cubicBezTo>
                    <a:pt x="136" y="7"/>
                    <a:pt x="108" y="9"/>
                    <a:pt x="106" y="25"/>
                  </a:cubicBezTo>
                  <a:cubicBezTo>
                    <a:pt x="98" y="0"/>
                    <a:pt x="72" y="13"/>
                    <a:pt x="81" y="22"/>
                  </a:cubicBezTo>
                  <a:cubicBezTo>
                    <a:pt x="77" y="21"/>
                    <a:pt x="73" y="27"/>
                    <a:pt x="78" y="33"/>
                  </a:cubicBezTo>
                  <a:cubicBezTo>
                    <a:pt x="74" y="33"/>
                    <a:pt x="69" y="34"/>
                    <a:pt x="66" y="34"/>
                  </a:cubicBezTo>
                  <a:cubicBezTo>
                    <a:pt x="65" y="25"/>
                    <a:pt x="50" y="22"/>
                    <a:pt x="48" y="33"/>
                  </a:cubicBezTo>
                  <a:cubicBezTo>
                    <a:pt x="47" y="22"/>
                    <a:pt x="20" y="10"/>
                    <a:pt x="12" y="21"/>
                  </a:cubicBezTo>
                  <a:cubicBezTo>
                    <a:pt x="0" y="34"/>
                    <a:pt x="34" y="61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4" y="75"/>
                    <a:pt x="103" y="65"/>
                    <a:pt x="122" y="65"/>
                  </a:cubicBezTo>
                  <a:cubicBezTo>
                    <a:pt x="142" y="65"/>
                    <a:pt x="162" y="66"/>
                    <a:pt x="182" y="65"/>
                  </a:cubicBezTo>
                  <a:cubicBezTo>
                    <a:pt x="194" y="64"/>
                    <a:pt x="226" y="65"/>
                    <a:pt x="233" y="55"/>
                  </a:cubicBezTo>
                  <a:cubicBezTo>
                    <a:pt x="221" y="47"/>
                    <a:pt x="214" y="37"/>
                    <a:pt x="197" y="37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ED0F39D-49D5-4360-882C-38CCBBE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776" y="6355647"/>
              <a:ext cx="130458" cy="53983"/>
            </a:xfrm>
            <a:custGeom>
              <a:avLst/>
              <a:gdLst>
                <a:gd name="T0" fmla="*/ 15 w 17"/>
                <a:gd name="T1" fmla="*/ 3 h 7"/>
                <a:gd name="T2" fmla="*/ 17 w 17"/>
                <a:gd name="T3" fmla="*/ 1 h 7"/>
                <a:gd name="T4" fmla="*/ 0 w 17"/>
                <a:gd name="T5" fmla="*/ 0 h 7"/>
                <a:gd name="T6" fmla="*/ 15 w 17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7">
                  <a:moveTo>
                    <a:pt x="15" y="3"/>
                  </a:moveTo>
                  <a:cubicBezTo>
                    <a:pt x="16" y="2"/>
                    <a:pt x="17" y="1"/>
                    <a:pt x="1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10" y="7"/>
                    <a:pt x="15" y="3"/>
                  </a:cubicBezTo>
                  <a:close/>
                </a:path>
              </a:pathLst>
            </a:custGeom>
            <a:solidFill>
              <a:srgbClr val="DAE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BBCC92CB-09EA-491B-B967-6886014A8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492" y="5608888"/>
              <a:ext cx="5000135" cy="899709"/>
            </a:xfrm>
            <a:custGeom>
              <a:avLst/>
              <a:gdLst>
                <a:gd name="T0" fmla="*/ 639 w 657"/>
                <a:gd name="T1" fmla="*/ 101 h 118"/>
                <a:gd name="T2" fmla="*/ 622 w 657"/>
                <a:gd name="T3" fmla="*/ 102 h 118"/>
                <a:gd name="T4" fmla="*/ 610 w 657"/>
                <a:gd name="T5" fmla="*/ 83 h 118"/>
                <a:gd name="T6" fmla="*/ 588 w 657"/>
                <a:gd name="T7" fmla="*/ 81 h 118"/>
                <a:gd name="T8" fmla="*/ 566 w 657"/>
                <a:gd name="T9" fmla="*/ 86 h 118"/>
                <a:gd name="T10" fmla="*/ 544 w 657"/>
                <a:gd name="T11" fmla="*/ 69 h 118"/>
                <a:gd name="T12" fmla="*/ 522 w 657"/>
                <a:gd name="T13" fmla="*/ 79 h 118"/>
                <a:gd name="T14" fmla="*/ 506 w 657"/>
                <a:gd name="T15" fmla="*/ 76 h 118"/>
                <a:gd name="T16" fmla="*/ 506 w 657"/>
                <a:gd name="T17" fmla="*/ 80 h 118"/>
                <a:gd name="T18" fmla="*/ 489 w 657"/>
                <a:gd name="T19" fmla="*/ 82 h 118"/>
                <a:gd name="T20" fmla="*/ 475 w 657"/>
                <a:gd name="T21" fmla="*/ 75 h 118"/>
                <a:gd name="T22" fmla="*/ 446 w 657"/>
                <a:gd name="T23" fmla="*/ 72 h 118"/>
                <a:gd name="T24" fmla="*/ 415 w 657"/>
                <a:gd name="T25" fmla="*/ 81 h 118"/>
                <a:gd name="T26" fmla="*/ 398 w 657"/>
                <a:gd name="T27" fmla="*/ 85 h 118"/>
                <a:gd name="T28" fmla="*/ 378 w 657"/>
                <a:gd name="T29" fmla="*/ 79 h 118"/>
                <a:gd name="T30" fmla="*/ 359 w 657"/>
                <a:gd name="T31" fmla="*/ 76 h 118"/>
                <a:gd name="T32" fmla="*/ 340 w 657"/>
                <a:gd name="T33" fmla="*/ 70 h 118"/>
                <a:gd name="T34" fmla="*/ 325 w 657"/>
                <a:gd name="T35" fmla="*/ 57 h 118"/>
                <a:gd name="T36" fmla="*/ 285 w 657"/>
                <a:gd name="T37" fmla="*/ 2 h 118"/>
                <a:gd name="T38" fmla="*/ 237 w 657"/>
                <a:gd name="T39" fmla="*/ 36 h 118"/>
                <a:gd name="T40" fmla="*/ 194 w 657"/>
                <a:gd name="T41" fmla="*/ 70 h 118"/>
                <a:gd name="T42" fmla="*/ 180 w 657"/>
                <a:gd name="T43" fmla="*/ 77 h 118"/>
                <a:gd name="T44" fmla="*/ 153 w 657"/>
                <a:gd name="T45" fmla="*/ 77 h 118"/>
                <a:gd name="T46" fmla="*/ 134 w 657"/>
                <a:gd name="T47" fmla="*/ 58 h 118"/>
                <a:gd name="T48" fmla="*/ 126 w 657"/>
                <a:gd name="T49" fmla="*/ 34 h 118"/>
                <a:gd name="T50" fmla="*/ 103 w 657"/>
                <a:gd name="T51" fmla="*/ 48 h 118"/>
                <a:gd name="T52" fmla="*/ 83 w 657"/>
                <a:gd name="T53" fmla="*/ 41 h 118"/>
                <a:gd name="T54" fmla="*/ 71 w 657"/>
                <a:gd name="T55" fmla="*/ 66 h 118"/>
                <a:gd name="T56" fmla="*/ 60 w 657"/>
                <a:gd name="T57" fmla="*/ 76 h 118"/>
                <a:gd name="T58" fmla="*/ 46 w 657"/>
                <a:gd name="T59" fmla="*/ 78 h 118"/>
                <a:gd name="T60" fmla="*/ 27 w 657"/>
                <a:gd name="T61" fmla="*/ 78 h 118"/>
                <a:gd name="T62" fmla="*/ 3 w 657"/>
                <a:gd name="T63" fmla="*/ 70 h 118"/>
                <a:gd name="T64" fmla="*/ 3 w 657"/>
                <a:gd name="T65" fmla="*/ 99 h 118"/>
                <a:gd name="T66" fmla="*/ 628 w 657"/>
                <a:gd name="T67" fmla="*/ 117 h 118"/>
                <a:gd name="T68" fmla="*/ 639 w 657"/>
                <a:gd name="T69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18">
                  <a:moveTo>
                    <a:pt x="639" y="101"/>
                  </a:moveTo>
                  <a:cubicBezTo>
                    <a:pt x="631" y="99"/>
                    <a:pt x="630" y="108"/>
                    <a:pt x="622" y="102"/>
                  </a:cubicBezTo>
                  <a:cubicBezTo>
                    <a:pt x="616" y="98"/>
                    <a:pt x="617" y="88"/>
                    <a:pt x="610" y="83"/>
                  </a:cubicBezTo>
                  <a:cubicBezTo>
                    <a:pt x="603" y="80"/>
                    <a:pt x="596" y="81"/>
                    <a:pt x="588" y="81"/>
                  </a:cubicBezTo>
                  <a:cubicBezTo>
                    <a:pt x="582" y="81"/>
                    <a:pt x="571" y="86"/>
                    <a:pt x="566" y="86"/>
                  </a:cubicBezTo>
                  <a:cubicBezTo>
                    <a:pt x="557" y="85"/>
                    <a:pt x="554" y="72"/>
                    <a:pt x="544" y="69"/>
                  </a:cubicBezTo>
                  <a:cubicBezTo>
                    <a:pt x="536" y="66"/>
                    <a:pt x="522" y="69"/>
                    <a:pt x="522" y="79"/>
                  </a:cubicBezTo>
                  <a:cubicBezTo>
                    <a:pt x="518" y="75"/>
                    <a:pt x="512" y="75"/>
                    <a:pt x="506" y="76"/>
                  </a:cubicBezTo>
                  <a:cubicBezTo>
                    <a:pt x="506" y="77"/>
                    <a:pt x="506" y="79"/>
                    <a:pt x="506" y="80"/>
                  </a:cubicBezTo>
                  <a:cubicBezTo>
                    <a:pt x="497" y="71"/>
                    <a:pt x="495" y="82"/>
                    <a:pt x="489" y="82"/>
                  </a:cubicBezTo>
                  <a:cubicBezTo>
                    <a:pt x="484" y="82"/>
                    <a:pt x="481" y="79"/>
                    <a:pt x="475" y="75"/>
                  </a:cubicBezTo>
                  <a:cubicBezTo>
                    <a:pt x="468" y="70"/>
                    <a:pt x="451" y="61"/>
                    <a:pt x="446" y="72"/>
                  </a:cubicBezTo>
                  <a:cubicBezTo>
                    <a:pt x="442" y="42"/>
                    <a:pt x="404" y="66"/>
                    <a:pt x="415" y="81"/>
                  </a:cubicBezTo>
                  <a:cubicBezTo>
                    <a:pt x="407" y="80"/>
                    <a:pt x="405" y="85"/>
                    <a:pt x="398" y="85"/>
                  </a:cubicBezTo>
                  <a:cubicBezTo>
                    <a:pt x="392" y="85"/>
                    <a:pt x="384" y="80"/>
                    <a:pt x="378" y="79"/>
                  </a:cubicBezTo>
                  <a:cubicBezTo>
                    <a:pt x="370" y="78"/>
                    <a:pt x="367" y="79"/>
                    <a:pt x="359" y="76"/>
                  </a:cubicBezTo>
                  <a:cubicBezTo>
                    <a:pt x="355" y="74"/>
                    <a:pt x="346" y="72"/>
                    <a:pt x="340" y="70"/>
                  </a:cubicBezTo>
                  <a:cubicBezTo>
                    <a:pt x="342" y="56"/>
                    <a:pt x="336" y="53"/>
                    <a:pt x="325" y="57"/>
                  </a:cubicBezTo>
                  <a:cubicBezTo>
                    <a:pt x="321" y="34"/>
                    <a:pt x="314" y="0"/>
                    <a:pt x="285" y="2"/>
                  </a:cubicBezTo>
                  <a:cubicBezTo>
                    <a:pt x="275" y="3"/>
                    <a:pt x="222" y="22"/>
                    <a:pt x="237" y="36"/>
                  </a:cubicBezTo>
                  <a:cubicBezTo>
                    <a:pt x="216" y="26"/>
                    <a:pt x="188" y="61"/>
                    <a:pt x="194" y="70"/>
                  </a:cubicBezTo>
                  <a:cubicBezTo>
                    <a:pt x="188" y="68"/>
                    <a:pt x="180" y="70"/>
                    <a:pt x="180" y="77"/>
                  </a:cubicBezTo>
                  <a:cubicBezTo>
                    <a:pt x="172" y="77"/>
                    <a:pt x="162" y="77"/>
                    <a:pt x="153" y="77"/>
                  </a:cubicBezTo>
                  <a:cubicBezTo>
                    <a:pt x="156" y="60"/>
                    <a:pt x="139" y="66"/>
                    <a:pt x="134" y="58"/>
                  </a:cubicBezTo>
                  <a:cubicBezTo>
                    <a:pt x="129" y="50"/>
                    <a:pt x="137" y="39"/>
                    <a:pt x="126" y="34"/>
                  </a:cubicBezTo>
                  <a:cubicBezTo>
                    <a:pt x="116" y="30"/>
                    <a:pt x="104" y="39"/>
                    <a:pt x="103" y="48"/>
                  </a:cubicBezTo>
                  <a:cubicBezTo>
                    <a:pt x="100" y="37"/>
                    <a:pt x="92" y="33"/>
                    <a:pt x="83" y="41"/>
                  </a:cubicBezTo>
                  <a:cubicBezTo>
                    <a:pt x="74" y="47"/>
                    <a:pt x="75" y="60"/>
                    <a:pt x="71" y="66"/>
                  </a:cubicBezTo>
                  <a:cubicBezTo>
                    <a:pt x="68" y="73"/>
                    <a:pt x="70" y="74"/>
                    <a:pt x="60" y="76"/>
                  </a:cubicBezTo>
                  <a:cubicBezTo>
                    <a:pt x="55" y="77"/>
                    <a:pt x="48" y="68"/>
                    <a:pt x="46" y="78"/>
                  </a:cubicBezTo>
                  <a:cubicBezTo>
                    <a:pt x="40" y="73"/>
                    <a:pt x="33" y="76"/>
                    <a:pt x="27" y="78"/>
                  </a:cubicBezTo>
                  <a:cubicBezTo>
                    <a:pt x="29" y="62"/>
                    <a:pt x="8" y="57"/>
                    <a:pt x="3" y="70"/>
                  </a:cubicBezTo>
                  <a:cubicBezTo>
                    <a:pt x="0" y="79"/>
                    <a:pt x="12" y="89"/>
                    <a:pt x="3" y="99"/>
                  </a:cubicBezTo>
                  <a:cubicBezTo>
                    <a:pt x="628" y="117"/>
                    <a:pt x="628" y="117"/>
                    <a:pt x="628" y="117"/>
                  </a:cubicBezTo>
                  <a:cubicBezTo>
                    <a:pt x="641" y="118"/>
                    <a:pt x="657" y="104"/>
                    <a:pt x="639" y="101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E031AC4-3B38-4648-99D0-DC2C0853B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026" y="5624632"/>
              <a:ext cx="2784600" cy="883965"/>
            </a:xfrm>
            <a:custGeom>
              <a:avLst/>
              <a:gdLst>
                <a:gd name="T0" fmla="*/ 348 w 366"/>
                <a:gd name="T1" fmla="*/ 99 h 116"/>
                <a:gd name="T2" fmla="*/ 331 w 366"/>
                <a:gd name="T3" fmla="*/ 100 h 116"/>
                <a:gd name="T4" fmla="*/ 319 w 366"/>
                <a:gd name="T5" fmla="*/ 81 h 116"/>
                <a:gd name="T6" fmla="*/ 297 w 366"/>
                <a:gd name="T7" fmla="*/ 79 h 116"/>
                <a:gd name="T8" fmla="*/ 275 w 366"/>
                <a:gd name="T9" fmla="*/ 84 h 116"/>
                <a:gd name="T10" fmla="*/ 253 w 366"/>
                <a:gd name="T11" fmla="*/ 67 h 116"/>
                <a:gd name="T12" fmla="*/ 231 w 366"/>
                <a:gd name="T13" fmla="*/ 77 h 116"/>
                <a:gd name="T14" fmla="*/ 215 w 366"/>
                <a:gd name="T15" fmla="*/ 74 h 116"/>
                <a:gd name="T16" fmla="*/ 215 w 366"/>
                <a:gd name="T17" fmla="*/ 78 h 116"/>
                <a:gd name="T18" fmla="*/ 198 w 366"/>
                <a:gd name="T19" fmla="*/ 80 h 116"/>
                <a:gd name="T20" fmla="*/ 184 w 366"/>
                <a:gd name="T21" fmla="*/ 73 h 116"/>
                <a:gd name="T22" fmla="*/ 155 w 366"/>
                <a:gd name="T23" fmla="*/ 70 h 116"/>
                <a:gd name="T24" fmla="*/ 124 w 366"/>
                <a:gd name="T25" fmla="*/ 79 h 116"/>
                <a:gd name="T26" fmla="*/ 107 w 366"/>
                <a:gd name="T27" fmla="*/ 83 h 116"/>
                <a:gd name="T28" fmla="*/ 87 w 366"/>
                <a:gd name="T29" fmla="*/ 77 h 116"/>
                <a:gd name="T30" fmla="*/ 68 w 366"/>
                <a:gd name="T31" fmla="*/ 74 h 116"/>
                <a:gd name="T32" fmla="*/ 49 w 366"/>
                <a:gd name="T33" fmla="*/ 68 h 116"/>
                <a:gd name="T34" fmla="*/ 34 w 366"/>
                <a:gd name="T35" fmla="*/ 55 h 116"/>
                <a:gd name="T36" fmla="*/ 0 w 366"/>
                <a:gd name="T37" fmla="*/ 0 h 116"/>
                <a:gd name="T38" fmla="*/ 21 w 366"/>
                <a:gd name="T39" fmla="*/ 64 h 116"/>
                <a:gd name="T40" fmla="*/ 12 w 366"/>
                <a:gd name="T41" fmla="*/ 105 h 116"/>
                <a:gd name="T42" fmla="*/ 337 w 366"/>
                <a:gd name="T43" fmla="*/ 115 h 116"/>
                <a:gd name="T44" fmla="*/ 348 w 366"/>
                <a:gd name="T45" fmla="*/ 9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6" h="116">
                  <a:moveTo>
                    <a:pt x="348" y="99"/>
                  </a:moveTo>
                  <a:cubicBezTo>
                    <a:pt x="340" y="97"/>
                    <a:pt x="339" y="106"/>
                    <a:pt x="331" y="100"/>
                  </a:cubicBezTo>
                  <a:cubicBezTo>
                    <a:pt x="325" y="96"/>
                    <a:pt x="326" y="86"/>
                    <a:pt x="319" y="81"/>
                  </a:cubicBezTo>
                  <a:cubicBezTo>
                    <a:pt x="312" y="78"/>
                    <a:pt x="305" y="79"/>
                    <a:pt x="297" y="79"/>
                  </a:cubicBezTo>
                  <a:cubicBezTo>
                    <a:pt x="291" y="79"/>
                    <a:pt x="280" y="84"/>
                    <a:pt x="275" y="84"/>
                  </a:cubicBezTo>
                  <a:cubicBezTo>
                    <a:pt x="266" y="83"/>
                    <a:pt x="263" y="70"/>
                    <a:pt x="253" y="67"/>
                  </a:cubicBezTo>
                  <a:cubicBezTo>
                    <a:pt x="245" y="64"/>
                    <a:pt x="231" y="67"/>
                    <a:pt x="231" y="77"/>
                  </a:cubicBezTo>
                  <a:cubicBezTo>
                    <a:pt x="227" y="73"/>
                    <a:pt x="221" y="73"/>
                    <a:pt x="215" y="74"/>
                  </a:cubicBezTo>
                  <a:cubicBezTo>
                    <a:pt x="215" y="75"/>
                    <a:pt x="215" y="77"/>
                    <a:pt x="215" y="78"/>
                  </a:cubicBezTo>
                  <a:cubicBezTo>
                    <a:pt x="206" y="69"/>
                    <a:pt x="204" y="80"/>
                    <a:pt x="198" y="80"/>
                  </a:cubicBezTo>
                  <a:cubicBezTo>
                    <a:pt x="193" y="80"/>
                    <a:pt x="190" y="77"/>
                    <a:pt x="184" y="73"/>
                  </a:cubicBezTo>
                  <a:cubicBezTo>
                    <a:pt x="177" y="68"/>
                    <a:pt x="160" y="59"/>
                    <a:pt x="155" y="70"/>
                  </a:cubicBezTo>
                  <a:cubicBezTo>
                    <a:pt x="151" y="40"/>
                    <a:pt x="113" y="64"/>
                    <a:pt x="124" y="79"/>
                  </a:cubicBezTo>
                  <a:cubicBezTo>
                    <a:pt x="116" y="78"/>
                    <a:pt x="114" y="83"/>
                    <a:pt x="107" y="83"/>
                  </a:cubicBezTo>
                  <a:cubicBezTo>
                    <a:pt x="101" y="83"/>
                    <a:pt x="93" y="78"/>
                    <a:pt x="87" y="77"/>
                  </a:cubicBezTo>
                  <a:cubicBezTo>
                    <a:pt x="79" y="76"/>
                    <a:pt x="76" y="77"/>
                    <a:pt x="68" y="74"/>
                  </a:cubicBezTo>
                  <a:cubicBezTo>
                    <a:pt x="64" y="72"/>
                    <a:pt x="55" y="70"/>
                    <a:pt x="49" y="68"/>
                  </a:cubicBezTo>
                  <a:cubicBezTo>
                    <a:pt x="51" y="54"/>
                    <a:pt x="45" y="51"/>
                    <a:pt x="34" y="55"/>
                  </a:cubicBezTo>
                  <a:cubicBezTo>
                    <a:pt x="30" y="33"/>
                    <a:pt x="24" y="2"/>
                    <a:pt x="0" y="0"/>
                  </a:cubicBezTo>
                  <a:cubicBezTo>
                    <a:pt x="14" y="19"/>
                    <a:pt x="21" y="41"/>
                    <a:pt x="21" y="64"/>
                  </a:cubicBezTo>
                  <a:cubicBezTo>
                    <a:pt x="21" y="78"/>
                    <a:pt x="18" y="92"/>
                    <a:pt x="12" y="105"/>
                  </a:cubicBezTo>
                  <a:cubicBezTo>
                    <a:pt x="337" y="115"/>
                    <a:pt x="337" y="115"/>
                    <a:pt x="337" y="115"/>
                  </a:cubicBezTo>
                  <a:cubicBezTo>
                    <a:pt x="350" y="116"/>
                    <a:pt x="366" y="102"/>
                    <a:pt x="348" y="99"/>
                  </a:cubicBezTo>
                  <a:close/>
                </a:path>
              </a:pathLst>
            </a:custGeom>
            <a:solidFill>
              <a:srgbClr val="CFDA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8A244BB2-990B-48E4-94F7-85BBD306CADA}"/>
              </a:ext>
            </a:extLst>
          </p:cNvPr>
          <p:cNvSpPr>
            <a:spLocks/>
          </p:cNvSpPr>
          <p:nvPr/>
        </p:nvSpPr>
        <p:spPr bwMode="auto">
          <a:xfrm>
            <a:off x="0" y="6145251"/>
            <a:ext cx="12200489" cy="491556"/>
          </a:xfrm>
          <a:custGeom>
            <a:avLst/>
            <a:gdLst>
              <a:gd name="connsiteX0" fmla="*/ 0 w 12200489"/>
              <a:gd name="connsiteY0" fmla="*/ 0 h 491556"/>
              <a:gd name="connsiteX1" fmla="*/ 5398288 w 12200489"/>
              <a:gd name="connsiteY1" fmla="*/ 82188 h 491556"/>
              <a:gd name="connsiteX2" fmla="*/ 12200489 w 12200489"/>
              <a:gd name="connsiteY2" fmla="*/ 308779 h 491556"/>
              <a:gd name="connsiteX3" fmla="*/ 12200489 w 12200489"/>
              <a:gd name="connsiteY3" fmla="*/ 491556 h 491556"/>
              <a:gd name="connsiteX4" fmla="*/ 0 w 12200489"/>
              <a:gd name="connsiteY4" fmla="*/ 491556 h 49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489" h="491556">
                <a:moveTo>
                  <a:pt x="0" y="0"/>
                </a:moveTo>
                <a:lnTo>
                  <a:pt x="5398288" y="82188"/>
                </a:lnTo>
                <a:lnTo>
                  <a:pt x="12200489" y="308779"/>
                </a:lnTo>
                <a:lnTo>
                  <a:pt x="12200489" y="491556"/>
                </a:lnTo>
                <a:lnTo>
                  <a:pt x="0" y="491556"/>
                </a:ln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B9EB6547-6A86-4D26-BB02-79D2B0B12249}"/>
              </a:ext>
            </a:extLst>
          </p:cNvPr>
          <p:cNvSpPr>
            <a:spLocks/>
          </p:cNvSpPr>
          <p:nvPr/>
        </p:nvSpPr>
        <p:spPr bwMode="auto">
          <a:xfrm>
            <a:off x="-2" y="6348898"/>
            <a:ext cx="12192001" cy="287907"/>
          </a:xfrm>
          <a:custGeom>
            <a:avLst/>
            <a:gdLst>
              <a:gd name="connsiteX0" fmla="*/ 5459020 w 12192001"/>
              <a:gd name="connsiteY0" fmla="*/ 0 h 287907"/>
              <a:gd name="connsiteX1" fmla="*/ 12192001 w 12192001"/>
              <a:gd name="connsiteY1" fmla="*/ 105308 h 287907"/>
              <a:gd name="connsiteX2" fmla="*/ 12192001 w 12192001"/>
              <a:gd name="connsiteY2" fmla="*/ 287907 h 287907"/>
              <a:gd name="connsiteX3" fmla="*/ 0 w 12192001"/>
              <a:gd name="connsiteY3" fmla="*/ 287907 h 287907"/>
              <a:gd name="connsiteX4" fmla="*/ 0 w 12192001"/>
              <a:gd name="connsiteY4" fmla="*/ 264881 h 2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287907">
                <a:moveTo>
                  <a:pt x="5459020" y="0"/>
                </a:moveTo>
                <a:lnTo>
                  <a:pt x="12192001" y="105308"/>
                </a:lnTo>
                <a:lnTo>
                  <a:pt x="12192001" y="287907"/>
                </a:lnTo>
                <a:lnTo>
                  <a:pt x="0" y="287907"/>
                </a:lnTo>
                <a:lnTo>
                  <a:pt x="0" y="264881"/>
                </a:lnTo>
                <a:close/>
              </a:path>
            </a:pathLst>
          </a:custGeom>
          <a:solidFill>
            <a:srgbClr val="5C62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EC3F6BBE-0657-4FEF-8336-EA7292398A46}"/>
              </a:ext>
            </a:extLst>
          </p:cNvPr>
          <p:cNvSpPr>
            <a:spLocks/>
          </p:cNvSpPr>
          <p:nvPr/>
        </p:nvSpPr>
        <p:spPr bwMode="auto">
          <a:xfrm>
            <a:off x="0" y="6476441"/>
            <a:ext cx="12178748" cy="160364"/>
          </a:xfrm>
          <a:custGeom>
            <a:avLst/>
            <a:gdLst>
              <a:gd name="connsiteX0" fmla="*/ 0 w 12178748"/>
              <a:gd name="connsiteY0" fmla="*/ 0 h 160364"/>
              <a:gd name="connsiteX1" fmla="*/ 12178748 w 12178748"/>
              <a:gd name="connsiteY1" fmla="*/ 107628 h 160364"/>
              <a:gd name="connsiteX2" fmla="*/ 12178748 w 12178748"/>
              <a:gd name="connsiteY2" fmla="*/ 160364 h 160364"/>
              <a:gd name="connsiteX3" fmla="*/ 0 w 12178748"/>
              <a:gd name="connsiteY3" fmla="*/ 160364 h 16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8748" h="160364">
                <a:moveTo>
                  <a:pt x="0" y="0"/>
                </a:moveTo>
                <a:lnTo>
                  <a:pt x="12178748" y="107628"/>
                </a:lnTo>
                <a:lnTo>
                  <a:pt x="12178748" y="160364"/>
                </a:lnTo>
                <a:lnTo>
                  <a:pt x="0" y="160364"/>
                </a:lnTo>
                <a:close/>
              </a:path>
            </a:pathLst>
          </a:custGeom>
          <a:solidFill>
            <a:srgbClr val="4745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23AA8E26-76EE-455D-A003-FC3022BDE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606828"/>
            <a:ext cx="12192001" cy="251172"/>
          </a:xfrm>
          <a:custGeom>
            <a:avLst/>
            <a:gdLst>
              <a:gd name="connsiteX0" fmla="*/ 0 w 12192001"/>
              <a:gd name="connsiteY0" fmla="*/ 0 h 251172"/>
              <a:gd name="connsiteX1" fmla="*/ 12192001 w 12192001"/>
              <a:gd name="connsiteY1" fmla="*/ 0 h 251172"/>
              <a:gd name="connsiteX2" fmla="*/ 12192001 w 12192001"/>
              <a:gd name="connsiteY2" fmla="*/ 251172 h 251172"/>
              <a:gd name="connsiteX3" fmla="*/ 0 w 12192001"/>
              <a:gd name="connsiteY3" fmla="*/ 251172 h 25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251172">
                <a:moveTo>
                  <a:pt x="0" y="0"/>
                </a:moveTo>
                <a:lnTo>
                  <a:pt x="12192001" y="0"/>
                </a:lnTo>
                <a:lnTo>
                  <a:pt x="12192001" y="251172"/>
                </a:lnTo>
                <a:lnTo>
                  <a:pt x="0" y="251172"/>
                </a:lnTo>
                <a:close/>
              </a:path>
            </a:pathLst>
          </a:custGeom>
          <a:solidFill>
            <a:srgbClr val="EAB2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96F84371-AA0C-4689-B9A1-5888E31C01B4}"/>
              </a:ext>
            </a:extLst>
          </p:cNvPr>
          <p:cNvSpPr>
            <a:spLocks/>
          </p:cNvSpPr>
          <p:nvPr/>
        </p:nvSpPr>
        <p:spPr bwMode="auto">
          <a:xfrm>
            <a:off x="-1" y="6639324"/>
            <a:ext cx="12118424" cy="218676"/>
          </a:xfrm>
          <a:custGeom>
            <a:avLst/>
            <a:gdLst>
              <a:gd name="connsiteX0" fmla="*/ 12118424 w 12118424"/>
              <a:gd name="connsiteY0" fmla="*/ 0 h 218676"/>
              <a:gd name="connsiteX1" fmla="*/ 12118424 w 12118424"/>
              <a:gd name="connsiteY1" fmla="*/ 218676 h 218676"/>
              <a:gd name="connsiteX2" fmla="*/ 0 w 12118424"/>
              <a:gd name="connsiteY2" fmla="*/ 218676 h 218676"/>
              <a:gd name="connsiteX3" fmla="*/ 0 w 12118424"/>
              <a:gd name="connsiteY3" fmla="*/ 26384 h 21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8424" h="218676">
                <a:moveTo>
                  <a:pt x="12118424" y="0"/>
                </a:moveTo>
                <a:lnTo>
                  <a:pt x="12118424" y="218676"/>
                </a:lnTo>
                <a:lnTo>
                  <a:pt x="0" y="218676"/>
                </a:lnTo>
                <a:lnTo>
                  <a:pt x="0" y="26384"/>
                </a:lnTo>
                <a:close/>
              </a:path>
            </a:pathLst>
          </a:custGeom>
          <a:solidFill>
            <a:srgbClr val="C16A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6D88AC35-0BC8-4776-B261-A01E38D686C5}"/>
              </a:ext>
            </a:extLst>
          </p:cNvPr>
          <p:cNvSpPr>
            <a:spLocks/>
          </p:cNvSpPr>
          <p:nvPr/>
        </p:nvSpPr>
        <p:spPr bwMode="auto">
          <a:xfrm>
            <a:off x="3320132" y="6626534"/>
            <a:ext cx="8871869" cy="231466"/>
          </a:xfrm>
          <a:custGeom>
            <a:avLst/>
            <a:gdLst>
              <a:gd name="connsiteX0" fmla="*/ 8871869 w 8871869"/>
              <a:gd name="connsiteY0" fmla="*/ 0 h 231466"/>
              <a:gd name="connsiteX1" fmla="*/ 8871869 w 8871869"/>
              <a:gd name="connsiteY1" fmla="*/ 231466 h 231466"/>
              <a:gd name="connsiteX2" fmla="*/ 0 w 8871869"/>
              <a:gd name="connsiteY2" fmla="*/ 231466 h 2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1869" h="231466">
                <a:moveTo>
                  <a:pt x="8871869" y="0"/>
                </a:moveTo>
                <a:lnTo>
                  <a:pt x="8871869" y="231466"/>
                </a:lnTo>
                <a:lnTo>
                  <a:pt x="0" y="231466"/>
                </a:lnTo>
                <a:close/>
              </a:path>
            </a:pathLst>
          </a:custGeom>
          <a:solidFill>
            <a:srgbClr val="773C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5" name="Group 2524">
            <a:extLst>
              <a:ext uri="{FF2B5EF4-FFF2-40B4-BE49-F238E27FC236}">
                <a16:creationId xmlns:a16="http://schemas.microsoft.com/office/drawing/2014/main" id="{1C2BC3B8-54FD-4B44-8226-5D4AD8164F50}"/>
              </a:ext>
            </a:extLst>
          </p:cNvPr>
          <p:cNvGrpSpPr/>
          <p:nvPr/>
        </p:nvGrpSpPr>
        <p:grpSpPr>
          <a:xfrm>
            <a:off x="852074" y="498801"/>
            <a:ext cx="5010585" cy="3607298"/>
            <a:chOff x="881102" y="1338618"/>
            <a:chExt cx="4737049" cy="3607298"/>
          </a:xfrm>
        </p:grpSpPr>
        <p:sp>
          <p:nvSpPr>
            <p:cNvPr id="2516" name="TextBox 2515">
              <a:extLst>
                <a:ext uri="{FF2B5EF4-FFF2-40B4-BE49-F238E27FC236}">
                  <a16:creationId xmlns:a16="http://schemas.microsoft.com/office/drawing/2014/main" id="{2AB2BB36-5552-45C1-9E97-764740B659C3}"/>
                </a:ext>
              </a:extLst>
            </p:cNvPr>
            <p:cNvSpPr txBox="1"/>
            <p:nvPr/>
          </p:nvSpPr>
          <p:spPr>
            <a:xfrm>
              <a:off x="881102" y="1529596"/>
              <a:ext cx="473704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5D314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Analysis using Japanese Cases </a:t>
              </a:r>
            </a:p>
          </p:txBody>
        </p: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68F19436-C3B2-47E0-927D-ADC77B4545B8}"/>
                </a:ext>
              </a:extLst>
            </p:cNvPr>
            <p:cNvGrpSpPr/>
            <p:nvPr/>
          </p:nvGrpSpPr>
          <p:grpSpPr>
            <a:xfrm>
              <a:off x="947784" y="1338618"/>
              <a:ext cx="663302" cy="122470"/>
              <a:chOff x="881109" y="865483"/>
              <a:chExt cx="852780" cy="157455"/>
            </a:xfrm>
            <a:solidFill>
              <a:schemeClr val="accent2"/>
            </a:solidFill>
          </p:grpSpPr>
          <p:sp>
            <p:nvSpPr>
              <p:cNvPr id="2522" name="Oval 2521">
                <a:extLst>
                  <a:ext uri="{FF2B5EF4-FFF2-40B4-BE49-F238E27FC236}">
                    <a16:creationId xmlns:a16="http://schemas.microsoft.com/office/drawing/2014/main" id="{0CB873FB-2ED6-4883-A05E-CB7BF89F709D}"/>
                  </a:ext>
                </a:extLst>
              </p:cNvPr>
              <p:cNvSpPr/>
              <p:nvPr/>
            </p:nvSpPr>
            <p:spPr>
              <a:xfrm>
                <a:off x="881109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E551CC1D-C25B-43D0-9E81-8CC7A2DD23E0}"/>
                  </a:ext>
                </a:extLst>
              </p:cNvPr>
              <p:cNvSpPr/>
              <p:nvPr/>
            </p:nvSpPr>
            <p:spPr>
              <a:xfrm>
                <a:off x="1247822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737C875D-ED85-4024-A94D-2DAF97823DC4}"/>
                  </a:ext>
                </a:extLst>
              </p:cNvPr>
              <p:cNvSpPr/>
              <p:nvPr/>
            </p:nvSpPr>
            <p:spPr>
              <a:xfrm>
                <a:off x="1576434" y="865483"/>
                <a:ext cx="157455" cy="1574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Freeform 5">
            <a:extLst>
              <a:ext uri="{FF2B5EF4-FFF2-40B4-BE49-F238E27FC236}">
                <a16:creationId xmlns:a16="http://schemas.microsoft.com/office/drawing/2014/main" id="{693A5BCB-9B9B-4C49-AA21-DBE95734015E}"/>
              </a:ext>
            </a:extLst>
          </p:cNvPr>
          <p:cNvSpPr>
            <a:spLocks/>
          </p:cNvSpPr>
          <p:nvPr/>
        </p:nvSpPr>
        <p:spPr bwMode="auto">
          <a:xfrm>
            <a:off x="6057901" y="1790700"/>
            <a:ext cx="5572125" cy="1001713"/>
          </a:xfrm>
          <a:custGeom>
            <a:avLst/>
            <a:gdLst>
              <a:gd name="T0" fmla="*/ 1601 w 1601"/>
              <a:gd name="T1" fmla="*/ 0 h 288"/>
              <a:gd name="T2" fmla="*/ 796 w 1601"/>
              <a:gd name="T3" fmla="*/ 170 h 288"/>
              <a:gd name="T4" fmla="*/ 0 w 1601"/>
              <a:gd name="T5" fmla="*/ 8 h 288"/>
              <a:gd name="T6" fmla="*/ 0 w 1601"/>
              <a:gd name="T7" fmla="*/ 37 h 288"/>
              <a:gd name="T8" fmla="*/ 1601 w 1601"/>
              <a:gd name="T9" fmla="*/ 37 h 288"/>
              <a:gd name="T10" fmla="*/ 1601 w 1601"/>
              <a:gd name="T11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1" h="288">
                <a:moveTo>
                  <a:pt x="1601" y="0"/>
                </a:moveTo>
                <a:cubicBezTo>
                  <a:pt x="1266" y="102"/>
                  <a:pt x="1068" y="170"/>
                  <a:pt x="796" y="170"/>
                </a:cubicBezTo>
                <a:cubicBezTo>
                  <a:pt x="509" y="170"/>
                  <a:pt x="343" y="105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633" y="259"/>
                  <a:pt x="1005" y="288"/>
                  <a:pt x="1601" y="37"/>
                </a:cubicBezTo>
                <a:lnTo>
                  <a:pt x="160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2392B1-C842-4EFE-BE5F-880661C65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0CCA6A6-0C8F-44FE-8304-DD50EBC2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863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FEA6959-2011-43F9-BCBA-B139EB142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2471738"/>
            <a:ext cx="136525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E93746E-4ABC-43BD-A1A9-13B50FD9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471738"/>
            <a:ext cx="133350" cy="4841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E958B69-CE4D-430B-9528-CF3B133A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1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564B22C-0FEA-43BA-B570-4FE328A2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2563" y="2471738"/>
            <a:ext cx="134938" cy="863600"/>
          </a:xfrm>
          <a:prstGeom prst="rect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2365A21-15B7-43EB-83CF-DA15B973C420}"/>
              </a:ext>
            </a:extLst>
          </p:cNvPr>
          <p:cNvSpPr>
            <a:spLocks/>
          </p:cNvSpPr>
          <p:nvPr/>
        </p:nvSpPr>
        <p:spPr bwMode="auto">
          <a:xfrm>
            <a:off x="10009188" y="3195638"/>
            <a:ext cx="249238" cy="3190875"/>
          </a:xfrm>
          <a:custGeom>
            <a:avLst/>
            <a:gdLst>
              <a:gd name="T0" fmla="*/ 0 w 157"/>
              <a:gd name="T1" fmla="*/ 0 h 2010"/>
              <a:gd name="T2" fmla="*/ 157 w 157"/>
              <a:gd name="T3" fmla="*/ 0 h 2010"/>
              <a:gd name="T4" fmla="*/ 92 w 157"/>
              <a:gd name="T5" fmla="*/ 2010 h 2010"/>
              <a:gd name="T6" fmla="*/ 28 w 157"/>
              <a:gd name="T7" fmla="*/ 2010 h 2010"/>
              <a:gd name="T8" fmla="*/ 0 w 157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" h="2010">
                <a:moveTo>
                  <a:pt x="0" y="0"/>
                </a:moveTo>
                <a:lnTo>
                  <a:pt x="157" y="0"/>
                </a:lnTo>
                <a:lnTo>
                  <a:pt x="92" y="2010"/>
                </a:lnTo>
                <a:lnTo>
                  <a:pt x="28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46B67DF-528B-4069-BE29-0E04343EE837}"/>
              </a:ext>
            </a:extLst>
          </p:cNvPr>
          <p:cNvSpPr>
            <a:spLocks/>
          </p:cNvSpPr>
          <p:nvPr/>
        </p:nvSpPr>
        <p:spPr bwMode="auto">
          <a:xfrm>
            <a:off x="9998076" y="3303588"/>
            <a:ext cx="271463" cy="230188"/>
          </a:xfrm>
          <a:custGeom>
            <a:avLst/>
            <a:gdLst>
              <a:gd name="T0" fmla="*/ 171 w 171"/>
              <a:gd name="T1" fmla="*/ 0 h 145"/>
              <a:gd name="T2" fmla="*/ 0 w 171"/>
              <a:gd name="T3" fmla="*/ 20 h 145"/>
              <a:gd name="T4" fmla="*/ 4 w 171"/>
              <a:gd name="T5" fmla="*/ 145 h 145"/>
              <a:gd name="T6" fmla="*/ 160 w 171"/>
              <a:gd name="T7" fmla="*/ 145 h 145"/>
              <a:gd name="T8" fmla="*/ 171 w 171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45">
                <a:moveTo>
                  <a:pt x="171" y="0"/>
                </a:moveTo>
                <a:lnTo>
                  <a:pt x="0" y="20"/>
                </a:lnTo>
                <a:lnTo>
                  <a:pt x="4" y="145"/>
                </a:lnTo>
                <a:lnTo>
                  <a:pt x="160" y="145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D1A5961-D3E5-446D-A24D-657F3C44C8FB}"/>
              </a:ext>
            </a:extLst>
          </p:cNvPr>
          <p:cNvSpPr>
            <a:spLocks/>
          </p:cNvSpPr>
          <p:nvPr/>
        </p:nvSpPr>
        <p:spPr bwMode="auto">
          <a:xfrm>
            <a:off x="7473951" y="3195638"/>
            <a:ext cx="250825" cy="3190875"/>
          </a:xfrm>
          <a:custGeom>
            <a:avLst/>
            <a:gdLst>
              <a:gd name="T0" fmla="*/ 0 w 158"/>
              <a:gd name="T1" fmla="*/ 0 h 2010"/>
              <a:gd name="T2" fmla="*/ 158 w 158"/>
              <a:gd name="T3" fmla="*/ 0 h 2010"/>
              <a:gd name="T4" fmla="*/ 92 w 158"/>
              <a:gd name="T5" fmla="*/ 2010 h 2010"/>
              <a:gd name="T6" fmla="*/ 29 w 158"/>
              <a:gd name="T7" fmla="*/ 2010 h 2010"/>
              <a:gd name="T8" fmla="*/ 0 w 158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010">
                <a:moveTo>
                  <a:pt x="0" y="0"/>
                </a:moveTo>
                <a:lnTo>
                  <a:pt x="158" y="0"/>
                </a:lnTo>
                <a:lnTo>
                  <a:pt x="92" y="2010"/>
                </a:lnTo>
                <a:lnTo>
                  <a:pt x="29" y="2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911BBA2C-5621-46BC-AB92-2B9957A39892}"/>
              </a:ext>
            </a:extLst>
          </p:cNvPr>
          <p:cNvSpPr>
            <a:spLocks/>
          </p:cNvSpPr>
          <p:nvPr/>
        </p:nvSpPr>
        <p:spPr bwMode="auto">
          <a:xfrm>
            <a:off x="7464426" y="3303588"/>
            <a:ext cx="274638" cy="230188"/>
          </a:xfrm>
          <a:custGeom>
            <a:avLst/>
            <a:gdLst>
              <a:gd name="T0" fmla="*/ 173 w 173"/>
              <a:gd name="T1" fmla="*/ 0 h 145"/>
              <a:gd name="T2" fmla="*/ 0 w 173"/>
              <a:gd name="T3" fmla="*/ 20 h 145"/>
              <a:gd name="T4" fmla="*/ 4 w 173"/>
              <a:gd name="T5" fmla="*/ 145 h 145"/>
              <a:gd name="T6" fmla="*/ 162 w 173"/>
              <a:gd name="T7" fmla="*/ 145 h 145"/>
              <a:gd name="T8" fmla="*/ 173 w 173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45">
                <a:moveTo>
                  <a:pt x="173" y="0"/>
                </a:moveTo>
                <a:lnTo>
                  <a:pt x="0" y="20"/>
                </a:lnTo>
                <a:lnTo>
                  <a:pt x="4" y="145"/>
                </a:lnTo>
                <a:lnTo>
                  <a:pt x="162" y="145"/>
                </a:lnTo>
                <a:lnTo>
                  <a:pt x="17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52F15118-008B-4A6C-9260-EFB833B6E58A}"/>
              </a:ext>
            </a:extLst>
          </p:cNvPr>
          <p:cNvSpPr>
            <a:spLocks/>
          </p:cNvSpPr>
          <p:nvPr/>
        </p:nvSpPr>
        <p:spPr bwMode="auto">
          <a:xfrm>
            <a:off x="10036176" y="5767388"/>
            <a:ext cx="139700" cy="169863"/>
          </a:xfrm>
          <a:custGeom>
            <a:avLst/>
            <a:gdLst>
              <a:gd name="T0" fmla="*/ 88 w 88"/>
              <a:gd name="T1" fmla="*/ 0 h 107"/>
              <a:gd name="T2" fmla="*/ 0 w 88"/>
              <a:gd name="T3" fmla="*/ 0 h 107"/>
              <a:gd name="T4" fmla="*/ 4 w 88"/>
              <a:gd name="T5" fmla="*/ 107 h 107"/>
              <a:gd name="T6" fmla="*/ 86 w 88"/>
              <a:gd name="T7" fmla="*/ 107 h 107"/>
              <a:gd name="T8" fmla="*/ 88 w 88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07">
                <a:moveTo>
                  <a:pt x="88" y="0"/>
                </a:moveTo>
                <a:lnTo>
                  <a:pt x="0" y="0"/>
                </a:lnTo>
                <a:lnTo>
                  <a:pt x="4" y="107"/>
                </a:lnTo>
                <a:lnTo>
                  <a:pt x="86" y="107"/>
                </a:lnTo>
                <a:lnTo>
                  <a:pt x="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61ADC24-8011-4603-82A5-8C2BA66DDC67}"/>
              </a:ext>
            </a:extLst>
          </p:cNvPr>
          <p:cNvSpPr>
            <a:spLocks/>
          </p:cNvSpPr>
          <p:nvPr/>
        </p:nvSpPr>
        <p:spPr bwMode="auto">
          <a:xfrm>
            <a:off x="10047288" y="6249988"/>
            <a:ext cx="117475" cy="136525"/>
          </a:xfrm>
          <a:custGeom>
            <a:avLst/>
            <a:gdLst>
              <a:gd name="T0" fmla="*/ 74 w 74"/>
              <a:gd name="T1" fmla="*/ 0 h 86"/>
              <a:gd name="T2" fmla="*/ 0 w 74"/>
              <a:gd name="T3" fmla="*/ 0 h 86"/>
              <a:gd name="T4" fmla="*/ 0 w 74"/>
              <a:gd name="T5" fmla="*/ 86 h 86"/>
              <a:gd name="T6" fmla="*/ 70 w 74"/>
              <a:gd name="T7" fmla="*/ 86 h 86"/>
              <a:gd name="T8" fmla="*/ 74 w 74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86">
                <a:moveTo>
                  <a:pt x="74" y="0"/>
                </a:moveTo>
                <a:lnTo>
                  <a:pt x="0" y="0"/>
                </a:lnTo>
                <a:lnTo>
                  <a:pt x="0" y="86"/>
                </a:lnTo>
                <a:lnTo>
                  <a:pt x="70" y="86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B9B43C63-AF16-4BB7-98DE-323A6BF14035}"/>
              </a:ext>
            </a:extLst>
          </p:cNvPr>
          <p:cNvSpPr>
            <a:spLocks/>
          </p:cNvSpPr>
          <p:nvPr/>
        </p:nvSpPr>
        <p:spPr bwMode="auto">
          <a:xfrm>
            <a:off x="7505701" y="5767388"/>
            <a:ext cx="142875" cy="169863"/>
          </a:xfrm>
          <a:custGeom>
            <a:avLst/>
            <a:gdLst>
              <a:gd name="T0" fmla="*/ 90 w 90"/>
              <a:gd name="T1" fmla="*/ 0 h 107"/>
              <a:gd name="T2" fmla="*/ 0 w 90"/>
              <a:gd name="T3" fmla="*/ 0 h 107"/>
              <a:gd name="T4" fmla="*/ 0 w 90"/>
              <a:gd name="T5" fmla="*/ 107 h 107"/>
              <a:gd name="T6" fmla="*/ 86 w 90"/>
              <a:gd name="T7" fmla="*/ 107 h 107"/>
              <a:gd name="T8" fmla="*/ 90 w 90"/>
              <a:gd name="T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7">
                <a:moveTo>
                  <a:pt x="90" y="0"/>
                </a:moveTo>
                <a:lnTo>
                  <a:pt x="0" y="0"/>
                </a:lnTo>
                <a:lnTo>
                  <a:pt x="0" y="107"/>
                </a:lnTo>
                <a:lnTo>
                  <a:pt x="86" y="107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125D4BF-D10F-4723-9CDE-757758D0B0AF}"/>
              </a:ext>
            </a:extLst>
          </p:cNvPr>
          <p:cNvSpPr>
            <a:spLocks/>
          </p:cNvSpPr>
          <p:nvPr/>
        </p:nvSpPr>
        <p:spPr bwMode="auto">
          <a:xfrm>
            <a:off x="7508876" y="6176963"/>
            <a:ext cx="122238" cy="98425"/>
          </a:xfrm>
          <a:custGeom>
            <a:avLst/>
            <a:gdLst>
              <a:gd name="T0" fmla="*/ 77 w 77"/>
              <a:gd name="T1" fmla="*/ 0 h 62"/>
              <a:gd name="T2" fmla="*/ 0 w 77"/>
              <a:gd name="T3" fmla="*/ 0 h 62"/>
              <a:gd name="T4" fmla="*/ 0 w 77"/>
              <a:gd name="T5" fmla="*/ 62 h 62"/>
              <a:gd name="T6" fmla="*/ 73 w 77"/>
              <a:gd name="T7" fmla="*/ 62 h 62"/>
              <a:gd name="T8" fmla="*/ 77 w 77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62">
                <a:moveTo>
                  <a:pt x="77" y="0"/>
                </a:moveTo>
                <a:lnTo>
                  <a:pt x="0" y="0"/>
                </a:lnTo>
                <a:lnTo>
                  <a:pt x="0" y="62"/>
                </a:lnTo>
                <a:lnTo>
                  <a:pt x="73" y="62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6A3386CF-FC48-4A65-B02B-6C601DC1CB0F}"/>
              </a:ext>
            </a:extLst>
          </p:cNvPr>
          <p:cNvSpPr>
            <a:spLocks/>
          </p:cNvSpPr>
          <p:nvPr/>
        </p:nvSpPr>
        <p:spPr bwMode="auto">
          <a:xfrm>
            <a:off x="7512051" y="6249988"/>
            <a:ext cx="119063" cy="136525"/>
          </a:xfrm>
          <a:custGeom>
            <a:avLst/>
            <a:gdLst>
              <a:gd name="T0" fmla="*/ 75 w 75"/>
              <a:gd name="T1" fmla="*/ 0 h 86"/>
              <a:gd name="T2" fmla="*/ 0 w 75"/>
              <a:gd name="T3" fmla="*/ 0 h 86"/>
              <a:gd name="T4" fmla="*/ 0 w 75"/>
              <a:gd name="T5" fmla="*/ 86 h 86"/>
              <a:gd name="T6" fmla="*/ 71 w 75"/>
              <a:gd name="T7" fmla="*/ 86 h 86"/>
              <a:gd name="T8" fmla="*/ 75 w 75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86">
                <a:moveTo>
                  <a:pt x="75" y="0"/>
                </a:moveTo>
                <a:lnTo>
                  <a:pt x="0" y="0"/>
                </a:lnTo>
                <a:lnTo>
                  <a:pt x="0" y="86"/>
                </a:lnTo>
                <a:lnTo>
                  <a:pt x="71" y="8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21">
            <a:extLst>
              <a:ext uri="{FF2B5EF4-FFF2-40B4-BE49-F238E27FC236}">
                <a16:creationId xmlns:a16="http://schemas.microsoft.com/office/drawing/2014/main" id="{189DB93B-8541-4CAF-BB68-038934B9CB73}"/>
              </a:ext>
            </a:extLst>
          </p:cNvPr>
          <p:cNvSpPr>
            <a:spLocks/>
          </p:cNvSpPr>
          <p:nvPr/>
        </p:nvSpPr>
        <p:spPr bwMode="auto">
          <a:xfrm>
            <a:off x="7210426" y="3262313"/>
            <a:ext cx="3263900" cy="155575"/>
          </a:xfrm>
          <a:custGeom>
            <a:avLst/>
            <a:gdLst>
              <a:gd name="T0" fmla="*/ 2056 w 2056"/>
              <a:gd name="T1" fmla="*/ 0 h 98"/>
              <a:gd name="T2" fmla="*/ 0 w 2056"/>
              <a:gd name="T3" fmla="*/ 0 h 98"/>
              <a:gd name="T4" fmla="*/ 0 w 2056"/>
              <a:gd name="T5" fmla="*/ 98 h 98"/>
              <a:gd name="T6" fmla="*/ 1030 w 2056"/>
              <a:gd name="T7" fmla="*/ 83 h 98"/>
              <a:gd name="T8" fmla="*/ 2056 w 2056"/>
              <a:gd name="T9" fmla="*/ 98 h 98"/>
              <a:gd name="T10" fmla="*/ 2056 w 2056"/>
              <a:gd name="T11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6" h="98">
                <a:moveTo>
                  <a:pt x="2056" y="0"/>
                </a:moveTo>
                <a:lnTo>
                  <a:pt x="0" y="0"/>
                </a:lnTo>
                <a:lnTo>
                  <a:pt x="0" y="98"/>
                </a:lnTo>
                <a:lnTo>
                  <a:pt x="1030" y="83"/>
                </a:lnTo>
                <a:lnTo>
                  <a:pt x="2056" y="98"/>
                </a:lnTo>
                <a:lnTo>
                  <a:pt x="2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 22">
            <a:extLst>
              <a:ext uri="{FF2B5EF4-FFF2-40B4-BE49-F238E27FC236}">
                <a16:creationId xmlns:a16="http://schemas.microsoft.com/office/drawing/2014/main" id="{C3F0C986-3504-4C44-9131-CF41AC856F58}"/>
              </a:ext>
            </a:extLst>
          </p:cNvPr>
          <p:cNvSpPr>
            <a:spLocks/>
          </p:cNvSpPr>
          <p:nvPr/>
        </p:nvSpPr>
        <p:spPr bwMode="auto">
          <a:xfrm>
            <a:off x="6796088" y="2239963"/>
            <a:ext cx="4092575" cy="657225"/>
          </a:xfrm>
          <a:custGeom>
            <a:avLst/>
            <a:gdLst>
              <a:gd name="T0" fmla="*/ 1176 w 1176"/>
              <a:gd name="T1" fmla="*/ 0 h 189"/>
              <a:gd name="T2" fmla="*/ 0 w 1176"/>
              <a:gd name="T3" fmla="*/ 0 h 189"/>
              <a:gd name="T4" fmla="*/ 0 w 1176"/>
              <a:gd name="T5" fmla="*/ 110 h 189"/>
              <a:gd name="T6" fmla="*/ 1176 w 1176"/>
              <a:gd name="T7" fmla="*/ 110 h 189"/>
              <a:gd name="T8" fmla="*/ 1176 w 1176"/>
              <a:gd name="T9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189">
                <a:moveTo>
                  <a:pt x="1176" y="0"/>
                </a:moveTo>
                <a:cubicBezTo>
                  <a:pt x="734" y="164"/>
                  <a:pt x="457" y="153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465" y="180"/>
                  <a:pt x="738" y="189"/>
                  <a:pt x="1176" y="110"/>
                </a:cubicBezTo>
                <a:lnTo>
                  <a:pt x="1176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E0C657B0-D238-4053-8056-C036ACC33D8A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963613"/>
          </a:xfrm>
          <a:custGeom>
            <a:avLst/>
            <a:gdLst>
              <a:gd name="T0" fmla="*/ 1540 w 1540"/>
              <a:gd name="T1" fmla="*/ 0 h 277"/>
              <a:gd name="T2" fmla="*/ 0 w 1540"/>
              <a:gd name="T3" fmla="*/ 0 h 277"/>
              <a:gd name="T4" fmla="*/ 0 w 1540"/>
              <a:gd name="T5" fmla="*/ 132 h 277"/>
              <a:gd name="T6" fmla="*/ 1540 w 1540"/>
              <a:gd name="T7" fmla="*/ 132 h 277"/>
              <a:gd name="T8" fmla="*/ 1540 w 1540"/>
              <a:gd name="T9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0" h="277">
                <a:moveTo>
                  <a:pt x="1540" y="0"/>
                </a:moveTo>
                <a:cubicBezTo>
                  <a:pt x="842" y="218"/>
                  <a:pt x="698" y="207"/>
                  <a:pt x="0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609" y="260"/>
                  <a:pt x="967" y="277"/>
                  <a:pt x="1540" y="132"/>
                </a:cubicBezTo>
                <a:lnTo>
                  <a:pt x="154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 24">
            <a:extLst>
              <a:ext uri="{FF2B5EF4-FFF2-40B4-BE49-F238E27FC236}">
                <a16:creationId xmlns:a16="http://schemas.microsoft.com/office/drawing/2014/main" id="{FE313C5A-517C-43A5-8E51-032A1548EAB8}"/>
              </a:ext>
            </a:extLst>
          </p:cNvPr>
          <p:cNvSpPr>
            <a:spLocks/>
          </p:cNvSpPr>
          <p:nvPr/>
        </p:nvSpPr>
        <p:spPr bwMode="auto">
          <a:xfrm>
            <a:off x="6162676" y="1895475"/>
            <a:ext cx="5359400" cy="762000"/>
          </a:xfrm>
          <a:custGeom>
            <a:avLst/>
            <a:gdLst>
              <a:gd name="T0" fmla="*/ 1540 w 1540"/>
              <a:gd name="T1" fmla="*/ 40 h 219"/>
              <a:gd name="T2" fmla="*/ 1540 w 1540"/>
              <a:gd name="T3" fmla="*/ 0 h 219"/>
              <a:gd name="T4" fmla="*/ 0 w 1540"/>
              <a:gd name="T5" fmla="*/ 0 h 219"/>
              <a:gd name="T6" fmla="*/ 0 w 1540"/>
              <a:gd name="T7" fmla="*/ 54 h 219"/>
              <a:gd name="T8" fmla="*/ 774 w 1540"/>
              <a:gd name="T9" fmla="*/ 216 h 219"/>
              <a:gd name="T10" fmla="*/ 1540 w 1540"/>
              <a:gd name="T11" fmla="*/ 4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19">
                <a:moveTo>
                  <a:pt x="1540" y="40"/>
                </a:moveTo>
                <a:cubicBezTo>
                  <a:pt x="1540" y="0"/>
                  <a:pt x="1540" y="0"/>
                  <a:pt x="1540" y="0"/>
                </a:cubicBezTo>
                <a:cubicBezTo>
                  <a:pt x="842" y="218"/>
                  <a:pt x="698" y="207"/>
                  <a:pt x="0" y="0"/>
                </a:cubicBezTo>
                <a:cubicBezTo>
                  <a:pt x="0" y="54"/>
                  <a:pt x="0" y="54"/>
                  <a:pt x="0" y="54"/>
                </a:cubicBezTo>
                <a:cubicBezTo>
                  <a:pt x="336" y="151"/>
                  <a:pt x="555" y="219"/>
                  <a:pt x="774" y="216"/>
                </a:cubicBezTo>
                <a:cubicBezTo>
                  <a:pt x="991" y="213"/>
                  <a:pt x="1208" y="141"/>
                  <a:pt x="154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72DD10FE-95FE-48B8-9B46-512BB4FDEB26}"/>
              </a:ext>
            </a:extLst>
          </p:cNvPr>
          <p:cNvSpPr>
            <a:spLocks/>
          </p:cNvSpPr>
          <p:nvPr/>
        </p:nvSpPr>
        <p:spPr bwMode="auto">
          <a:xfrm>
            <a:off x="6162676" y="1998663"/>
            <a:ext cx="5359400" cy="658813"/>
          </a:xfrm>
          <a:custGeom>
            <a:avLst/>
            <a:gdLst>
              <a:gd name="T0" fmla="*/ 0 w 1540"/>
              <a:gd name="T1" fmla="*/ 7 h 189"/>
              <a:gd name="T2" fmla="*/ 0 w 1540"/>
              <a:gd name="T3" fmla="*/ 24 h 189"/>
              <a:gd name="T4" fmla="*/ 774 w 1540"/>
              <a:gd name="T5" fmla="*/ 186 h 189"/>
              <a:gd name="T6" fmla="*/ 1540 w 1540"/>
              <a:gd name="T7" fmla="*/ 10 h 189"/>
              <a:gd name="T8" fmla="*/ 1540 w 1540"/>
              <a:gd name="T9" fmla="*/ 0 h 189"/>
              <a:gd name="T10" fmla="*/ 777 w 1540"/>
              <a:gd name="T11" fmla="*/ 180 h 189"/>
              <a:gd name="T12" fmla="*/ 0 w 1540"/>
              <a:gd name="T13" fmla="*/ 7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0" h="189">
                <a:moveTo>
                  <a:pt x="0" y="7"/>
                </a:moveTo>
                <a:cubicBezTo>
                  <a:pt x="0" y="24"/>
                  <a:pt x="0" y="24"/>
                  <a:pt x="0" y="24"/>
                </a:cubicBezTo>
                <a:cubicBezTo>
                  <a:pt x="336" y="121"/>
                  <a:pt x="555" y="189"/>
                  <a:pt x="774" y="186"/>
                </a:cubicBezTo>
                <a:cubicBezTo>
                  <a:pt x="991" y="183"/>
                  <a:pt x="1208" y="111"/>
                  <a:pt x="1540" y="10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208" y="101"/>
                  <a:pt x="993" y="177"/>
                  <a:pt x="777" y="180"/>
                </a:cubicBezTo>
                <a:cubicBezTo>
                  <a:pt x="557" y="183"/>
                  <a:pt x="336" y="104"/>
                  <a:pt x="0" y="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3DAA5BCA-99D0-451E-88AC-E5A461C03195}"/>
              </a:ext>
            </a:extLst>
          </p:cNvPr>
          <p:cNvSpPr>
            <a:spLocks/>
          </p:cNvSpPr>
          <p:nvPr/>
        </p:nvSpPr>
        <p:spPr bwMode="auto">
          <a:xfrm>
            <a:off x="6162676" y="2089150"/>
            <a:ext cx="5359400" cy="769938"/>
          </a:xfrm>
          <a:custGeom>
            <a:avLst/>
            <a:gdLst>
              <a:gd name="T0" fmla="*/ 780 w 1540"/>
              <a:gd name="T1" fmla="*/ 170 h 221"/>
              <a:gd name="T2" fmla="*/ 0 w 1540"/>
              <a:gd name="T3" fmla="*/ 15 h 221"/>
              <a:gd name="T4" fmla="*/ 0 w 1540"/>
              <a:gd name="T5" fmla="*/ 76 h 221"/>
              <a:gd name="T6" fmla="*/ 1540 w 1540"/>
              <a:gd name="T7" fmla="*/ 76 h 221"/>
              <a:gd name="T8" fmla="*/ 1540 w 1540"/>
              <a:gd name="T9" fmla="*/ 0 h 221"/>
              <a:gd name="T10" fmla="*/ 780 w 1540"/>
              <a:gd name="T11" fmla="*/ 17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0" h="221">
                <a:moveTo>
                  <a:pt x="780" y="170"/>
                </a:moveTo>
                <a:cubicBezTo>
                  <a:pt x="451" y="170"/>
                  <a:pt x="142" y="88"/>
                  <a:pt x="0" y="15"/>
                </a:cubicBezTo>
                <a:cubicBezTo>
                  <a:pt x="0" y="76"/>
                  <a:pt x="0" y="76"/>
                  <a:pt x="0" y="76"/>
                </a:cubicBezTo>
                <a:cubicBezTo>
                  <a:pt x="609" y="204"/>
                  <a:pt x="967" y="221"/>
                  <a:pt x="1540" y="76"/>
                </a:cubicBezTo>
                <a:cubicBezTo>
                  <a:pt x="1540" y="0"/>
                  <a:pt x="1540" y="0"/>
                  <a:pt x="1540" y="0"/>
                </a:cubicBezTo>
                <a:cubicBezTo>
                  <a:pt x="1409" y="82"/>
                  <a:pt x="1131" y="170"/>
                  <a:pt x="780" y="17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7B47DBB-9432-4E7D-90FB-38572503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4088" y="2778125"/>
            <a:ext cx="546100" cy="546100"/>
          </a:xfrm>
          <a:prstGeom prst="rect">
            <a:avLst/>
          </a:pr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4147BCD6-F1C3-4F73-BBC6-3CE44FFD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806700"/>
            <a:ext cx="469900" cy="482600"/>
          </a:xfrm>
          <a:prstGeom prst="rect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 29">
            <a:extLst>
              <a:ext uri="{FF2B5EF4-FFF2-40B4-BE49-F238E27FC236}">
                <a16:creationId xmlns:a16="http://schemas.microsoft.com/office/drawing/2014/main" id="{BDC72893-5490-4201-ACDE-D608024A7F3D}"/>
              </a:ext>
            </a:extLst>
          </p:cNvPr>
          <p:cNvSpPr>
            <a:spLocks/>
          </p:cNvSpPr>
          <p:nvPr/>
        </p:nvSpPr>
        <p:spPr bwMode="auto">
          <a:xfrm>
            <a:off x="8574088" y="2778125"/>
            <a:ext cx="546100" cy="192088"/>
          </a:xfrm>
          <a:custGeom>
            <a:avLst/>
            <a:gdLst>
              <a:gd name="T0" fmla="*/ 85 w 157"/>
              <a:gd name="T1" fmla="*/ 49 h 55"/>
              <a:gd name="T2" fmla="*/ 157 w 157"/>
              <a:gd name="T3" fmla="*/ 53 h 55"/>
              <a:gd name="T4" fmla="*/ 157 w 157"/>
              <a:gd name="T5" fmla="*/ 0 h 55"/>
              <a:gd name="T6" fmla="*/ 0 w 157"/>
              <a:gd name="T7" fmla="*/ 0 h 55"/>
              <a:gd name="T8" fmla="*/ 0 w 157"/>
              <a:gd name="T9" fmla="*/ 55 h 55"/>
              <a:gd name="T10" fmla="*/ 85 w 157"/>
              <a:gd name="T11" fmla="*/ 4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" h="55">
                <a:moveTo>
                  <a:pt x="85" y="49"/>
                </a:moveTo>
                <a:cubicBezTo>
                  <a:pt x="110" y="49"/>
                  <a:pt x="134" y="50"/>
                  <a:pt x="157" y="53"/>
                </a:cubicBezTo>
                <a:cubicBezTo>
                  <a:pt x="157" y="0"/>
                  <a:pt x="157" y="0"/>
                  <a:pt x="15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27" y="51"/>
                  <a:pt x="55" y="49"/>
                  <a:pt x="85" y="49"/>
                </a:cubicBezTo>
                <a:close/>
              </a:path>
            </a:pathLst>
          </a:custGeom>
          <a:solidFill>
            <a:srgbClr val="5919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5E879AB7-E1D3-4ED4-B1D7-729FEDCF5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5745163"/>
            <a:ext cx="769938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DCF44531-6064-4D45-B6A9-62049B974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6" y="6205538"/>
            <a:ext cx="769938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32">
            <a:extLst>
              <a:ext uri="{FF2B5EF4-FFF2-40B4-BE49-F238E27FC236}">
                <a16:creationId xmlns:a16="http://schemas.microsoft.com/office/drawing/2014/main" id="{D66F469C-A8A7-4E79-BF94-286036C9CF00}"/>
              </a:ext>
            </a:extLst>
          </p:cNvPr>
          <p:cNvSpPr>
            <a:spLocks/>
          </p:cNvSpPr>
          <p:nvPr/>
        </p:nvSpPr>
        <p:spPr bwMode="auto">
          <a:xfrm>
            <a:off x="7205663" y="5745163"/>
            <a:ext cx="112713" cy="87313"/>
          </a:xfrm>
          <a:custGeom>
            <a:avLst/>
            <a:gdLst>
              <a:gd name="T0" fmla="*/ 71 w 71"/>
              <a:gd name="T1" fmla="*/ 0 h 55"/>
              <a:gd name="T2" fmla="*/ 0 w 71"/>
              <a:gd name="T3" fmla="*/ 0 h 55"/>
              <a:gd name="T4" fmla="*/ 0 w 71"/>
              <a:gd name="T5" fmla="*/ 55 h 55"/>
              <a:gd name="T6" fmla="*/ 64 w 71"/>
              <a:gd name="T7" fmla="*/ 55 h 55"/>
              <a:gd name="T8" fmla="*/ 71 w 71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5">
                <a:moveTo>
                  <a:pt x="71" y="0"/>
                </a:moveTo>
                <a:lnTo>
                  <a:pt x="0" y="0"/>
                </a:lnTo>
                <a:lnTo>
                  <a:pt x="0" y="55"/>
                </a:lnTo>
                <a:lnTo>
                  <a:pt x="64" y="55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33">
            <a:extLst>
              <a:ext uri="{FF2B5EF4-FFF2-40B4-BE49-F238E27FC236}">
                <a16:creationId xmlns:a16="http://schemas.microsoft.com/office/drawing/2014/main" id="{1E0AEB87-447D-4512-AB44-3BB2290C5EA5}"/>
              </a:ext>
            </a:extLst>
          </p:cNvPr>
          <p:cNvSpPr>
            <a:spLocks/>
          </p:cNvSpPr>
          <p:nvPr/>
        </p:nvSpPr>
        <p:spPr bwMode="auto">
          <a:xfrm>
            <a:off x="7205663" y="6205538"/>
            <a:ext cx="112713" cy="85725"/>
          </a:xfrm>
          <a:custGeom>
            <a:avLst/>
            <a:gdLst>
              <a:gd name="T0" fmla="*/ 71 w 71"/>
              <a:gd name="T1" fmla="*/ 0 h 54"/>
              <a:gd name="T2" fmla="*/ 0 w 71"/>
              <a:gd name="T3" fmla="*/ 0 h 54"/>
              <a:gd name="T4" fmla="*/ 0 w 71"/>
              <a:gd name="T5" fmla="*/ 54 h 54"/>
              <a:gd name="T6" fmla="*/ 64 w 71"/>
              <a:gd name="T7" fmla="*/ 54 h 54"/>
              <a:gd name="T8" fmla="*/ 71 w 71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54">
                <a:moveTo>
                  <a:pt x="71" y="0"/>
                </a:moveTo>
                <a:lnTo>
                  <a:pt x="0" y="0"/>
                </a:lnTo>
                <a:lnTo>
                  <a:pt x="0" y="54"/>
                </a:lnTo>
                <a:lnTo>
                  <a:pt x="64" y="54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34">
            <a:extLst>
              <a:ext uri="{FF2B5EF4-FFF2-40B4-BE49-F238E27FC236}">
                <a16:creationId xmlns:a16="http://schemas.microsoft.com/office/drawing/2014/main" id="{7617FD33-9DA6-4688-84DB-ED72D9349ACD}"/>
              </a:ext>
            </a:extLst>
          </p:cNvPr>
          <p:cNvSpPr>
            <a:spLocks/>
          </p:cNvSpPr>
          <p:nvPr/>
        </p:nvSpPr>
        <p:spPr bwMode="auto">
          <a:xfrm>
            <a:off x="7808913" y="5745163"/>
            <a:ext cx="107950" cy="87313"/>
          </a:xfrm>
          <a:custGeom>
            <a:avLst/>
            <a:gdLst>
              <a:gd name="T0" fmla="*/ 0 w 68"/>
              <a:gd name="T1" fmla="*/ 0 h 55"/>
              <a:gd name="T2" fmla="*/ 68 w 68"/>
              <a:gd name="T3" fmla="*/ 0 h 55"/>
              <a:gd name="T4" fmla="*/ 68 w 68"/>
              <a:gd name="T5" fmla="*/ 55 h 55"/>
              <a:gd name="T6" fmla="*/ 4 w 68"/>
              <a:gd name="T7" fmla="*/ 55 h 55"/>
              <a:gd name="T8" fmla="*/ 0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0" y="0"/>
                </a:moveTo>
                <a:lnTo>
                  <a:pt x="68" y="0"/>
                </a:lnTo>
                <a:lnTo>
                  <a:pt x="68" y="55"/>
                </a:lnTo>
                <a:lnTo>
                  <a:pt x="4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 35">
            <a:extLst>
              <a:ext uri="{FF2B5EF4-FFF2-40B4-BE49-F238E27FC236}">
                <a16:creationId xmlns:a16="http://schemas.microsoft.com/office/drawing/2014/main" id="{2E918545-2744-41F2-AE28-9D358B0EEA5B}"/>
              </a:ext>
            </a:extLst>
          </p:cNvPr>
          <p:cNvSpPr>
            <a:spLocks/>
          </p:cNvSpPr>
          <p:nvPr/>
        </p:nvSpPr>
        <p:spPr bwMode="auto">
          <a:xfrm>
            <a:off x="7808913" y="6205538"/>
            <a:ext cx="107950" cy="85725"/>
          </a:xfrm>
          <a:custGeom>
            <a:avLst/>
            <a:gdLst>
              <a:gd name="T0" fmla="*/ 0 w 68"/>
              <a:gd name="T1" fmla="*/ 0 h 54"/>
              <a:gd name="T2" fmla="*/ 68 w 68"/>
              <a:gd name="T3" fmla="*/ 0 h 54"/>
              <a:gd name="T4" fmla="*/ 68 w 68"/>
              <a:gd name="T5" fmla="*/ 54 h 54"/>
              <a:gd name="T6" fmla="*/ 4 w 68"/>
              <a:gd name="T7" fmla="*/ 54 h 54"/>
              <a:gd name="T8" fmla="*/ 0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0" y="0"/>
                </a:moveTo>
                <a:lnTo>
                  <a:pt x="68" y="0"/>
                </a:lnTo>
                <a:lnTo>
                  <a:pt x="68" y="54"/>
                </a:lnTo>
                <a:lnTo>
                  <a:pt x="4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64398001-35AA-46EB-966A-89CE6A680C49}"/>
              </a:ext>
            </a:extLst>
          </p:cNvPr>
          <p:cNvSpPr>
            <a:spLocks/>
          </p:cNvSpPr>
          <p:nvPr/>
        </p:nvSpPr>
        <p:spPr bwMode="auto">
          <a:xfrm>
            <a:off x="70802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3 w 125"/>
              <a:gd name="T5" fmla="*/ 493 h 493"/>
              <a:gd name="T6" fmla="*/ 104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3" y="493"/>
                </a:lnTo>
                <a:lnTo>
                  <a:pt x="104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2" name="Freeform 37">
            <a:extLst>
              <a:ext uri="{FF2B5EF4-FFF2-40B4-BE49-F238E27FC236}">
                <a16:creationId xmlns:a16="http://schemas.microsoft.com/office/drawing/2014/main" id="{01197049-266E-47E5-8B41-11B6AC38E631}"/>
              </a:ext>
            </a:extLst>
          </p:cNvPr>
          <p:cNvSpPr>
            <a:spLocks/>
          </p:cNvSpPr>
          <p:nvPr/>
        </p:nvSpPr>
        <p:spPr bwMode="auto">
          <a:xfrm>
            <a:off x="7847013" y="5630863"/>
            <a:ext cx="169863" cy="779463"/>
          </a:xfrm>
          <a:custGeom>
            <a:avLst/>
            <a:gdLst>
              <a:gd name="T0" fmla="*/ 0 w 107"/>
              <a:gd name="T1" fmla="*/ 0 h 491"/>
              <a:gd name="T2" fmla="*/ 107 w 107"/>
              <a:gd name="T3" fmla="*/ 0 h 491"/>
              <a:gd name="T4" fmla="*/ 85 w 107"/>
              <a:gd name="T5" fmla="*/ 491 h 491"/>
              <a:gd name="T6" fmla="*/ 20 w 107"/>
              <a:gd name="T7" fmla="*/ 491 h 491"/>
              <a:gd name="T8" fmla="*/ 0 w 107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491">
                <a:moveTo>
                  <a:pt x="0" y="0"/>
                </a:moveTo>
                <a:lnTo>
                  <a:pt x="107" y="0"/>
                </a:lnTo>
                <a:lnTo>
                  <a:pt x="85" y="491"/>
                </a:lnTo>
                <a:lnTo>
                  <a:pt x="20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3" name="Freeform 38">
            <a:extLst>
              <a:ext uri="{FF2B5EF4-FFF2-40B4-BE49-F238E27FC236}">
                <a16:creationId xmlns:a16="http://schemas.microsoft.com/office/drawing/2014/main" id="{1D463E92-64A1-40AA-9B74-8332BBDDADFF}"/>
              </a:ext>
            </a:extLst>
          </p:cNvPr>
          <p:cNvSpPr>
            <a:spLocks/>
          </p:cNvSpPr>
          <p:nvPr/>
        </p:nvSpPr>
        <p:spPr bwMode="auto">
          <a:xfrm>
            <a:off x="70770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5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5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4" name="Rectangle 39">
            <a:extLst>
              <a:ext uri="{FF2B5EF4-FFF2-40B4-BE49-F238E27FC236}">
                <a16:creationId xmlns:a16="http://schemas.microsoft.com/office/drawing/2014/main" id="{D79B457B-095B-46C4-90B4-4F7B2DB0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5589588"/>
            <a:ext cx="257175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5" name="Freeform 40">
            <a:extLst>
              <a:ext uri="{FF2B5EF4-FFF2-40B4-BE49-F238E27FC236}">
                <a16:creationId xmlns:a16="http://schemas.microsoft.com/office/drawing/2014/main" id="{8CE33618-F28F-41BF-9D5E-7678D345A321}"/>
              </a:ext>
            </a:extLst>
          </p:cNvPr>
          <p:cNvSpPr>
            <a:spLocks/>
          </p:cNvSpPr>
          <p:nvPr/>
        </p:nvSpPr>
        <p:spPr bwMode="auto">
          <a:xfrm>
            <a:off x="7018338" y="5548313"/>
            <a:ext cx="317500" cy="47625"/>
          </a:xfrm>
          <a:custGeom>
            <a:avLst/>
            <a:gdLst>
              <a:gd name="T0" fmla="*/ 200 w 200"/>
              <a:gd name="T1" fmla="*/ 21 h 30"/>
              <a:gd name="T2" fmla="*/ 99 w 200"/>
              <a:gd name="T3" fmla="*/ 0 h 30"/>
              <a:gd name="T4" fmla="*/ 0 w 200"/>
              <a:gd name="T5" fmla="*/ 21 h 30"/>
              <a:gd name="T6" fmla="*/ 0 w 200"/>
              <a:gd name="T7" fmla="*/ 30 h 30"/>
              <a:gd name="T8" fmla="*/ 200 w 200"/>
              <a:gd name="T9" fmla="*/ 30 h 30"/>
              <a:gd name="T10" fmla="*/ 200 w 200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0">
                <a:moveTo>
                  <a:pt x="200" y="21"/>
                </a:moveTo>
                <a:lnTo>
                  <a:pt x="99" y="0"/>
                </a:lnTo>
                <a:lnTo>
                  <a:pt x="0" y="21"/>
                </a:lnTo>
                <a:lnTo>
                  <a:pt x="0" y="30"/>
                </a:lnTo>
                <a:lnTo>
                  <a:pt x="200" y="30"/>
                </a:lnTo>
                <a:lnTo>
                  <a:pt x="200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7" name="Freeform 41">
            <a:extLst>
              <a:ext uri="{FF2B5EF4-FFF2-40B4-BE49-F238E27FC236}">
                <a16:creationId xmlns:a16="http://schemas.microsoft.com/office/drawing/2014/main" id="{9C6EEC98-1C28-4CB9-961F-96ABF7EED299}"/>
              </a:ext>
            </a:extLst>
          </p:cNvPr>
          <p:cNvSpPr>
            <a:spLocks/>
          </p:cNvSpPr>
          <p:nvPr/>
        </p:nvSpPr>
        <p:spPr bwMode="auto">
          <a:xfrm>
            <a:off x="7835901" y="5592763"/>
            <a:ext cx="188913" cy="58738"/>
          </a:xfrm>
          <a:custGeom>
            <a:avLst/>
            <a:gdLst>
              <a:gd name="T0" fmla="*/ 119 w 119"/>
              <a:gd name="T1" fmla="*/ 0 h 37"/>
              <a:gd name="T2" fmla="*/ 0 w 119"/>
              <a:gd name="T3" fmla="*/ 0 h 37"/>
              <a:gd name="T4" fmla="*/ 5 w 119"/>
              <a:gd name="T5" fmla="*/ 37 h 37"/>
              <a:gd name="T6" fmla="*/ 119 w 119"/>
              <a:gd name="T7" fmla="*/ 37 h 37"/>
              <a:gd name="T8" fmla="*/ 119 w 119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37">
                <a:moveTo>
                  <a:pt x="119" y="0"/>
                </a:moveTo>
                <a:lnTo>
                  <a:pt x="0" y="0"/>
                </a:lnTo>
                <a:lnTo>
                  <a:pt x="5" y="37"/>
                </a:lnTo>
                <a:lnTo>
                  <a:pt x="119" y="37"/>
                </a:lnTo>
                <a:lnTo>
                  <a:pt x="1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8" name="Rectangle 42">
            <a:extLst>
              <a:ext uri="{FF2B5EF4-FFF2-40B4-BE49-F238E27FC236}">
                <a16:creationId xmlns:a16="http://schemas.microsoft.com/office/drawing/2014/main" id="{79185919-0CA6-448E-9D42-488B5B14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63" y="5589588"/>
            <a:ext cx="236538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9" name="Freeform 43">
            <a:extLst>
              <a:ext uri="{FF2B5EF4-FFF2-40B4-BE49-F238E27FC236}">
                <a16:creationId xmlns:a16="http://schemas.microsoft.com/office/drawing/2014/main" id="{05ED3F17-8B23-4F78-A378-055E0D5A4E84}"/>
              </a:ext>
            </a:extLst>
          </p:cNvPr>
          <p:cNvSpPr>
            <a:spLocks/>
          </p:cNvSpPr>
          <p:nvPr/>
        </p:nvSpPr>
        <p:spPr bwMode="auto">
          <a:xfrm>
            <a:off x="7780338" y="5548313"/>
            <a:ext cx="296863" cy="47625"/>
          </a:xfrm>
          <a:custGeom>
            <a:avLst/>
            <a:gdLst>
              <a:gd name="T0" fmla="*/ 187 w 187"/>
              <a:gd name="T1" fmla="*/ 21 h 30"/>
              <a:gd name="T2" fmla="*/ 94 w 187"/>
              <a:gd name="T3" fmla="*/ 0 h 30"/>
              <a:gd name="T4" fmla="*/ 0 w 187"/>
              <a:gd name="T5" fmla="*/ 21 h 30"/>
              <a:gd name="T6" fmla="*/ 0 w 187"/>
              <a:gd name="T7" fmla="*/ 30 h 30"/>
              <a:gd name="T8" fmla="*/ 187 w 187"/>
              <a:gd name="T9" fmla="*/ 30 h 30"/>
              <a:gd name="T10" fmla="*/ 187 w 187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7" h="30">
                <a:moveTo>
                  <a:pt x="187" y="21"/>
                </a:moveTo>
                <a:lnTo>
                  <a:pt x="94" y="0"/>
                </a:lnTo>
                <a:lnTo>
                  <a:pt x="0" y="21"/>
                </a:lnTo>
                <a:lnTo>
                  <a:pt x="0" y="30"/>
                </a:lnTo>
                <a:lnTo>
                  <a:pt x="187" y="30"/>
                </a:lnTo>
                <a:lnTo>
                  <a:pt x="187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0" name="Rectangle 44">
            <a:extLst>
              <a:ext uri="{FF2B5EF4-FFF2-40B4-BE49-F238E27FC236}">
                <a16:creationId xmlns:a16="http://schemas.microsoft.com/office/drawing/2014/main" id="{B0FB78D6-4233-452F-A3BB-422082A49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5745163"/>
            <a:ext cx="768350" cy="873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1" name="Rectangle 45">
            <a:extLst>
              <a:ext uri="{FF2B5EF4-FFF2-40B4-BE49-F238E27FC236}">
                <a16:creationId xmlns:a16="http://schemas.microsoft.com/office/drawing/2014/main" id="{3D788C44-9A0C-4842-88CB-DF8C804C6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801" y="6205538"/>
            <a:ext cx="768350" cy="85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4" name="Freeform 46">
            <a:extLst>
              <a:ext uri="{FF2B5EF4-FFF2-40B4-BE49-F238E27FC236}">
                <a16:creationId xmlns:a16="http://schemas.microsoft.com/office/drawing/2014/main" id="{F8759DBA-CE98-4144-81AF-B7FA9801087B}"/>
              </a:ext>
            </a:extLst>
          </p:cNvPr>
          <p:cNvSpPr>
            <a:spLocks/>
          </p:cNvSpPr>
          <p:nvPr/>
        </p:nvSpPr>
        <p:spPr bwMode="auto">
          <a:xfrm>
            <a:off x="9761538" y="5745163"/>
            <a:ext cx="107950" cy="87313"/>
          </a:xfrm>
          <a:custGeom>
            <a:avLst/>
            <a:gdLst>
              <a:gd name="T0" fmla="*/ 68 w 68"/>
              <a:gd name="T1" fmla="*/ 0 h 55"/>
              <a:gd name="T2" fmla="*/ 0 w 68"/>
              <a:gd name="T3" fmla="*/ 0 h 55"/>
              <a:gd name="T4" fmla="*/ 0 w 68"/>
              <a:gd name="T5" fmla="*/ 55 h 55"/>
              <a:gd name="T6" fmla="*/ 63 w 68"/>
              <a:gd name="T7" fmla="*/ 55 h 55"/>
              <a:gd name="T8" fmla="*/ 68 w 68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5">
                <a:moveTo>
                  <a:pt x="68" y="0"/>
                </a:moveTo>
                <a:lnTo>
                  <a:pt x="0" y="0"/>
                </a:lnTo>
                <a:lnTo>
                  <a:pt x="0" y="55"/>
                </a:lnTo>
                <a:lnTo>
                  <a:pt x="63" y="55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7" name="Freeform 47">
            <a:extLst>
              <a:ext uri="{FF2B5EF4-FFF2-40B4-BE49-F238E27FC236}">
                <a16:creationId xmlns:a16="http://schemas.microsoft.com/office/drawing/2014/main" id="{098526D8-5942-4028-BA8C-FACF8C097F7B}"/>
              </a:ext>
            </a:extLst>
          </p:cNvPr>
          <p:cNvSpPr>
            <a:spLocks/>
          </p:cNvSpPr>
          <p:nvPr/>
        </p:nvSpPr>
        <p:spPr bwMode="auto">
          <a:xfrm>
            <a:off x="9761538" y="6205538"/>
            <a:ext cx="107950" cy="85725"/>
          </a:xfrm>
          <a:custGeom>
            <a:avLst/>
            <a:gdLst>
              <a:gd name="T0" fmla="*/ 68 w 68"/>
              <a:gd name="T1" fmla="*/ 0 h 54"/>
              <a:gd name="T2" fmla="*/ 0 w 68"/>
              <a:gd name="T3" fmla="*/ 0 h 54"/>
              <a:gd name="T4" fmla="*/ 0 w 68"/>
              <a:gd name="T5" fmla="*/ 54 h 54"/>
              <a:gd name="T6" fmla="*/ 63 w 68"/>
              <a:gd name="T7" fmla="*/ 54 h 54"/>
              <a:gd name="T8" fmla="*/ 68 w 68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54">
                <a:moveTo>
                  <a:pt x="68" y="0"/>
                </a:moveTo>
                <a:lnTo>
                  <a:pt x="0" y="0"/>
                </a:lnTo>
                <a:lnTo>
                  <a:pt x="0" y="54"/>
                </a:lnTo>
                <a:lnTo>
                  <a:pt x="63" y="54"/>
                </a:lnTo>
                <a:lnTo>
                  <a:pt x="6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48">
            <a:extLst>
              <a:ext uri="{FF2B5EF4-FFF2-40B4-BE49-F238E27FC236}">
                <a16:creationId xmlns:a16="http://schemas.microsoft.com/office/drawing/2014/main" id="{E19BE8D2-A1CD-41A1-919D-F44E76DE2006}"/>
              </a:ext>
            </a:extLst>
          </p:cNvPr>
          <p:cNvSpPr>
            <a:spLocks/>
          </p:cNvSpPr>
          <p:nvPr/>
        </p:nvSpPr>
        <p:spPr bwMode="auto">
          <a:xfrm>
            <a:off x="10360026" y="5745163"/>
            <a:ext cx="111125" cy="87313"/>
          </a:xfrm>
          <a:custGeom>
            <a:avLst/>
            <a:gdLst>
              <a:gd name="T0" fmla="*/ 0 w 70"/>
              <a:gd name="T1" fmla="*/ 0 h 55"/>
              <a:gd name="T2" fmla="*/ 70 w 70"/>
              <a:gd name="T3" fmla="*/ 0 h 55"/>
              <a:gd name="T4" fmla="*/ 70 w 70"/>
              <a:gd name="T5" fmla="*/ 55 h 55"/>
              <a:gd name="T6" fmla="*/ 7 w 70"/>
              <a:gd name="T7" fmla="*/ 55 h 55"/>
              <a:gd name="T8" fmla="*/ 0 w 70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5">
                <a:moveTo>
                  <a:pt x="0" y="0"/>
                </a:moveTo>
                <a:lnTo>
                  <a:pt x="70" y="0"/>
                </a:lnTo>
                <a:lnTo>
                  <a:pt x="70" y="55"/>
                </a:lnTo>
                <a:lnTo>
                  <a:pt x="7" y="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 49">
            <a:extLst>
              <a:ext uri="{FF2B5EF4-FFF2-40B4-BE49-F238E27FC236}">
                <a16:creationId xmlns:a16="http://schemas.microsoft.com/office/drawing/2014/main" id="{6F1A50D9-DEA2-410C-A64F-973B1B8708FE}"/>
              </a:ext>
            </a:extLst>
          </p:cNvPr>
          <p:cNvSpPr>
            <a:spLocks/>
          </p:cNvSpPr>
          <p:nvPr/>
        </p:nvSpPr>
        <p:spPr bwMode="auto">
          <a:xfrm>
            <a:off x="10360026" y="6205538"/>
            <a:ext cx="111125" cy="85725"/>
          </a:xfrm>
          <a:custGeom>
            <a:avLst/>
            <a:gdLst>
              <a:gd name="T0" fmla="*/ 0 w 70"/>
              <a:gd name="T1" fmla="*/ 0 h 54"/>
              <a:gd name="T2" fmla="*/ 70 w 70"/>
              <a:gd name="T3" fmla="*/ 0 h 54"/>
              <a:gd name="T4" fmla="*/ 70 w 70"/>
              <a:gd name="T5" fmla="*/ 54 h 54"/>
              <a:gd name="T6" fmla="*/ 7 w 70"/>
              <a:gd name="T7" fmla="*/ 54 h 54"/>
              <a:gd name="T8" fmla="*/ 0 w 70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4">
                <a:moveTo>
                  <a:pt x="0" y="0"/>
                </a:moveTo>
                <a:lnTo>
                  <a:pt x="70" y="0"/>
                </a:lnTo>
                <a:lnTo>
                  <a:pt x="70" y="54"/>
                </a:lnTo>
                <a:lnTo>
                  <a:pt x="7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50">
            <a:extLst>
              <a:ext uri="{FF2B5EF4-FFF2-40B4-BE49-F238E27FC236}">
                <a16:creationId xmlns:a16="http://schemas.microsoft.com/office/drawing/2014/main" id="{211CE7B9-F041-4FC9-B915-2FD9FE4ABEC5}"/>
              </a:ext>
            </a:extLst>
          </p:cNvPr>
          <p:cNvSpPr>
            <a:spLocks/>
          </p:cNvSpPr>
          <p:nvPr/>
        </p:nvSpPr>
        <p:spPr bwMode="auto">
          <a:xfrm>
            <a:off x="9632951" y="5610225"/>
            <a:ext cx="198438" cy="782638"/>
          </a:xfrm>
          <a:custGeom>
            <a:avLst/>
            <a:gdLst>
              <a:gd name="T0" fmla="*/ 125 w 125"/>
              <a:gd name="T1" fmla="*/ 0 h 493"/>
              <a:gd name="T2" fmla="*/ 0 w 125"/>
              <a:gd name="T3" fmla="*/ 0 h 493"/>
              <a:gd name="T4" fmla="*/ 35 w 125"/>
              <a:gd name="T5" fmla="*/ 493 h 493"/>
              <a:gd name="T6" fmla="*/ 103 w 125"/>
              <a:gd name="T7" fmla="*/ 493 h 493"/>
              <a:gd name="T8" fmla="*/ 125 w 125"/>
              <a:gd name="T9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" h="493">
                <a:moveTo>
                  <a:pt x="125" y="0"/>
                </a:moveTo>
                <a:lnTo>
                  <a:pt x="0" y="0"/>
                </a:lnTo>
                <a:lnTo>
                  <a:pt x="35" y="493"/>
                </a:lnTo>
                <a:lnTo>
                  <a:pt x="103" y="493"/>
                </a:lnTo>
                <a:lnTo>
                  <a:pt x="1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51">
            <a:extLst>
              <a:ext uri="{FF2B5EF4-FFF2-40B4-BE49-F238E27FC236}">
                <a16:creationId xmlns:a16="http://schemas.microsoft.com/office/drawing/2014/main" id="{AD6674F2-7733-429C-A5E5-6253FFC5A326}"/>
              </a:ext>
            </a:extLst>
          </p:cNvPr>
          <p:cNvSpPr>
            <a:spLocks/>
          </p:cNvSpPr>
          <p:nvPr/>
        </p:nvSpPr>
        <p:spPr bwMode="auto">
          <a:xfrm>
            <a:off x="10398126" y="5630863"/>
            <a:ext cx="171450" cy="779463"/>
          </a:xfrm>
          <a:custGeom>
            <a:avLst/>
            <a:gdLst>
              <a:gd name="T0" fmla="*/ 0 w 108"/>
              <a:gd name="T1" fmla="*/ 0 h 491"/>
              <a:gd name="T2" fmla="*/ 108 w 108"/>
              <a:gd name="T3" fmla="*/ 0 h 491"/>
              <a:gd name="T4" fmla="*/ 88 w 108"/>
              <a:gd name="T5" fmla="*/ 491 h 491"/>
              <a:gd name="T6" fmla="*/ 22 w 108"/>
              <a:gd name="T7" fmla="*/ 491 h 491"/>
              <a:gd name="T8" fmla="*/ 0 w 108"/>
              <a:gd name="T9" fmla="*/ 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491">
                <a:moveTo>
                  <a:pt x="0" y="0"/>
                </a:moveTo>
                <a:lnTo>
                  <a:pt x="108" y="0"/>
                </a:lnTo>
                <a:lnTo>
                  <a:pt x="88" y="491"/>
                </a:lnTo>
                <a:lnTo>
                  <a:pt x="22" y="4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 52">
            <a:extLst>
              <a:ext uri="{FF2B5EF4-FFF2-40B4-BE49-F238E27FC236}">
                <a16:creationId xmlns:a16="http://schemas.microsoft.com/office/drawing/2014/main" id="{7B084E42-908A-4B22-A4ED-E4752D8944B1}"/>
              </a:ext>
            </a:extLst>
          </p:cNvPr>
          <p:cNvSpPr>
            <a:spLocks/>
          </p:cNvSpPr>
          <p:nvPr/>
        </p:nvSpPr>
        <p:spPr bwMode="auto">
          <a:xfrm>
            <a:off x="9629776" y="5592763"/>
            <a:ext cx="201613" cy="58738"/>
          </a:xfrm>
          <a:custGeom>
            <a:avLst/>
            <a:gdLst>
              <a:gd name="T0" fmla="*/ 127 w 127"/>
              <a:gd name="T1" fmla="*/ 0 h 37"/>
              <a:gd name="T2" fmla="*/ 0 w 127"/>
              <a:gd name="T3" fmla="*/ 0 h 37"/>
              <a:gd name="T4" fmla="*/ 4 w 127"/>
              <a:gd name="T5" fmla="*/ 37 h 37"/>
              <a:gd name="T6" fmla="*/ 127 w 127"/>
              <a:gd name="T7" fmla="*/ 37 h 37"/>
              <a:gd name="T8" fmla="*/ 127 w 127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37">
                <a:moveTo>
                  <a:pt x="127" y="0"/>
                </a:moveTo>
                <a:lnTo>
                  <a:pt x="0" y="0"/>
                </a:lnTo>
                <a:lnTo>
                  <a:pt x="4" y="37"/>
                </a:lnTo>
                <a:lnTo>
                  <a:pt x="127" y="37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53">
            <a:extLst>
              <a:ext uri="{FF2B5EF4-FFF2-40B4-BE49-F238E27FC236}">
                <a16:creationId xmlns:a16="http://schemas.microsoft.com/office/drawing/2014/main" id="{90FAD10B-9798-4DB7-9CFB-72B0854A7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551" y="5589588"/>
            <a:ext cx="2540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 54">
            <a:extLst>
              <a:ext uri="{FF2B5EF4-FFF2-40B4-BE49-F238E27FC236}">
                <a16:creationId xmlns:a16="http://schemas.microsoft.com/office/drawing/2014/main" id="{DFC5ACBB-C6E9-48E5-AF7E-21D20904564E}"/>
              </a:ext>
            </a:extLst>
          </p:cNvPr>
          <p:cNvSpPr>
            <a:spLocks/>
          </p:cNvSpPr>
          <p:nvPr/>
        </p:nvSpPr>
        <p:spPr bwMode="auto">
          <a:xfrm>
            <a:off x="9569451" y="5548313"/>
            <a:ext cx="320675" cy="47625"/>
          </a:xfrm>
          <a:custGeom>
            <a:avLst/>
            <a:gdLst>
              <a:gd name="T0" fmla="*/ 202 w 202"/>
              <a:gd name="T1" fmla="*/ 21 h 30"/>
              <a:gd name="T2" fmla="*/ 101 w 202"/>
              <a:gd name="T3" fmla="*/ 0 h 30"/>
              <a:gd name="T4" fmla="*/ 0 w 202"/>
              <a:gd name="T5" fmla="*/ 21 h 30"/>
              <a:gd name="T6" fmla="*/ 0 w 202"/>
              <a:gd name="T7" fmla="*/ 30 h 30"/>
              <a:gd name="T8" fmla="*/ 202 w 202"/>
              <a:gd name="T9" fmla="*/ 30 h 30"/>
              <a:gd name="T10" fmla="*/ 202 w 202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30">
                <a:moveTo>
                  <a:pt x="202" y="21"/>
                </a:moveTo>
                <a:lnTo>
                  <a:pt x="101" y="0"/>
                </a:lnTo>
                <a:lnTo>
                  <a:pt x="0" y="21"/>
                </a:lnTo>
                <a:lnTo>
                  <a:pt x="0" y="30"/>
                </a:lnTo>
                <a:lnTo>
                  <a:pt x="202" y="30"/>
                </a:lnTo>
                <a:lnTo>
                  <a:pt x="202" y="21"/>
                </a:lnTo>
                <a:close/>
              </a:path>
            </a:pathLst>
          </a:custGeom>
          <a:solidFill>
            <a:srgbClr val="4F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55">
            <a:extLst>
              <a:ext uri="{FF2B5EF4-FFF2-40B4-BE49-F238E27FC236}">
                <a16:creationId xmlns:a16="http://schemas.microsoft.com/office/drawing/2014/main" id="{AF3D850F-0E26-42B1-B8CC-87F5A0406830}"/>
              </a:ext>
            </a:extLst>
          </p:cNvPr>
          <p:cNvSpPr>
            <a:spLocks/>
          </p:cNvSpPr>
          <p:nvPr/>
        </p:nvSpPr>
        <p:spPr bwMode="auto">
          <a:xfrm>
            <a:off x="10388601" y="5592763"/>
            <a:ext cx="187325" cy="58738"/>
          </a:xfrm>
          <a:custGeom>
            <a:avLst/>
            <a:gdLst>
              <a:gd name="T0" fmla="*/ 118 w 118"/>
              <a:gd name="T1" fmla="*/ 0 h 37"/>
              <a:gd name="T2" fmla="*/ 0 w 118"/>
              <a:gd name="T3" fmla="*/ 0 h 37"/>
              <a:gd name="T4" fmla="*/ 4 w 118"/>
              <a:gd name="T5" fmla="*/ 37 h 37"/>
              <a:gd name="T6" fmla="*/ 118 w 118"/>
              <a:gd name="T7" fmla="*/ 37 h 37"/>
              <a:gd name="T8" fmla="*/ 118 w 118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37">
                <a:moveTo>
                  <a:pt x="118" y="0"/>
                </a:moveTo>
                <a:lnTo>
                  <a:pt x="0" y="0"/>
                </a:lnTo>
                <a:lnTo>
                  <a:pt x="4" y="37"/>
                </a:lnTo>
                <a:lnTo>
                  <a:pt x="118" y="37"/>
                </a:lnTo>
                <a:lnTo>
                  <a:pt x="11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56">
            <a:extLst>
              <a:ext uri="{FF2B5EF4-FFF2-40B4-BE49-F238E27FC236}">
                <a16:creationId xmlns:a16="http://schemas.microsoft.com/office/drawing/2014/main" id="{34855AF3-6501-424B-BC93-636E0642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76" y="5589588"/>
            <a:ext cx="241300" cy="269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 57">
            <a:extLst>
              <a:ext uri="{FF2B5EF4-FFF2-40B4-BE49-F238E27FC236}">
                <a16:creationId xmlns:a16="http://schemas.microsoft.com/office/drawing/2014/main" id="{D8529953-B7DE-4996-B769-9E357DCF0B5A}"/>
              </a:ext>
            </a:extLst>
          </p:cNvPr>
          <p:cNvSpPr>
            <a:spLocks/>
          </p:cNvSpPr>
          <p:nvPr/>
        </p:nvSpPr>
        <p:spPr bwMode="auto">
          <a:xfrm>
            <a:off x="10331451" y="5548313"/>
            <a:ext cx="300038" cy="47625"/>
          </a:xfrm>
          <a:custGeom>
            <a:avLst/>
            <a:gdLst>
              <a:gd name="T0" fmla="*/ 189 w 189"/>
              <a:gd name="T1" fmla="*/ 21 h 30"/>
              <a:gd name="T2" fmla="*/ 95 w 189"/>
              <a:gd name="T3" fmla="*/ 0 h 30"/>
              <a:gd name="T4" fmla="*/ 0 w 189"/>
              <a:gd name="T5" fmla="*/ 21 h 30"/>
              <a:gd name="T6" fmla="*/ 0 w 189"/>
              <a:gd name="T7" fmla="*/ 30 h 30"/>
              <a:gd name="T8" fmla="*/ 189 w 189"/>
              <a:gd name="T9" fmla="*/ 30 h 30"/>
              <a:gd name="T10" fmla="*/ 189 w 189"/>
              <a:gd name="T11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30">
                <a:moveTo>
                  <a:pt x="189" y="21"/>
                </a:moveTo>
                <a:lnTo>
                  <a:pt x="95" y="0"/>
                </a:lnTo>
                <a:lnTo>
                  <a:pt x="0" y="21"/>
                </a:lnTo>
                <a:lnTo>
                  <a:pt x="0" y="30"/>
                </a:lnTo>
                <a:lnTo>
                  <a:pt x="189" y="30"/>
                </a:lnTo>
                <a:lnTo>
                  <a:pt x="189" y="2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58">
            <a:extLst>
              <a:ext uri="{FF2B5EF4-FFF2-40B4-BE49-F238E27FC236}">
                <a16:creationId xmlns:a16="http://schemas.microsoft.com/office/drawing/2014/main" id="{6788F517-FE8F-430B-9CA9-C2A94DD5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3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59">
            <a:extLst>
              <a:ext uri="{FF2B5EF4-FFF2-40B4-BE49-F238E27FC236}">
                <a16:creationId xmlns:a16="http://schemas.microsoft.com/office/drawing/2014/main" id="{D8312A8E-0A53-4EDA-A128-20094E4F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76" y="3289300"/>
            <a:ext cx="73025" cy="77788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60">
            <a:extLst>
              <a:ext uri="{FF2B5EF4-FFF2-40B4-BE49-F238E27FC236}">
                <a16:creationId xmlns:a16="http://schemas.microsoft.com/office/drawing/2014/main" id="{0443E067-D42B-4267-9033-615C9A9B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1" y="3306763"/>
            <a:ext cx="39688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61">
            <a:extLst>
              <a:ext uri="{FF2B5EF4-FFF2-40B4-BE49-F238E27FC236}">
                <a16:creationId xmlns:a16="http://schemas.microsoft.com/office/drawing/2014/main" id="{30411845-9022-4CD8-80A7-E106FBAC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6" y="2733675"/>
            <a:ext cx="46038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62">
            <a:extLst>
              <a:ext uri="{FF2B5EF4-FFF2-40B4-BE49-F238E27FC236}">
                <a16:creationId xmlns:a16="http://schemas.microsoft.com/office/drawing/2014/main" id="{DEECC868-867F-4681-A4AD-90B56FBD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2743200"/>
            <a:ext cx="23813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63">
            <a:extLst>
              <a:ext uri="{FF2B5EF4-FFF2-40B4-BE49-F238E27FC236}">
                <a16:creationId xmlns:a16="http://schemas.microsoft.com/office/drawing/2014/main" id="{2D4B0E62-F888-4603-B17D-032C4A0F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963" y="2733675"/>
            <a:ext cx="49213" cy="47625"/>
          </a:xfrm>
          <a:prstGeom prst="ellipse">
            <a:avLst/>
          </a:prstGeom>
          <a:solidFill>
            <a:srgbClr val="77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64">
            <a:extLst>
              <a:ext uri="{FF2B5EF4-FFF2-40B4-BE49-F238E27FC236}">
                <a16:creationId xmlns:a16="http://schemas.microsoft.com/office/drawing/2014/main" id="{41840173-180C-4299-A9E1-EFA4057F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2743200"/>
            <a:ext cx="26988" cy="25400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65">
            <a:extLst>
              <a:ext uri="{FF2B5EF4-FFF2-40B4-BE49-F238E27FC236}">
                <a16:creationId xmlns:a16="http://schemas.microsoft.com/office/drawing/2014/main" id="{1EF3FA8F-19FD-4E00-9C87-D6BC5980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076" y="3306763"/>
            <a:ext cx="38100" cy="42863"/>
          </a:xfrm>
          <a:prstGeom prst="ellipse">
            <a:avLst/>
          </a:prstGeom>
          <a:solidFill>
            <a:srgbClr val="FFBD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66">
            <a:extLst>
              <a:ext uri="{FF2B5EF4-FFF2-40B4-BE49-F238E27FC236}">
                <a16:creationId xmlns:a16="http://schemas.microsoft.com/office/drawing/2014/main" id="{DEC17938-B8D8-48D9-A25F-D9A8CEC75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2076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38B0E051-6B20-46E4-BFA5-7FF0A128D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1758950"/>
            <a:ext cx="153988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68">
            <a:extLst>
              <a:ext uri="{FF2B5EF4-FFF2-40B4-BE49-F238E27FC236}">
                <a16:creationId xmlns:a16="http://schemas.microsoft.com/office/drawing/2014/main" id="{7D685B8C-9ACE-44FD-A820-636013D7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1804988"/>
            <a:ext cx="69850" cy="793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3E95DF43-A0DC-4563-BD3E-775088BBF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938" y="1797050"/>
            <a:ext cx="76200" cy="841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70">
            <a:extLst>
              <a:ext uri="{FF2B5EF4-FFF2-40B4-BE49-F238E27FC236}">
                <a16:creationId xmlns:a16="http://schemas.microsoft.com/office/drawing/2014/main" id="{7940064A-0AF5-4180-9C5B-3D8486B7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801" y="3230563"/>
            <a:ext cx="107950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71">
            <a:extLst>
              <a:ext uri="{FF2B5EF4-FFF2-40B4-BE49-F238E27FC236}">
                <a16:creationId xmlns:a16="http://schemas.microsoft.com/office/drawing/2014/main" id="{CCAA0B3E-2CFA-4E1A-90FB-7E7F576A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5088" y="3230563"/>
            <a:ext cx="106363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0AFD7912-6153-42F9-BBDB-B70A78278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176" y="3241675"/>
            <a:ext cx="215900" cy="30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 73">
            <a:extLst>
              <a:ext uri="{FF2B5EF4-FFF2-40B4-BE49-F238E27FC236}">
                <a16:creationId xmlns:a16="http://schemas.microsoft.com/office/drawing/2014/main" id="{422E0441-9D7E-434B-8662-0B1AA2D55F5D}"/>
              </a:ext>
            </a:extLst>
          </p:cNvPr>
          <p:cNvSpPr>
            <a:spLocks/>
          </p:cNvSpPr>
          <p:nvPr/>
        </p:nvSpPr>
        <p:spPr bwMode="auto">
          <a:xfrm>
            <a:off x="10026651" y="3397250"/>
            <a:ext cx="214313" cy="31750"/>
          </a:xfrm>
          <a:custGeom>
            <a:avLst/>
            <a:gdLst>
              <a:gd name="T0" fmla="*/ 135 w 135"/>
              <a:gd name="T1" fmla="*/ 20 h 20"/>
              <a:gd name="T2" fmla="*/ 133 w 135"/>
              <a:gd name="T3" fmla="*/ 0 h 20"/>
              <a:gd name="T4" fmla="*/ 0 w 135"/>
              <a:gd name="T5" fmla="*/ 0 h 20"/>
              <a:gd name="T6" fmla="*/ 0 w 135"/>
              <a:gd name="T7" fmla="*/ 20 h 20"/>
              <a:gd name="T8" fmla="*/ 135 w 135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" h="20">
                <a:moveTo>
                  <a:pt x="135" y="20"/>
                </a:moveTo>
                <a:lnTo>
                  <a:pt x="133" y="0"/>
                </a:lnTo>
                <a:lnTo>
                  <a:pt x="0" y="0"/>
                </a:lnTo>
                <a:lnTo>
                  <a:pt x="0" y="20"/>
                </a:lnTo>
                <a:lnTo>
                  <a:pt x="135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74">
            <a:extLst>
              <a:ext uri="{FF2B5EF4-FFF2-40B4-BE49-F238E27FC236}">
                <a16:creationId xmlns:a16="http://schemas.microsoft.com/office/drawing/2014/main" id="{2D286A87-5BD9-4474-AB7C-717F8DF10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1" y="3227388"/>
            <a:ext cx="104775" cy="21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75">
            <a:extLst>
              <a:ext uri="{FF2B5EF4-FFF2-40B4-BE49-F238E27FC236}">
                <a16:creationId xmlns:a16="http://schemas.microsoft.com/office/drawing/2014/main" id="{83BBE78E-E382-4E36-A92A-212AEDF1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3230563"/>
            <a:ext cx="104775" cy="212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 76">
            <a:extLst>
              <a:ext uri="{FF2B5EF4-FFF2-40B4-BE49-F238E27FC236}">
                <a16:creationId xmlns:a16="http://schemas.microsoft.com/office/drawing/2014/main" id="{0D780511-66A2-4BF0-9A15-EB5988BA6943}"/>
              </a:ext>
            </a:extLst>
          </p:cNvPr>
          <p:cNvSpPr>
            <a:spLocks/>
          </p:cNvSpPr>
          <p:nvPr/>
        </p:nvSpPr>
        <p:spPr bwMode="auto">
          <a:xfrm>
            <a:off x="7485063" y="3238500"/>
            <a:ext cx="215900" cy="33338"/>
          </a:xfrm>
          <a:custGeom>
            <a:avLst/>
            <a:gdLst>
              <a:gd name="T0" fmla="*/ 136 w 136"/>
              <a:gd name="T1" fmla="*/ 19 h 21"/>
              <a:gd name="T2" fmla="*/ 136 w 136"/>
              <a:gd name="T3" fmla="*/ 0 h 21"/>
              <a:gd name="T4" fmla="*/ 0 w 136"/>
              <a:gd name="T5" fmla="*/ 0 h 21"/>
              <a:gd name="T6" fmla="*/ 0 w 136"/>
              <a:gd name="T7" fmla="*/ 21 h 21"/>
              <a:gd name="T8" fmla="*/ 136 w 136"/>
              <a:gd name="T9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1">
                <a:moveTo>
                  <a:pt x="136" y="19"/>
                </a:moveTo>
                <a:lnTo>
                  <a:pt x="136" y="0"/>
                </a:lnTo>
                <a:lnTo>
                  <a:pt x="0" y="0"/>
                </a:lnTo>
                <a:lnTo>
                  <a:pt x="0" y="21"/>
                </a:lnTo>
                <a:lnTo>
                  <a:pt x="136" y="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 77">
            <a:extLst>
              <a:ext uri="{FF2B5EF4-FFF2-40B4-BE49-F238E27FC236}">
                <a16:creationId xmlns:a16="http://schemas.microsoft.com/office/drawing/2014/main" id="{D862054A-425D-452F-81D8-1942CE9DB945}"/>
              </a:ext>
            </a:extLst>
          </p:cNvPr>
          <p:cNvSpPr>
            <a:spLocks/>
          </p:cNvSpPr>
          <p:nvPr/>
        </p:nvSpPr>
        <p:spPr bwMode="auto">
          <a:xfrm>
            <a:off x="7470776" y="3394075"/>
            <a:ext cx="215900" cy="34925"/>
          </a:xfrm>
          <a:custGeom>
            <a:avLst/>
            <a:gdLst>
              <a:gd name="T0" fmla="*/ 136 w 136"/>
              <a:gd name="T1" fmla="*/ 20 h 22"/>
              <a:gd name="T2" fmla="*/ 136 w 136"/>
              <a:gd name="T3" fmla="*/ 0 h 22"/>
              <a:gd name="T4" fmla="*/ 0 w 136"/>
              <a:gd name="T5" fmla="*/ 0 h 22"/>
              <a:gd name="T6" fmla="*/ 0 w 136"/>
              <a:gd name="T7" fmla="*/ 22 h 22"/>
              <a:gd name="T8" fmla="*/ 136 w 136"/>
              <a:gd name="T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22">
                <a:moveTo>
                  <a:pt x="136" y="20"/>
                </a:moveTo>
                <a:lnTo>
                  <a:pt x="136" y="0"/>
                </a:lnTo>
                <a:lnTo>
                  <a:pt x="0" y="0"/>
                </a:lnTo>
                <a:lnTo>
                  <a:pt x="0" y="22"/>
                </a:lnTo>
                <a:lnTo>
                  <a:pt x="136" y="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78">
            <a:extLst>
              <a:ext uri="{FF2B5EF4-FFF2-40B4-BE49-F238E27FC236}">
                <a16:creationId xmlns:a16="http://schemas.microsoft.com/office/drawing/2014/main" id="{A5607604-1A73-4947-80B3-569422C6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788" y="3317875"/>
            <a:ext cx="42863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9" name="Oval 79">
            <a:extLst>
              <a:ext uri="{FF2B5EF4-FFF2-40B4-BE49-F238E27FC236}">
                <a16:creationId xmlns:a16="http://schemas.microsoft.com/office/drawing/2014/main" id="{33A0916B-D070-4B1D-986D-1B9D287B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2076" y="3317875"/>
            <a:ext cx="46038" cy="41275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0" name="Oval 80">
            <a:extLst>
              <a:ext uri="{FF2B5EF4-FFF2-40B4-BE49-F238E27FC236}">
                <a16:creationId xmlns:a16="http://schemas.microsoft.com/office/drawing/2014/main" id="{3F58E3B5-F751-40D4-A1CD-D80C9884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3314700"/>
            <a:ext cx="44450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Oval 81">
            <a:extLst>
              <a:ext uri="{FF2B5EF4-FFF2-40B4-BE49-F238E27FC236}">
                <a16:creationId xmlns:a16="http://schemas.microsoft.com/office/drawing/2014/main" id="{A210FF78-376C-48AF-8C00-E47C5A1E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3314700"/>
            <a:ext cx="41275" cy="44450"/>
          </a:xfrm>
          <a:prstGeom prst="ellipse">
            <a:avLst/>
          </a:prstGeom>
          <a:solidFill>
            <a:srgbClr val="B23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0" name="Group 1279">
            <a:extLst>
              <a:ext uri="{FF2B5EF4-FFF2-40B4-BE49-F238E27FC236}">
                <a16:creationId xmlns:a16="http://schemas.microsoft.com/office/drawing/2014/main" id="{9DF23812-BBD8-49A1-8AAA-7C7483BEDD63}"/>
              </a:ext>
            </a:extLst>
          </p:cNvPr>
          <p:cNvGrpSpPr/>
          <p:nvPr/>
        </p:nvGrpSpPr>
        <p:grpSpPr>
          <a:xfrm>
            <a:off x="9374598" y="3921518"/>
            <a:ext cx="3711307" cy="1193640"/>
            <a:chOff x="9365073" y="3921518"/>
            <a:chExt cx="3711307" cy="1193640"/>
          </a:xfrm>
        </p:grpSpPr>
        <p:sp>
          <p:nvSpPr>
            <p:cNvPr id="2446" name="AutoShape 465">
              <a:extLst>
                <a:ext uri="{FF2B5EF4-FFF2-40B4-BE49-F238E27FC236}">
                  <a16:creationId xmlns:a16="http://schemas.microsoft.com/office/drawing/2014/main" id="{C830BF34-8708-43F3-8726-13D5BAC858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65073" y="3921518"/>
              <a:ext cx="3711307" cy="118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1F64C708-66CC-44BC-8076-9D8CF02B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586" y="4252432"/>
              <a:ext cx="2367162" cy="672456"/>
            </a:xfrm>
            <a:custGeom>
              <a:avLst/>
              <a:gdLst>
                <a:gd name="connsiteX0" fmla="*/ 2367162 w 2367162"/>
                <a:gd name="connsiteY0" fmla="*/ 0 h 672456"/>
                <a:gd name="connsiteX1" fmla="*/ 2367162 w 2367162"/>
                <a:gd name="connsiteY1" fmla="*/ 88484 h 672456"/>
                <a:gd name="connsiteX2" fmla="*/ 2363438 w 2367162"/>
                <a:gd name="connsiteY2" fmla="*/ 88525 h 672456"/>
                <a:gd name="connsiteX3" fmla="*/ 1892839 w 2367162"/>
                <a:gd name="connsiteY3" fmla="*/ 130401 h 672456"/>
                <a:gd name="connsiteX4" fmla="*/ 1619290 w 2367162"/>
                <a:gd name="connsiteY4" fmla="*/ 113479 h 672456"/>
                <a:gd name="connsiteX5" fmla="*/ 1484620 w 2367162"/>
                <a:gd name="connsiteY5" fmla="*/ 168476 h 672456"/>
                <a:gd name="connsiteX6" fmla="*/ 1320490 w 2367162"/>
                <a:gd name="connsiteY6" fmla="*/ 329235 h 672456"/>
                <a:gd name="connsiteX7" fmla="*/ 1135318 w 2367162"/>
                <a:gd name="connsiteY7" fmla="*/ 380001 h 672456"/>
                <a:gd name="connsiteX8" fmla="*/ 802851 w 2367162"/>
                <a:gd name="connsiteY8" fmla="*/ 333466 h 672456"/>
                <a:gd name="connsiteX9" fmla="*/ 533510 w 2367162"/>
                <a:gd name="connsiteY9" fmla="*/ 557683 h 672456"/>
                <a:gd name="connsiteX10" fmla="*/ 335713 w 2367162"/>
                <a:gd name="connsiteY10" fmla="*/ 642293 h 672456"/>
                <a:gd name="connsiteX11" fmla="*/ 264169 w 2367162"/>
                <a:gd name="connsiteY11" fmla="*/ 642293 h 672456"/>
                <a:gd name="connsiteX12" fmla="*/ 626096 w 2367162"/>
                <a:gd name="connsiteY12" fmla="*/ 451920 h 672456"/>
                <a:gd name="connsiteX13" fmla="*/ 760766 w 2367162"/>
                <a:gd name="connsiteY13" fmla="*/ 316543 h 672456"/>
                <a:gd name="connsiteX14" fmla="*/ 230502 w 2367162"/>
                <a:gd name="connsiteY14" fmla="*/ 181167 h 672456"/>
                <a:gd name="connsiteX15" fmla="*/ 7454 w 2367162"/>
                <a:gd name="connsiteY15" fmla="*/ 130401 h 672456"/>
                <a:gd name="connsiteX16" fmla="*/ 331505 w 2367162"/>
                <a:gd name="connsiteY16" fmla="*/ 168476 h 672456"/>
                <a:gd name="connsiteX17" fmla="*/ 323088 w 2367162"/>
                <a:gd name="connsiteY17" fmla="*/ 88096 h 672456"/>
                <a:gd name="connsiteX18" fmla="*/ 365172 w 2367162"/>
                <a:gd name="connsiteY18" fmla="*/ 168476 h 672456"/>
                <a:gd name="connsiteX19" fmla="*/ 865978 w 2367162"/>
                <a:gd name="connsiteY19" fmla="*/ 299621 h 672456"/>
                <a:gd name="connsiteX20" fmla="*/ 1206862 w 2367162"/>
                <a:gd name="connsiteY20" fmla="*/ 320774 h 672456"/>
                <a:gd name="connsiteX21" fmla="*/ 1455161 w 2367162"/>
                <a:gd name="connsiteY21" fmla="*/ 96557 h 672456"/>
                <a:gd name="connsiteX22" fmla="*/ 1097442 w 2367162"/>
                <a:gd name="connsiteY22" fmla="*/ 33099 h 672456"/>
                <a:gd name="connsiteX23" fmla="*/ 1194237 w 2367162"/>
                <a:gd name="connsiteY23" fmla="*/ 28869 h 672456"/>
                <a:gd name="connsiteX24" fmla="*/ 1303656 w 2367162"/>
                <a:gd name="connsiteY24" fmla="*/ 33099 h 672456"/>
                <a:gd name="connsiteX25" fmla="*/ 1463578 w 2367162"/>
                <a:gd name="connsiteY25" fmla="*/ 41560 h 672456"/>
                <a:gd name="connsiteX26" fmla="*/ 1703459 w 2367162"/>
                <a:gd name="connsiteY26" fmla="*/ 54252 h 672456"/>
                <a:gd name="connsiteX27" fmla="*/ 2246349 w 2367162"/>
                <a:gd name="connsiteY27" fmla="*/ 20408 h 672456"/>
                <a:gd name="connsiteX28" fmla="*/ 2318896 w 2367162"/>
                <a:gd name="connsiteY28" fmla="*/ 8898 h 67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7162" h="672456">
                  <a:moveTo>
                    <a:pt x="2367162" y="0"/>
                  </a:moveTo>
                  <a:lnTo>
                    <a:pt x="2367162" y="88484"/>
                  </a:lnTo>
                  <a:lnTo>
                    <a:pt x="2363438" y="88525"/>
                  </a:lnTo>
                  <a:cubicBezTo>
                    <a:pt x="2248190" y="93847"/>
                    <a:pt x="1973852" y="126699"/>
                    <a:pt x="1892839" y="130401"/>
                  </a:cubicBezTo>
                  <a:cubicBezTo>
                    <a:pt x="1833921" y="130401"/>
                    <a:pt x="1703459" y="121940"/>
                    <a:pt x="1619290" y="113479"/>
                  </a:cubicBezTo>
                  <a:cubicBezTo>
                    <a:pt x="1568789" y="109248"/>
                    <a:pt x="1518287" y="130401"/>
                    <a:pt x="1484620" y="168476"/>
                  </a:cubicBezTo>
                  <a:cubicBezTo>
                    <a:pt x="1442535" y="219242"/>
                    <a:pt x="1379408" y="286930"/>
                    <a:pt x="1320490" y="329235"/>
                  </a:cubicBezTo>
                  <a:cubicBezTo>
                    <a:pt x="1215279" y="401154"/>
                    <a:pt x="1232113" y="384232"/>
                    <a:pt x="1135318" y="380001"/>
                  </a:cubicBezTo>
                  <a:cubicBezTo>
                    <a:pt x="1042733" y="380001"/>
                    <a:pt x="802851" y="333466"/>
                    <a:pt x="802851" y="333466"/>
                  </a:cubicBezTo>
                  <a:cubicBezTo>
                    <a:pt x="802851" y="333466"/>
                    <a:pt x="638721" y="519608"/>
                    <a:pt x="533510" y="557683"/>
                  </a:cubicBezTo>
                  <a:cubicBezTo>
                    <a:pt x="424090" y="591527"/>
                    <a:pt x="411465" y="604218"/>
                    <a:pt x="335713" y="642293"/>
                  </a:cubicBezTo>
                  <a:cubicBezTo>
                    <a:pt x="255752" y="680368"/>
                    <a:pt x="230502" y="684598"/>
                    <a:pt x="264169" y="642293"/>
                  </a:cubicBezTo>
                  <a:cubicBezTo>
                    <a:pt x="293629" y="604218"/>
                    <a:pt x="533510" y="528069"/>
                    <a:pt x="626096" y="451920"/>
                  </a:cubicBezTo>
                  <a:cubicBezTo>
                    <a:pt x="722890" y="380001"/>
                    <a:pt x="760766" y="316543"/>
                    <a:pt x="760766" y="316543"/>
                  </a:cubicBezTo>
                  <a:cubicBezTo>
                    <a:pt x="634513" y="270008"/>
                    <a:pt x="323088" y="198089"/>
                    <a:pt x="230502" y="181167"/>
                  </a:cubicBezTo>
                  <a:cubicBezTo>
                    <a:pt x="142124" y="164245"/>
                    <a:pt x="-38839" y="138862"/>
                    <a:pt x="7454" y="130401"/>
                  </a:cubicBezTo>
                  <a:cubicBezTo>
                    <a:pt x="53747" y="117709"/>
                    <a:pt x="331505" y="168476"/>
                    <a:pt x="331505" y="168476"/>
                  </a:cubicBezTo>
                  <a:cubicBezTo>
                    <a:pt x="331505" y="168476"/>
                    <a:pt x="310462" y="71174"/>
                    <a:pt x="323088" y="88096"/>
                  </a:cubicBezTo>
                  <a:cubicBezTo>
                    <a:pt x="344130" y="126170"/>
                    <a:pt x="348338" y="164245"/>
                    <a:pt x="365172" y="168476"/>
                  </a:cubicBezTo>
                  <a:cubicBezTo>
                    <a:pt x="377798" y="176937"/>
                    <a:pt x="752350" y="265777"/>
                    <a:pt x="865978" y="299621"/>
                  </a:cubicBezTo>
                  <a:cubicBezTo>
                    <a:pt x="996440" y="333466"/>
                    <a:pt x="1101651" y="341927"/>
                    <a:pt x="1206862" y="320774"/>
                  </a:cubicBezTo>
                  <a:cubicBezTo>
                    <a:pt x="1312073" y="299621"/>
                    <a:pt x="1455161" y="96557"/>
                    <a:pt x="1455161" y="96557"/>
                  </a:cubicBezTo>
                  <a:cubicBezTo>
                    <a:pt x="1455161" y="96557"/>
                    <a:pt x="1173194" y="66943"/>
                    <a:pt x="1097442" y="33099"/>
                  </a:cubicBezTo>
                  <a:cubicBezTo>
                    <a:pt x="1051150" y="16177"/>
                    <a:pt x="1122693" y="20408"/>
                    <a:pt x="1194237" y="28869"/>
                  </a:cubicBezTo>
                  <a:cubicBezTo>
                    <a:pt x="1244738" y="33099"/>
                    <a:pt x="1295240" y="37330"/>
                    <a:pt x="1303656" y="33099"/>
                  </a:cubicBezTo>
                  <a:cubicBezTo>
                    <a:pt x="1316282" y="24638"/>
                    <a:pt x="1379408" y="33099"/>
                    <a:pt x="1463578" y="41560"/>
                  </a:cubicBezTo>
                  <a:cubicBezTo>
                    <a:pt x="1535121" y="50021"/>
                    <a:pt x="1619290" y="54252"/>
                    <a:pt x="1703459" y="54252"/>
                  </a:cubicBezTo>
                  <a:cubicBezTo>
                    <a:pt x="1888631" y="54252"/>
                    <a:pt x="2023301" y="54252"/>
                    <a:pt x="2246349" y="20408"/>
                  </a:cubicBezTo>
                  <a:cubicBezTo>
                    <a:pt x="2274230" y="16177"/>
                    <a:pt x="2298100" y="12409"/>
                    <a:pt x="2318896" y="889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8" name="Freeform 468">
              <a:extLst>
                <a:ext uri="{FF2B5EF4-FFF2-40B4-BE49-F238E27FC236}">
                  <a16:creationId xmlns:a16="http://schemas.microsoft.com/office/drawing/2014/main" id="{0F94421D-1ACB-413A-BE37-992909E9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5073" y="4408156"/>
              <a:ext cx="433384" cy="29198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9" name="Freeform 469">
              <a:extLst>
                <a:ext uri="{FF2B5EF4-FFF2-40B4-BE49-F238E27FC236}">
                  <a16:creationId xmlns:a16="http://schemas.microsoft.com/office/drawing/2014/main" id="{BB48D6EA-70F1-4E0C-942E-73A92198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128" y="4534866"/>
              <a:ext cx="286474" cy="84473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0" name="Freeform 470">
              <a:extLst>
                <a:ext uri="{FF2B5EF4-FFF2-40B4-BE49-F238E27FC236}">
                  <a16:creationId xmlns:a16="http://schemas.microsoft.com/office/drawing/2014/main" id="{8E73CF9B-8855-4F12-98A1-DEECFBEE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928" y="4569757"/>
              <a:ext cx="462766" cy="189146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1" name="Freeform 471">
              <a:extLst>
                <a:ext uri="{FF2B5EF4-FFF2-40B4-BE49-F238E27FC236}">
                  <a16:creationId xmlns:a16="http://schemas.microsoft.com/office/drawing/2014/main" id="{359A12A1-ED76-46D4-972E-8FC15E75B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692" y="4615666"/>
              <a:ext cx="202001" cy="135891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2" name="Freeform 472">
              <a:extLst>
                <a:ext uri="{FF2B5EF4-FFF2-40B4-BE49-F238E27FC236}">
                  <a16:creationId xmlns:a16="http://schemas.microsoft.com/office/drawing/2014/main" id="{8A88B3E9-E0CE-4819-A6D8-F3A334F6B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837" y="4391629"/>
              <a:ext cx="416856" cy="194655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3" name="Freeform 473">
              <a:extLst>
                <a:ext uri="{FF2B5EF4-FFF2-40B4-BE49-F238E27FC236}">
                  <a16:creationId xmlns:a16="http://schemas.microsoft.com/office/drawing/2014/main" id="{C384847A-D90A-4EC8-B718-0849F5682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493" y="4505484"/>
              <a:ext cx="146910" cy="216692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4" name="Freeform 474">
              <a:extLst>
                <a:ext uri="{FF2B5EF4-FFF2-40B4-BE49-F238E27FC236}">
                  <a16:creationId xmlns:a16="http://schemas.microsoft.com/office/drawing/2014/main" id="{0CEA2EEC-1506-4ED0-9C68-A1C830C89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021" y="4514666"/>
              <a:ext cx="718021" cy="218528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5" name="Freeform 475">
              <a:extLst>
                <a:ext uri="{FF2B5EF4-FFF2-40B4-BE49-F238E27FC236}">
                  <a16:creationId xmlns:a16="http://schemas.microsoft.com/office/drawing/2014/main" id="{62CC3C26-15A7-4570-8A05-898FB3F9E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220" y="4433865"/>
              <a:ext cx="185474" cy="152419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6" name="Freeform 476">
              <a:extLst>
                <a:ext uri="{FF2B5EF4-FFF2-40B4-BE49-F238E27FC236}">
                  <a16:creationId xmlns:a16="http://schemas.microsoft.com/office/drawing/2014/main" id="{E542FB6A-E7FA-4641-B2A6-47CF14EF8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933" y="4259410"/>
              <a:ext cx="179964" cy="135891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7" name="Freeform 477">
              <a:extLst>
                <a:ext uri="{FF2B5EF4-FFF2-40B4-BE49-F238E27FC236}">
                  <a16:creationId xmlns:a16="http://schemas.microsoft.com/office/drawing/2014/main" id="{1FBFDAAB-3100-44E6-BC94-7650EE61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97974"/>
              <a:ext cx="112019" cy="80800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8" name="Freeform 478">
              <a:extLst>
                <a:ext uri="{FF2B5EF4-FFF2-40B4-BE49-F238E27FC236}">
                  <a16:creationId xmlns:a16="http://schemas.microsoft.com/office/drawing/2014/main" id="{3F9A1FBE-4192-4E00-B394-BF32635CD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261" y="4307156"/>
              <a:ext cx="179964" cy="117528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9" name="Freeform 479">
              <a:extLst>
                <a:ext uri="{FF2B5EF4-FFF2-40B4-BE49-F238E27FC236}">
                  <a16:creationId xmlns:a16="http://schemas.microsoft.com/office/drawing/2014/main" id="{181D7049-32A1-4D2C-918C-F2F430394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261" y="4369592"/>
              <a:ext cx="78964" cy="55091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0" name="Freeform 480">
              <a:extLst>
                <a:ext uri="{FF2B5EF4-FFF2-40B4-BE49-F238E27FC236}">
                  <a16:creationId xmlns:a16="http://schemas.microsoft.com/office/drawing/2014/main" id="{B3A0A9E9-0C4E-4E38-BB22-F87B6CE53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024" y="4233701"/>
              <a:ext cx="137728" cy="145073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1" name="Freeform 481">
              <a:extLst>
                <a:ext uri="{FF2B5EF4-FFF2-40B4-BE49-F238E27FC236}">
                  <a16:creationId xmlns:a16="http://schemas.microsoft.com/office/drawing/2014/main" id="{5F3D5408-B99B-4390-A62F-B237AF033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2134" y="4332865"/>
              <a:ext cx="77128" cy="8814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2" name="Freeform 482">
              <a:extLst>
                <a:ext uri="{FF2B5EF4-FFF2-40B4-BE49-F238E27FC236}">
                  <a16:creationId xmlns:a16="http://schemas.microsoft.com/office/drawing/2014/main" id="{460DA4C6-5432-4850-B43B-489620E6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0898" y="4391629"/>
              <a:ext cx="295656" cy="143237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3" name="Freeform 483">
              <a:extLst>
                <a:ext uri="{FF2B5EF4-FFF2-40B4-BE49-F238E27FC236}">
                  <a16:creationId xmlns:a16="http://schemas.microsoft.com/office/drawing/2014/main" id="{B8A0860D-6CDD-4523-BA40-3DCA45ED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988" y="4288792"/>
              <a:ext cx="58764" cy="89982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 484">
              <a:extLst>
                <a:ext uri="{FF2B5EF4-FFF2-40B4-BE49-F238E27FC236}">
                  <a16:creationId xmlns:a16="http://schemas.microsoft.com/office/drawing/2014/main" id="{1CE1DAA0-30F1-4D58-B935-332542E7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930" y="4154737"/>
              <a:ext cx="286474" cy="275456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Freeform 485">
              <a:extLst>
                <a:ext uri="{FF2B5EF4-FFF2-40B4-BE49-F238E27FC236}">
                  <a16:creationId xmlns:a16="http://schemas.microsoft.com/office/drawing/2014/main" id="{DC5E2ABB-4592-41E2-A37F-7D3CDE48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12" y="4191464"/>
              <a:ext cx="251583" cy="23321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Freeform 486">
              <a:extLst>
                <a:ext uri="{FF2B5EF4-FFF2-40B4-BE49-F238E27FC236}">
                  <a16:creationId xmlns:a16="http://schemas.microsoft.com/office/drawing/2014/main" id="{BC7A5D6A-4DEC-4DEE-AD84-40F2EDDD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5749" y="4340210"/>
              <a:ext cx="97328" cy="9365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Freeform 487">
              <a:extLst>
                <a:ext uri="{FF2B5EF4-FFF2-40B4-BE49-F238E27FC236}">
                  <a16:creationId xmlns:a16="http://schemas.microsoft.com/office/drawing/2014/main" id="{5D77E1A6-705C-4554-99FC-4D68CCBF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3695" y="4408156"/>
              <a:ext cx="55091" cy="33055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Freeform 488">
              <a:extLst>
                <a:ext uri="{FF2B5EF4-FFF2-40B4-BE49-F238E27FC236}">
                  <a16:creationId xmlns:a16="http://schemas.microsoft.com/office/drawing/2014/main" id="{F4ADE33F-F842-42C4-BDC0-1D38EA1D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279" y="4433865"/>
              <a:ext cx="159764" cy="146910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489">
              <a:extLst>
                <a:ext uri="{FF2B5EF4-FFF2-40B4-BE49-F238E27FC236}">
                  <a16:creationId xmlns:a16="http://schemas.microsoft.com/office/drawing/2014/main" id="{5348F6BD-0CA1-4F46-B2DE-57A45CB5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450393"/>
              <a:ext cx="137728" cy="126710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Freeform 490">
              <a:extLst>
                <a:ext uri="{FF2B5EF4-FFF2-40B4-BE49-F238E27FC236}">
                  <a16:creationId xmlns:a16="http://schemas.microsoft.com/office/drawing/2014/main" id="{15AA674C-FE8A-45FD-B927-9EA2447E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461" y="4531193"/>
              <a:ext cx="49582" cy="55091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9" name="Freeform 491">
              <a:extLst>
                <a:ext uri="{FF2B5EF4-FFF2-40B4-BE49-F238E27FC236}">
                  <a16:creationId xmlns:a16="http://schemas.microsoft.com/office/drawing/2014/main" id="{30987ECC-AB93-417F-BF26-F68DF761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7025" y="4569757"/>
              <a:ext cx="29382" cy="16527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Freeform 492">
              <a:extLst>
                <a:ext uri="{FF2B5EF4-FFF2-40B4-BE49-F238E27FC236}">
                  <a16:creationId xmlns:a16="http://schemas.microsoft.com/office/drawing/2014/main" id="{EE42F0B0-4B70-4B52-A2A1-5EB98825A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712994"/>
              <a:ext cx="202001" cy="123037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1" name="Freeform 493">
              <a:extLst>
                <a:ext uri="{FF2B5EF4-FFF2-40B4-BE49-F238E27FC236}">
                  <a16:creationId xmlns:a16="http://schemas.microsoft.com/office/drawing/2014/main" id="{1BC0183D-EF10-4499-BBF5-9163843C5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5277" y="4729521"/>
              <a:ext cx="80800" cy="97328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Freeform 494">
              <a:extLst>
                <a:ext uri="{FF2B5EF4-FFF2-40B4-BE49-F238E27FC236}">
                  <a16:creationId xmlns:a16="http://schemas.microsoft.com/office/drawing/2014/main" id="{56EF08D6-8C92-4668-90C7-4E7FC5FC7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9550" y="4869085"/>
              <a:ext cx="179964" cy="17445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7" name="Freeform 495">
              <a:extLst>
                <a:ext uri="{FF2B5EF4-FFF2-40B4-BE49-F238E27FC236}">
                  <a16:creationId xmlns:a16="http://schemas.microsoft.com/office/drawing/2014/main" id="{DB868830-45C8-4834-A23F-A2A7D1F6E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3223" y="4940703"/>
              <a:ext cx="104673" cy="97328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496">
              <a:extLst>
                <a:ext uri="{FF2B5EF4-FFF2-40B4-BE49-F238E27FC236}">
                  <a16:creationId xmlns:a16="http://schemas.microsoft.com/office/drawing/2014/main" id="{AF246700-554C-4D24-95A2-0449C5F5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793794"/>
              <a:ext cx="205674" cy="123037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9" name="Freeform 497">
              <a:extLst>
                <a:ext uri="{FF2B5EF4-FFF2-40B4-BE49-F238E27FC236}">
                  <a16:creationId xmlns:a16="http://schemas.microsoft.com/office/drawing/2014/main" id="{703FDCF8-8326-4E98-9369-FAC37A03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077" y="4758903"/>
              <a:ext cx="231383" cy="135891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0" name="Freeform 498">
              <a:extLst>
                <a:ext uri="{FF2B5EF4-FFF2-40B4-BE49-F238E27FC236}">
                  <a16:creationId xmlns:a16="http://schemas.microsoft.com/office/drawing/2014/main" id="{2EAE9A7A-E432-43F1-B462-5FA485CC2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59" y="4632193"/>
              <a:ext cx="374620" cy="216692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1" name="Freeform 499">
              <a:extLst>
                <a:ext uri="{FF2B5EF4-FFF2-40B4-BE49-F238E27FC236}">
                  <a16:creationId xmlns:a16="http://schemas.microsoft.com/office/drawing/2014/main" id="{63E51434-BC01-48F0-9076-7E78A939B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674430"/>
              <a:ext cx="354420" cy="23321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2" name="Freeform 500">
              <a:extLst>
                <a:ext uri="{FF2B5EF4-FFF2-40B4-BE49-F238E27FC236}">
                  <a16:creationId xmlns:a16="http://schemas.microsoft.com/office/drawing/2014/main" id="{1A9E8CC7-E12B-42ED-9627-D899AFA4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023" y="4793794"/>
              <a:ext cx="348911" cy="253419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3" name="Freeform 501">
              <a:extLst>
                <a:ext uri="{FF2B5EF4-FFF2-40B4-BE49-F238E27FC236}">
                  <a16:creationId xmlns:a16="http://schemas.microsoft.com/office/drawing/2014/main" id="{8586644A-08B9-438A-9A2D-589E4BDF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61740"/>
              <a:ext cx="225874" cy="176292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4" name="Freeform 502">
              <a:extLst>
                <a:ext uri="{FF2B5EF4-FFF2-40B4-BE49-F238E27FC236}">
                  <a16:creationId xmlns:a16="http://schemas.microsoft.com/office/drawing/2014/main" id="{E2C338C8-6174-4865-8620-C5CCE9273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9986" y="4654230"/>
              <a:ext cx="247910" cy="156091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Freeform 503">
              <a:extLst>
                <a:ext uri="{FF2B5EF4-FFF2-40B4-BE49-F238E27FC236}">
                  <a16:creationId xmlns:a16="http://schemas.microsoft.com/office/drawing/2014/main" id="{B7C2B3CB-60C0-4372-9272-9D1A4C71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932" y="4830521"/>
              <a:ext cx="238728" cy="242401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Freeform 504">
              <a:extLst>
                <a:ext uri="{FF2B5EF4-FFF2-40B4-BE49-F238E27FC236}">
                  <a16:creationId xmlns:a16="http://schemas.microsoft.com/office/drawing/2014/main" id="{73732BE6-2037-4655-84AD-6BF954347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4259" y="4839703"/>
              <a:ext cx="235056" cy="168946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Freeform 505">
              <a:extLst>
                <a:ext uri="{FF2B5EF4-FFF2-40B4-BE49-F238E27FC236}">
                  <a16:creationId xmlns:a16="http://schemas.microsoft.com/office/drawing/2014/main" id="{8B6FE0AB-2F69-455F-BFBA-F166EFE2D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1405" y="4729521"/>
              <a:ext cx="196492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Freeform 506">
              <a:extLst>
                <a:ext uri="{FF2B5EF4-FFF2-40B4-BE49-F238E27FC236}">
                  <a16:creationId xmlns:a16="http://schemas.microsoft.com/office/drawing/2014/main" id="{5BB1B5F2-F96E-4D78-A3BB-8B7B987C1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987" y="4742375"/>
              <a:ext cx="198328" cy="135891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Freeform 507">
              <a:extLst>
                <a:ext uri="{FF2B5EF4-FFF2-40B4-BE49-F238E27FC236}">
                  <a16:creationId xmlns:a16="http://schemas.microsoft.com/office/drawing/2014/main" id="{0129D8B2-BE0D-498D-B8CC-45DC950DC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5277" y="4738703"/>
              <a:ext cx="194655" cy="139564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Freeform 508">
              <a:extLst>
                <a:ext uri="{FF2B5EF4-FFF2-40B4-BE49-F238E27FC236}">
                  <a16:creationId xmlns:a16="http://schemas.microsoft.com/office/drawing/2014/main" id="{2A32401C-702E-40CE-A619-49F9AA26C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132" y="4716666"/>
              <a:ext cx="189146" cy="139564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Freeform 509">
              <a:extLst>
                <a:ext uri="{FF2B5EF4-FFF2-40B4-BE49-F238E27FC236}">
                  <a16:creationId xmlns:a16="http://schemas.microsoft.com/office/drawing/2014/main" id="{63E66862-6D69-43B3-9020-DBB70635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314" y="4764412"/>
              <a:ext cx="185474" cy="168946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Freeform 510">
              <a:extLst>
                <a:ext uri="{FF2B5EF4-FFF2-40B4-BE49-F238E27FC236}">
                  <a16:creationId xmlns:a16="http://schemas.microsoft.com/office/drawing/2014/main" id="{AD7060AA-547B-4792-8B3E-2C1675E8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7896" y="4806648"/>
              <a:ext cx="139564" cy="308510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Freeform 511">
              <a:extLst>
                <a:ext uri="{FF2B5EF4-FFF2-40B4-BE49-F238E27FC236}">
                  <a16:creationId xmlns:a16="http://schemas.microsoft.com/office/drawing/2014/main" id="{1BA52FDF-BE7D-4A48-99D7-9B2C7B44E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9933" y="4810321"/>
              <a:ext cx="117528" cy="220364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4" name="Freeform 512">
              <a:extLst>
                <a:ext uri="{FF2B5EF4-FFF2-40B4-BE49-F238E27FC236}">
                  <a16:creationId xmlns:a16="http://schemas.microsoft.com/office/drawing/2014/main" id="{F2E9BA0D-3EFF-4799-B043-B62820C1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295656" cy="146910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5" name="Freeform 513">
              <a:extLst>
                <a:ext uri="{FF2B5EF4-FFF2-40B4-BE49-F238E27FC236}">
                  <a16:creationId xmlns:a16="http://schemas.microsoft.com/office/drawing/2014/main" id="{56FDBAC9-152B-44AD-8213-178DCBE45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605" y="4648721"/>
              <a:ext cx="194655" cy="123037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6" name="Freeform 514">
              <a:extLst>
                <a:ext uri="{FF2B5EF4-FFF2-40B4-BE49-F238E27FC236}">
                  <a16:creationId xmlns:a16="http://schemas.microsoft.com/office/drawing/2014/main" id="{A020A201-7F8B-4045-A157-E8BE7E90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132" y="4764412"/>
              <a:ext cx="299329" cy="156091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7" name="Freeform 515">
              <a:extLst>
                <a:ext uri="{FF2B5EF4-FFF2-40B4-BE49-F238E27FC236}">
                  <a16:creationId xmlns:a16="http://schemas.microsoft.com/office/drawing/2014/main" id="{A144CA57-9879-4F3E-B2BE-EC0A68D8A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69" y="4768085"/>
              <a:ext cx="176292" cy="152419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8" name="Freeform 516">
              <a:extLst>
                <a:ext uri="{FF2B5EF4-FFF2-40B4-BE49-F238E27FC236}">
                  <a16:creationId xmlns:a16="http://schemas.microsoft.com/office/drawing/2014/main" id="{E060EE8C-3D4A-4475-A824-E3223736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751" y="4979267"/>
              <a:ext cx="101000" cy="126710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9" name="Freeform 517">
              <a:extLst>
                <a:ext uri="{FF2B5EF4-FFF2-40B4-BE49-F238E27FC236}">
                  <a16:creationId xmlns:a16="http://schemas.microsoft.com/office/drawing/2014/main" id="{418DBC3C-0452-4501-B179-786F156A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260" y="4848885"/>
              <a:ext cx="734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0" name="Freeform 518">
              <a:extLst>
                <a:ext uri="{FF2B5EF4-FFF2-40B4-BE49-F238E27FC236}">
                  <a16:creationId xmlns:a16="http://schemas.microsoft.com/office/drawing/2014/main" id="{AECA1C12-6915-44FD-932E-78A2DAADE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878" y="4810321"/>
              <a:ext cx="7345" cy="367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1" name="Freeform 519">
              <a:extLst>
                <a:ext uri="{FF2B5EF4-FFF2-40B4-BE49-F238E27FC236}">
                  <a16:creationId xmlns:a16="http://schemas.microsoft.com/office/drawing/2014/main" id="{1CFE5E0F-2488-4126-9725-597CD8A9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3641" y="4819503"/>
              <a:ext cx="95491" cy="101000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2" name="Freeform 520">
              <a:extLst>
                <a:ext uri="{FF2B5EF4-FFF2-40B4-BE49-F238E27FC236}">
                  <a16:creationId xmlns:a16="http://schemas.microsoft.com/office/drawing/2014/main" id="{CB61234D-DEE7-4948-9CE4-50645D5C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3" name="Freeform 521">
              <a:extLst>
                <a:ext uri="{FF2B5EF4-FFF2-40B4-BE49-F238E27FC236}">
                  <a16:creationId xmlns:a16="http://schemas.microsoft.com/office/drawing/2014/main" id="{B6A9817C-7D28-44FA-A6A8-B23ABE37A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23" y="47644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4" name="Freeform 522">
              <a:extLst>
                <a:ext uri="{FF2B5EF4-FFF2-40B4-BE49-F238E27FC236}">
                  <a16:creationId xmlns:a16="http://schemas.microsoft.com/office/drawing/2014/main" id="{F3D39EE0-F8E8-4D44-A96C-0A0240096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05" y="4641375"/>
              <a:ext cx="110182" cy="139564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5" name="Freeform 523">
              <a:extLst>
                <a:ext uri="{FF2B5EF4-FFF2-40B4-BE49-F238E27FC236}">
                  <a16:creationId xmlns:a16="http://schemas.microsoft.com/office/drawing/2014/main" id="{FE3CB61A-242E-4B1B-B8AF-B5AC50B9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169" y="4733194"/>
              <a:ext cx="95491" cy="123037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6" name="Freeform 524">
              <a:extLst>
                <a:ext uri="{FF2B5EF4-FFF2-40B4-BE49-F238E27FC236}">
                  <a16:creationId xmlns:a16="http://schemas.microsoft.com/office/drawing/2014/main" id="{1F1343B3-130C-48E9-90AE-836C4E8E2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642" y="4599139"/>
              <a:ext cx="255256" cy="198328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7" name="Freeform 525">
              <a:extLst>
                <a:ext uri="{FF2B5EF4-FFF2-40B4-BE49-F238E27FC236}">
                  <a16:creationId xmlns:a16="http://schemas.microsoft.com/office/drawing/2014/main" id="{E06B8C10-66A6-41C0-95A5-85EA919B0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2899" y="4039046"/>
              <a:ext cx="383802" cy="326874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8" name="Freeform 526">
              <a:extLst>
                <a:ext uri="{FF2B5EF4-FFF2-40B4-BE49-F238E27FC236}">
                  <a16:creationId xmlns:a16="http://schemas.microsoft.com/office/drawing/2014/main" id="{3D212A3A-9484-4605-93E3-2FF885E09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0226" y="4129028"/>
              <a:ext cx="235056" cy="194655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9" name="Freeform 527">
              <a:extLst>
                <a:ext uri="{FF2B5EF4-FFF2-40B4-BE49-F238E27FC236}">
                  <a16:creationId xmlns:a16="http://schemas.microsoft.com/office/drawing/2014/main" id="{0CDA6BCA-C10F-406F-98AA-719CB2D67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81" y="3921518"/>
              <a:ext cx="290147" cy="402165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0" name="Freeform 528">
              <a:extLst>
                <a:ext uri="{FF2B5EF4-FFF2-40B4-BE49-F238E27FC236}">
                  <a16:creationId xmlns:a16="http://schemas.microsoft.com/office/drawing/2014/main" id="{3D1E3C72-FCB4-4AF3-90F5-5EC75ECA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4022518"/>
              <a:ext cx="29382" cy="64273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1" name="Freeform 529">
              <a:extLst>
                <a:ext uri="{FF2B5EF4-FFF2-40B4-BE49-F238E27FC236}">
                  <a16:creationId xmlns:a16="http://schemas.microsoft.com/office/drawing/2014/main" id="{5B239AE9-BD17-43C1-98A2-279795801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6136" y="3996809"/>
              <a:ext cx="257092" cy="314019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2" name="Freeform 530">
              <a:extLst>
                <a:ext uri="{FF2B5EF4-FFF2-40B4-BE49-F238E27FC236}">
                  <a16:creationId xmlns:a16="http://schemas.microsoft.com/office/drawing/2014/main" id="{C3B64268-B1E8-4EB7-8C92-858BA3059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3846" y="3934373"/>
              <a:ext cx="299329" cy="376456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3" name="Freeform 531">
              <a:extLst>
                <a:ext uri="{FF2B5EF4-FFF2-40B4-BE49-F238E27FC236}">
                  <a16:creationId xmlns:a16="http://schemas.microsoft.com/office/drawing/2014/main" id="{640F5E01-9D59-4933-A5DD-500C81B31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3028" y="4028027"/>
              <a:ext cx="271783" cy="26076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4" name="Freeform 532">
              <a:extLst>
                <a:ext uri="{FF2B5EF4-FFF2-40B4-BE49-F238E27FC236}">
                  <a16:creationId xmlns:a16="http://schemas.microsoft.com/office/drawing/2014/main" id="{59914C62-8F7F-4651-900F-EAAE236B9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5555"/>
              <a:ext cx="71618" cy="187310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5" name="Freeform 533">
              <a:extLst>
                <a:ext uri="{FF2B5EF4-FFF2-40B4-BE49-F238E27FC236}">
                  <a16:creationId xmlns:a16="http://schemas.microsoft.com/office/drawing/2014/main" id="{3C01AACC-5453-4DC3-A845-C1DC60BC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7318" y="4119846"/>
              <a:ext cx="55091" cy="194655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6" name="Freeform 534">
              <a:extLst>
                <a:ext uri="{FF2B5EF4-FFF2-40B4-BE49-F238E27FC236}">
                  <a16:creationId xmlns:a16="http://schemas.microsoft.com/office/drawing/2014/main" id="{0CBB052B-A642-42F5-8634-CE9E38DA5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6900" y="4022518"/>
              <a:ext cx="172619" cy="301165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7" name="Freeform 535">
              <a:extLst>
                <a:ext uri="{FF2B5EF4-FFF2-40B4-BE49-F238E27FC236}">
                  <a16:creationId xmlns:a16="http://schemas.microsoft.com/office/drawing/2014/main" id="{6C8D3AF5-B7B8-4895-BD96-80798916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754" y="4119846"/>
              <a:ext cx="113855" cy="207510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8" name="Freeform 536">
              <a:extLst>
                <a:ext uri="{FF2B5EF4-FFF2-40B4-BE49-F238E27FC236}">
                  <a16:creationId xmlns:a16="http://schemas.microsoft.com/office/drawing/2014/main" id="{28191E4D-72F3-428D-8068-728586A7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9137" y="4103319"/>
              <a:ext cx="101000" cy="207510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9" name="Freeform 537">
              <a:extLst>
                <a:ext uri="{FF2B5EF4-FFF2-40B4-BE49-F238E27FC236}">
                  <a16:creationId xmlns:a16="http://schemas.microsoft.com/office/drawing/2014/main" id="{8A288AA1-4711-40C8-AAE3-481A7B3F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4699" y="4086791"/>
              <a:ext cx="172619" cy="240564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0" name="Freeform 538">
              <a:extLst>
                <a:ext uri="{FF2B5EF4-FFF2-40B4-BE49-F238E27FC236}">
                  <a16:creationId xmlns:a16="http://schemas.microsoft.com/office/drawing/2014/main" id="{CADDDE09-E79A-41B5-8DD8-1D3AE51D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645" y="4112500"/>
              <a:ext cx="99164" cy="207510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1" name="Freeform 539">
              <a:extLst>
                <a:ext uri="{FF2B5EF4-FFF2-40B4-BE49-F238E27FC236}">
                  <a16:creationId xmlns:a16="http://schemas.microsoft.com/office/drawing/2014/main" id="{2AA559DD-AADC-4349-908D-A79E9D7FE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555" y="4125355"/>
              <a:ext cx="84473" cy="181801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2" name="Freeform 540">
              <a:extLst>
                <a:ext uri="{FF2B5EF4-FFF2-40B4-BE49-F238E27FC236}">
                  <a16:creationId xmlns:a16="http://schemas.microsoft.com/office/drawing/2014/main" id="{2813F102-118F-48E2-9FD2-E7733C99E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0173" y="4158410"/>
              <a:ext cx="82637" cy="181801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3" name="Freeform 541">
              <a:extLst>
                <a:ext uri="{FF2B5EF4-FFF2-40B4-BE49-F238E27FC236}">
                  <a16:creationId xmlns:a16="http://schemas.microsoft.com/office/drawing/2014/main" id="{BFF85C85-0E73-4AD1-98F3-0750E092A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55" y="4141882"/>
              <a:ext cx="88146" cy="172619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4" name="Freeform 542">
              <a:extLst>
                <a:ext uri="{FF2B5EF4-FFF2-40B4-BE49-F238E27FC236}">
                  <a16:creationId xmlns:a16="http://schemas.microsoft.com/office/drawing/2014/main" id="{C39192C4-E9B2-41AB-935B-06500F606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172" y="4174937"/>
              <a:ext cx="655585" cy="207510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5" name="Freeform 543">
              <a:extLst>
                <a:ext uri="{FF2B5EF4-FFF2-40B4-BE49-F238E27FC236}">
                  <a16:creationId xmlns:a16="http://schemas.microsoft.com/office/drawing/2014/main" id="{B5DFC560-C5CA-4534-BC9F-387D651D1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427" y="4297974"/>
              <a:ext cx="325038" cy="84473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6" name="Freeform 544">
              <a:extLst>
                <a:ext uri="{FF2B5EF4-FFF2-40B4-BE49-F238E27FC236}">
                  <a16:creationId xmlns:a16="http://schemas.microsoft.com/office/drawing/2014/main" id="{37544219-A583-464D-82E3-98477A10F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792" y="3938045"/>
              <a:ext cx="112019" cy="587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7" name="Freeform 545">
              <a:extLst>
                <a:ext uri="{FF2B5EF4-FFF2-40B4-BE49-F238E27FC236}">
                  <a16:creationId xmlns:a16="http://schemas.microsoft.com/office/drawing/2014/main" id="{4E8AC418-D689-475D-B7F3-1CAEC4842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3410" y="3938045"/>
              <a:ext cx="159764" cy="126710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8" name="Freeform 546">
              <a:extLst>
                <a:ext uri="{FF2B5EF4-FFF2-40B4-BE49-F238E27FC236}">
                  <a16:creationId xmlns:a16="http://schemas.microsoft.com/office/drawing/2014/main" id="{B1A36E8C-5948-4935-B6A5-1D044348C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8790" y="3921518"/>
              <a:ext cx="209346" cy="143237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9" name="Freeform 547">
              <a:extLst>
                <a:ext uri="{FF2B5EF4-FFF2-40B4-BE49-F238E27FC236}">
                  <a16:creationId xmlns:a16="http://schemas.microsoft.com/office/drawing/2014/main" id="{BC7AC685-1986-4D2C-8071-75B0D5257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2080" y="4044555"/>
              <a:ext cx="101000" cy="146910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0" name="Freeform 548">
              <a:extLst>
                <a:ext uri="{FF2B5EF4-FFF2-40B4-BE49-F238E27FC236}">
                  <a16:creationId xmlns:a16="http://schemas.microsoft.com/office/drawing/2014/main" id="{3A99BAE8-D51A-4AC9-8D99-A6D78544D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554" y="4320010"/>
              <a:ext cx="143237" cy="55091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1" name="Freeform 549">
              <a:extLst>
                <a:ext uri="{FF2B5EF4-FFF2-40B4-BE49-F238E27FC236}">
                  <a16:creationId xmlns:a16="http://schemas.microsoft.com/office/drawing/2014/main" id="{A639F5AF-C160-4A34-9789-C9399995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4209828"/>
              <a:ext cx="104673" cy="91819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2" name="Freeform 550">
              <a:extLst>
                <a:ext uri="{FF2B5EF4-FFF2-40B4-BE49-F238E27FC236}">
                  <a16:creationId xmlns:a16="http://schemas.microsoft.com/office/drawing/2014/main" id="{6F93A8E2-A3AB-4E8C-A869-5210C0197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5028" y="3993136"/>
              <a:ext cx="45909" cy="51418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3" name="Freeform 551">
              <a:extLst>
                <a:ext uri="{FF2B5EF4-FFF2-40B4-BE49-F238E27FC236}">
                  <a16:creationId xmlns:a16="http://schemas.microsoft.com/office/drawing/2014/main" id="{EBAF3B83-FFC3-4617-B6F1-D4B84245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174" y="3980282"/>
              <a:ext cx="62437" cy="71618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4" name="Freeform 552">
              <a:extLst>
                <a:ext uri="{FF2B5EF4-FFF2-40B4-BE49-F238E27FC236}">
                  <a16:creationId xmlns:a16="http://schemas.microsoft.com/office/drawing/2014/main" id="{4AEC27DB-73E4-42D3-95C6-CEC4EA998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4610" y="39931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5" name="Oval 553">
              <a:extLst>
                <a:ext uri="{FF2B5EF4-FFF2-40B4-BE49-F238E27FC236}">
                  <a16:creationId xmlns:a16="http://schemas.microsoft.com/office/drawing/2014/main" id="{7EBCC5A2-1EC5-4BC0-B75F-CA6BFAB3A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610" y="3993136"/>
              <a:ext cx="1836" cy="183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6" name="Freeform 554">
              <a:extLst>
                <a:ext uri="{FF2B5EF4-FFF2-40B4-BE49-F238E27FC236}">
                  <a16:creationId xmlns:a16="http://schemas.microsoft.com/office/drawing/2014/main" id="{03F63D72-26C1-4A1A-9171-89B93907C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6809"/>
              <a:ext cx="25709" cy="55091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7" name="Freeform 555">
              <a:extLst>
                <a:ext uri="{FF2B5EF4-FFF2-40B4-BE49-F238E27FC236}">
                  <a16:creationId xmlns:a16="http://schemas.microsoft.com/office/drawing/2014/main" id="{6091F1BE-6CC4-4731-85C4-C2D06BA4A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756" y="3993136"/>
              <a:ext cx="25709" cy="587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8" name="Freeform 556">
              <a:extLst>
                <a:ext uri="{FF2B5EF4-FFF2-40B4-BE49-F238E27FC236}">
                  <a16:creationId xmlns:a16="http://schemas.microsoft.com/office/drawing/2014/main" id="{751C6F26-5785-4104-88D4-729F6A2A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9" name="Freeform 557">
              <a:extLst>
                <a:ext uri="{FF2B5EF4-FFF2-40B4-BE49-F238E27FC236}">
                  <a16:creationId xmlns:a16="http://schemas.microsoft.com/office/drawing/2014/main" id="{E3070618-AE7F-4D15-8E79-4C0003CF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7465" y="3996809"/>
              <a:ext cx="3673" cy="550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0" name="Freeform 558">
              <a:extLst>
                <a:ext uri="{FF2B5EF4-FFF2-40B4-BE49-F238E27FC236}">
                  <a16:creationId xmlns:a16="http://schemas.microsoft.com/office/drawing/2014/main" id="{09D07A1A-F9F4-4139-BBFC-F2D88B328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9937" y="3960082"/>
              <a:ext cx="29382" cy="25709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1" name="Freeform 559">
              <a:extLst>
                <a:ext uri="{FF2B5EF4-FFF2-40B4-BE49-F238E27FC236}">
                  <a16:creationId xmlns:a16="http://schemas.microsoft.com/office/drawing/2014/main" id="{FA5292B4-8CDD-4F28-A990-F5838006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755" y="3960082"/>
              <a:ext cx="51418" cy="45909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86" name="Group 3285">
            <a:extLst>
              <a:ext uri="{FF2B5EF4-FFF2-40B4-BE49-F238E27FC236}">
                <a16:creationId xmlns:a16="http://schemas.microsoft.com/office/drawing/2014/main" id="{53FC5AEB-709D-4937-8C9D-9D72F0CB79FA}"/>
              </a:ext>
            </a:extLst>
          </p:cNvPr>
          <p:cNvGrpSpPr/>
          <p:nvPr/>
        </p:nvGrpSpPr>
        <p:grpSpPr>
          <a:xfrm>
            <a:off x="0" y="4086791"/>
            <a:ext cx="5581555" cy="2456885"/>
            <a:chOff x="0" y="4359275"/>
            <a:chExt cx="4962525" cy="2184401"/>
          </a:xfrm>
        </p:grpSpPr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F6BE015-62A0-4F13-BA4E-96D9AF6C88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0" y="4964404"/>
              <a:ext cx="4651880" cy="858771"/>
            </a:xfrm>
            <a:custGeom>
              <a:avLst/>
              <a:gdLst>
                <a:gd name="connsiteX0" fmla="*/ 4651880 w 4651880"/>
                <a:gd name="connsiteY0" fmla="*/ 0 h 858771"/>
                <a:gd name="connsiteX1" fmla="*/ 4606652 w 4651880"/>
                <a:gd name="connsiteY1" fmla="*/ 16318 h 858771"/>
                <a:gd name="connsiteX2" fmla="*/ 3936465 w 4651880"/>
                <a:gd name="connsiteY2" fmla="*/ 220495 h 858771"/>
                <a:gd name="connsiteX3" fmla="*/ 3132240 w 4651880"/>
                <a:gd name="connsiteY3" fmla="*/ 350426 h 858771"/>
                <a:gd name="connsiteX4" fmla="*/ 2230954 w 4651880"/>
                <a:gd name="connsiteY4" fmla="*/ 280820 h 858771"/>
                <a:gd name="connsiteX5" fmla="*/ 1925904 w 4651880"/>
                <a:gd name="connsiteY5" fmla="*/ 248337 h 858771"/>
                <a:gd name="connsiteX6" fmla="*/ 2499029 w 4651880"/>
                <a:gd name="connsiteY6" fmla="*/ 433953 h 858771"/>
                <a:gd name="connsiteX7" fmla="*/ 2115405 w 4651880"/>
                <a:gd name="connsiteY7" fmla="*/ 749499 h 858771"/>
                <a:gd name="connsiteX8" fmla="*/ 1514547 w 4651880"/>
                <a:gd name="connsiteY8" fmla="*/ 707735 h 858771"/>
                <a:gd name="connsiteX9" fmla="*/ 640993 w 4651880"/>
                <a:gd name="connsiteY9" fmla="*/ 484997 h 858771"/>
                <a:gd name="connsiteX10" fmla="*/ 580907 w 4651880"/>
                <a:gd name="connsiteY10" fmla="*/ 480356 h 858771"/>
                <a:gd name="connsiteX11" fmla="*/ 12404 w 4651880"/>
                <a:gd name="connsiteY11" fmla="*/ 410751 h 858771"/>
                <a:gd name="connsiteX12" fmla="*/ 405272 w 4651880"/>
                <a:gd name="connsiteY12" fmla="*/ 498918 h 858771"/>
                <a:gd name="connsiteX13" fmla="*/ 1334290 w 4651880"/>
                <a:gd name="connsiteY13" fmla="*/ 740218 h 858771"/>
                <a:gd name="connsiteX14" fmla="*/ 1408242 w 4651880"/>
                <a:gd name="connsiteY14" fmla="*/ 768060 h 858771"/>
                <a:gd name="connsiteX15" fmla="*/ 1995233 w 4651880"/>
                <a:gd name="connsiteY15" fmla="*/ 851587 h 858771"/>
                <a:gd name="connsiteX16" fmla="*/ 2314150 w 4651880"/>
                <a:gd name="connsiteY16" fmla="*/ 763420 h 858771"/>
                <a:gd name="connsiteX17" fmla="*/ 2572981 w 4651880"/>
                <a:gd name="connsiteY17" fmla="*/ 522120 h 858771"/>
                <a:gd name="connsiteX18" fmla="*/ 2836433 w 4651880"/>
                <a:gd name="connsiteY18" fmla="*/ 461795 h 858771"/>
                <a:gd name="connsiteX19" fmla="*/ 3317119 w 4651880"/>
                <a:gd name="connsiteY19" fmla="*/ 489637 h 858771"/>
                <a:gd name="connsiteX20" fmla="*/ 4218405 w 4651880"/>
                <a:gd name="connsiteY20" fmla="*/ 341145 h 858771"/>
                <a:gd name="connsiteX21" fmla="*/ 4467992 w 4651880"/>
                <a:gd name="connsiteY21" fmla="*/ 327224 h 858771"/>
                <a:gd name="connsiteX22" fmla="*/ 4602463 w 4651880"/>
                <a:gd name="connsiteY22" fmla="*/ 265014 h 858771"/>
                <a:gd name="connsiteX23" fmla="*/ 4651880 w 4651880"/>
                <a:gd name="connsiteY23" fmla="*/ 244078 h 85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1880" h="858771">
                  <a:moveTo>
                    <a:pt x="4651880" y="0"/>
                  </a:moveTo>
                  <a:lnTo>
                    <a:pt x="4606652" y="16318"/>
                  </a:lnTo>
                  <a:cubicBezTo>
                    <a:pt x="4273869" y="155529"/>
                    <a:pt x="4329333" y="160170"/>
                    <a:pt x="3936465" y="220495"/>
                  </a:cubicBezTo>
                  <a:cubicBezTo>
                    <a:pt x="3548218" y="280820"/>
                    <a:pt x="3460401" y="350426"/>
                    <a:pt x="3132240" y="350426"/>
                  </a:cubicBezTo>
                  <a:cubicBezTo>
                    <a:pt x="2799458" y="355066"/>
                    <a:pt x="2651554" y="438593"/>
                    <a:pt x="2230954" y="280820"/>
                  </a:cubicBezTo>
                  <a:cubicBezTo>
                    <a:pt x="2078429" y="225135"/>
                    <a:pt x="1791866" y="188012"/>
                    <a:pt x="1925904" y="248337"/>
                  </a:cubicBezTo>
                  <a:cubicBezTo>
                    <a:pt x="2059941" y="304022"/>
                    <a:pt x="2499029" y="433953"/>
                    <a:pt x="2499029" y="433953"/>
                  </a:cubicBezTo>
                  <a:cubicBezTo>
                    <a:pt x="2499029" y="433953"/>
                    <a:pt x="2300284" y="712376"/>
                    <a:pt x="2115405" y="749499"/>
                  </a:cubicBezTo>
                  <a:cubicBezTo>
                    <a:pt x="1935148" y="786622"/>
                    <a:pt x="1745646" y="772701"/>
                    <a:pt x="1514547" y="707735"/>
                  </a:cubicBezTo>
                  <a:cubicBezTo>
                    <a:pt x="1320424" y="656691"/>
                    <a:pt x="664103" y="498918"/>
                    <a:pt x="640993" y="484997"/>
                  </a:cubicBezTo>
                  <a:cubicBezTo>
                    <a:pt x="613261" y="471076"/>
                    <a:pt x="580907" y="480356"/>
                    <a:pt x="580907" y="480356"/>
                  </a:cubicBezTo>
                  <a:cubicBezTo>
                    <a:pt x="580907" y="480356"/>
                    <a:pt x="90978" y="392189"/>
                    <a:pt x="12404" y="410751"/>
                  </a:cubicBezTo>
                  <a:cubicBezTo>
                    <a:pt x="-66170" y="429312"/>
                    <a:pt x="248125" y="471076"/>
                    <a:pt x="405272" y="498918"/>
                  </a:cubicBezTo>
                  <a:cubicBezTo>
                    <a:pt x="567041" y="531401"/>
                    <a:pt x="1117057" y="661331"/>
                    <a:pt x="1334290" y="740218"/>
                  </a:cubicBezTo>
                  <a:cubicBezTo>
                    <a:pt x="1408242" y="768060"/>
                    <a:pt x="1408242" y="768060"/>
                    <a:pt x="1408242" y="768060"/>
                  </a:cubicBezTo>
                  <a:cubicBezTo>
                    <a:pt x="1408242" y="768060"/>
                    <a:pt x="1833464" y="851587"/>
                    <a:pt x="1995233" y="851587"/>
                  </a:cubicBezTo>
                  <a:cubicBezTo>
                    <a:pt x="2161625" y="856227"/>
                    <a:pt x="2133893" y="888710"/>
                    <a:pt x="2314150" y="763420"/>
                  </a:cubicBezTo>
                  <a:cubicBezTo>
                    <a:pt x="2420455" y="689174"/>
                    <a:pt x="2499029" y="610287"/>
                    <a:pt x="2572981" y="522120"/>
                  </a:cubicBezTo>
                  <a:cubicBezTo>
                    <a:pt x="2633066" y="457154"/>
                    <a:pt x="2743994" y="457154"/>
                    <a:pt x="2836433" y="461795"/>
                  </a:cubicBezTo>
                  <a:cubicBezTo>
                    <a:pt x="2984337" y="475716"/>
                    <a:pt x="3215436" y="494278"/>
                    <a:pt x="3317119" y="489637"/>
                  </a:cubicBezTo>
                  <a:cubicBezTo>
                    <a:pt x="3483511" y="484997"/>
                    <a:pt x="4088990" y="336504"/>
                    <a:pt x="4218405" y="341145"/>
                  </a:cubicBezTo>
                  <a:cubicBezTo>
                    <a:pt x="4343199" y="345785"/>
                    <a:pt x="4366309" y="378268"/>
                    <a:pt x="4467992" y="327224"/>
                  </a:cubicBezTo>
                  <a:cubicBezTo>
                    <a:pt x="4494569" y="313303"/>
                    <a:pt x="4542522" y="291261"/>
                    <a:pt x="4602463" y="265014"/>
                  </a:cubicBezTo>
                  <a:lnTo>
                    <a:pt x="4651880" y="244078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5" name="Freeform 896">
              <a:extLst>
                <a:ext uri="{FF2B5EF4-FFF2-40B4-BE49-F238E27FC236}">
                  <a16:creationId xmlns:a16="http://schemas.microsoft.com/office/drawing/2014/main" id="{167B79FC-CC9B-45F3-8073-83EC49C83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5962" y="6051551"/>
              <a:ext cx="254000" cy="492125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6" name="Freeform 897">
              <a:extLst>
                <a:ext uri="{FF2B5EF4-FFF2-40B4-BE49-F238E27FC236}">
                  <a16:creationId xmlns:a16="http://schemas.microsoft.com/office/drawing/2014/main" id="{480385E6-9269-4B3F-B1FA-A8ED102468E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00250" y="6111876"/>
              <a:ext cx="184150" cy="29210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7" name="Freeform 898">
              <a:extLst>
                <a:ext uri="{FF2B5EF4-FFF2-40B4-BE49-F238E27FC236}">
                  <a16:creationId xmlns:a16="http://schemas.microsoft.com/office/drawing/2014/main" id="{16A2B22D-B81D-4990-90CC-5C6C1B6C1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51050" y="6051551"/>
              <a:ext cx="392113" cy="390525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8" name="Freeform 899">
              <a:extLst>
                <a:ext uri="{FF2B5EF4-FFF2-40B4-BE49-F238E27FC236}">
                  <a16:creationId xmlns:a16="http://schemas.microsoft.com/office/drawing/2014/main" id="{2A87293C-5F58-4FE9-AAA9-D4EACC2A27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41562" y="6135688"/>
              <a:ext cx="50800" cy="60325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9" name="Freeform 900">
              <a:extLst>
                <a:ext uri="{FF2B5EF4-FFF2-40B4-BE49-F238E27FC236}">
                  <a16:creationId xmlns:a16="http://schemas.microsoft.com/office/drawing/2014/main" id="{2B1639B8-C7EA-4573-80E6-6E84EA7F00D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87562" y="6056313"/>
              <a:ext cx="323850" cy="334963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0" name="Freeform 901">
              <a:extLst>
                <a:ext uri="{FF2B5EF4-FFF2-40B4-BE49-F238E27FC236}">
                  <a16:creationId xmlns:a16="http://schemas.microsoft.com/office/drawing/2014/main" id="{E39D4378-6129-4B17-8E7B-934E7A3BF7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5853113"/>
              <a:ext cx="461963" cy="29210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1" name="Freeform 902">
              <a:extLst>
                <a:ext uri="{FF2B5EF4-FFF2-40B4-BE49-F238E27FC236}">
                  <a16:creationId xmlns:a16="http://schemas.microsoft.com/office/drawing/2014/main" id="{68A13E1C-94AB-49A6-965D-D1C6A8BD434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133600" y="5853113"/>
              <a:ext cx="287338" cy="282575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2" name="Freeform 903">
              <a:extLst>
                <a:ext uri="{FF2B5EF4-FFF2-40B4-BE49-F238E27FC236}">
                  <a16:creationId xmlns:a16="http://schemas.microsoft.com/office/drawing/2014/main" id="{BA0DF60A-B73F-4E89-BCD9-2B2738CA11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7562" y="6046788"/>
              <a:ext cx="180975" cy="10795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3" name="Freeform 904">
              <a:extLst>
                <a:ext uri="{FF2B5EF4-FFF2-40B4-BE49-F238E27FC236}">
                  <a16:creationId xmlns:a16="http://schemas.microsoft.com/office/drawing/2014/main" id="{B9898901-0F0E-4999-88E9-52F940575F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6137" y="6034088"/>
              <a:ext cx="179388" cy="115888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4" name="Freeform 905">
              <a:extLst>
                <a:ext uri="{FF2B5EF4-FFF2-40B4-BE49-F238E27FC236}">
                  <a16:creationId xmlns:a16="http://schemas.microsoft.com/office/drawing/2014/main" id="{BB66426A-55D5-47B4-93FF-6E0A43D4F6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6612" y="5922963"/>
              <a:ext cx="328613" cy="188913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5" name="Freeform 906">
              <a:extLst>
                <a:ext uri="{FF2B5EF4-FFF2-40B4-BE49-F238E27FC236}">
                  <a16:creationId xmlns:a16="http://schemas.microsoft.com/office/drawing/2014/main" id="{33604F8C-7A97-4761-BE41-69C152B49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5337" y="6111876"/>
              <a:ext cx="198438" cy="158750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6" name="Freeform 907">
              <a:extLst>
                <a:ext uri="{FF2B5EF4-FFF2-40B4-BE49-F238E27FC236}">
                  <a16:creationId xmlns:a16="http://schemas.microsoft.com/office/drawing/2014/main" id="{CE4FF44C-32D5-4559-9763-FAD1729AB1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5935663"/>
              <a:ext cx="217488" cy="139700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7" name="Freeform 908">
              <a:extLst>
                <a:ext uri="{FF2B5EF4-FFF2-40B4-BE49-F238E27FC236}">
                  <a16:creationId xmlns:a16="http://schemas.microsoft.com/office/drawing/2014/main" id="{908E92F1-6576-4A27-A8D6-E62493E719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8037" y="6084888"/>
              <a:ext cx="203200" cy="217488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8" name="Freeform 909">
              <a:extLst>
                <a:ext uri="{FF2B5EF4-FFF2-40B4-BE49-F238E27FC236}">
                  <a16:creationId xmlns:a16="http://schemas.microsoft.com/office/drawing/2014/main" id="{5B70FB7D-403A-491E-8FAE-981723F586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89651"/>
              <a:ext cx="207963" cy="152400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9" name="Freeform 910">
              <a:extLst>
                <a:ext uri="{FF2B5EF4-FFF2-40B4-BE49-F238E27FC236}">
                  <a16:creationId xmlns:a16="http://schemas.microsoft.com/office/drawing/2014/main" id="{64F807C0-CD12-4AD0-BB50-FFB7E5F7DD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33600" y="6000751"/>
              <a:ext cx="171450" cy="120650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0" name="Freeform 911">
              <a:extLst>
                <a:ext uri="{FF2B5EF4-FFF2-40B4-BE49-F238E27FC236}">
                  <a16:creationId xmlns:a16="http://schemas.microsoft.com/office/drawing/2014/main" id="{DAA7A98B-BA8C-468F-8B66-24A922ACD6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019801"/>
              <a:ext cx="176213" cy="11588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1" name="Freeform 912">
              <a:extLst>
                <a:ext uri="{FF2B5EF4-FFF2-40B4-BE49-F238E27FC236}">
                  <a16:creationId xmlns:a16="http://schemas.microsoft.com/office/drawing/2014/main" id="{12FD2A00-319B-464D-99C3-C4964F45F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5" y="6038851"/>
              <a:ext cx="147638" cy="142875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2" name="Freeform 913">
              <a:extLst>
                <a:ext uri="{FF2B5EF4-FFF2-40B4-BE49-F238E27FC236}">
                  <a16:creationId xmlns:a16="http://schemas.microsoft.com/office/drawing/2014/main" id="{0EA26380-FF20-4D44-A089-0FD3110E47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5773738"/>
              <a:ext cx="433388" cy="635000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3" name="Freeform 914">
              <a:extLst>
                <a:ext uri="{FF2B5EF4-FFF2-40B4-BE49-F238E27FC236}">
                  <a16:creationId xmlns:a16="http://schemas.microsoft.com/office/drawing/2014/main" id="{59352FC5-6F75-4C54-9B74-4CEEDA74A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6437" y="5889626"/>
              <a:ext cx="195263" cy="292100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4" name="Freeform 915">
              <a:extLst>
                <a:ext uri="{FF2B5EF4-FFF2-40B4-BE49-F238E27FC236}">
                  <a16:creationId xmlns:a16="http://schemas.microsoft.com/office/drawing/2014/main" id="{BF3D3DD8-C4D8-41A2-96CA-DB6CEB55EE9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536825" y="5913438"/>
              <a:ext cx="17463" cy="138113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5" name="Freeform 916">
              <a:extLst>
                <a:ext uri="{FF2B5EF4-FFF2-40B4-BE49-F238E27FC236}">
                  <a16:creationId xmlns:a16="http://schemas.microsoft.com/office/drawing/2014/main" id="{D9602D6D-0AE5-4B06-810D-927DCB8F96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447925" y="5889626"/>
              <a:ext cx="125413" cy="180975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6" name="Freeform 917">
              <a:extLst>
                <a:ext uri="{FF2B5EF4-FFF2-40B4-BE49-F238E27FC236}">
                  <a16:creationId xmlns:a16="http://schemas.microsoft.com/office/drawing/2014/main" id="{2A340207-B37E-47D2-8346-2E48C0D8D2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3300" y="6227763"/>
              <a:ext cx="169863" cy="214313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7" name="Freeform 918">
              <a:extLst>
                <a:ext uri="{FF2B5EF4-FFF2-40B4-BE49-F238E27FC236}">
                  <a16:creationId xmlns:a16="http://schemas.microsoft.com/office/drawing/2014/main" id="{3737083D-AAFC-48D5-A658-D186598DE3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2800" y="6423026"/>
              <a:ext cx="152400" cy="115888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8" name="Freeform 919">
              <a:extLst>
                <a:ext uri="{FF2B5EF4-FFF2-40B4-BE49-F238E27FC236}">
                  <a16:creationId xmlns:a16="http://schemas.microsoft.com/office/drawing/2014/main" id="{58FB1031-5B85-49DB-8818-6C68719CC5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4212" y="6191251"/>
              <a:ext cx="73025" cy="161925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9" name="Freeform 920">
              <a:extLst>
                <a:ext uri="{FF2B5EF4-FFF2-40B4-BE49-F238E27FC236}">
                  <a16:creationId xmlns:a16="http://schemas.microsoft.com/office/drawing/2014/main" id="{20C32A5F-B0BA-4E38-AE73-3F19D6D540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450" y="5788026"/>
              <a:ext cx="133350" cy="79375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0" name="Freeform 921">
              <a:extLst>
                <a:ext uri="{FF2B5EF4-FFF2-40B4-BE49-F238E27FC236}">
                  <a16:creationId xmlns:a16="http://schemas.microsoft.com/office/drawing/2014/main" id="{39D39E7E-1ACB-4D6A-9A52-AE948D49B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940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1" name="Oval 922">
              <a:extLst>
                <a:ext uri="{FF2B5EF4-FFF2-40B4-BE49-F238E27FC236}">
                  <a16:creationId xmlns:a16="http://schemas.microsoft.com/office/drawing/2014/main" id="{3BA29F0B-26D0-4CAE-817C-3C6A39424C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35237" y="5940426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2" name="Freeform 923">
              <a:extLst>
                <a:ext uri="{FF2B5EF4-FFF2-40B4-BE49-F238E27FC236}">
                  <a16:creationId xmlns:a16="http://schemas.microsoft.com/office/drawing/2014/main" id="{F8844E6A-1698-4F5E-B6B3-48C2ECCFB2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62212" y="5945188"/>
              <a:ext cx="69850" cy="2381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3" name="Freeform 924">
              <a:extLst>
                <a:ext uri="{FF2B5EF4-FFF2-40B4-BE49-F238E27FC236}">
                  <a16:creationId xmlns:a16="http://schemas.microsoft.com/office/drawing/2014/main" id="{076F0319-40F8-4D78-A4CA-CDCD99FD6A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47925" y="5940426"/>
              <a:ext cx="88900" cy="38100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4" name="Freeform 925">
              <a:extLst>
                <a:ext uri="{FF2B5EF4-FFF2-40B4-BE49-F238E27FC236}">
                  <a16:creationId xmlns:a16="http://schemas.microsoft.com/office/drawing/2014/main" id="{92754BB3-60FA-422C-85B5-11D58B694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5" name="Freeform 926">
              <a:extLst>
                <a:ext uri="{FF2B5EF4-FFF2-40B4-BE49-F238E27FC236}">
                  <a16:creationId xmlns:a16="http://schemas.microsoft.com/office/drawing/2014/main" id="{8152F1B0-6AF5-4A97-BFAF-E76CD82926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592296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6" name="Freeform 927">
              <a:extLst>
                <a:ext uri="{FF2B5EF4-FFF2-40B4-BE49-F238E27FC236}">
                  <a16:creationId xmlns:a16="http://schemas.microsoft.com/office/drawing/2014/main" id="{AFC51DB2-8C10-4016-8CEC-E8E010B38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0325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7" name="Freeform 928">
              <a:extLst>
                <a:ext uri="{FF2B5EF4-FFF2-40B4-BE49-F238E27FC236}">
                  <a16:creationId xmlns:a16="http://schemas.microsoft.com/office/drawing/2014/main" id="{87E35850-7FB1-4C07-9E0C-FDEB48A94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5927726"/>
              <a:ext cx="65088" cy="12700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8" name="Freeform 929">
              <a:extLst>
                <a:ext uri="{FF2B5EF4-FFF2-40B4-BE49-F238E27FC236}">
                  <a16:creationId xmlns:a16="http://schemas.microsoft.com/office/drawing/2014/main" id="{7751DCD7-9F14-41A5-B369-8FBBBC52C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8725" y="6034088"/>
              <a:ext cx="33338" cy="12700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9" name="Freeform 930">
              <a:extLst>
                <a:ext uri="{FF2B5EF4-FFF2-40B4-BE49-F238E27FC236}">
                  <a16:creationId xmlns:a16="http://schemas.microsoft.com/office/drawing/2014/main" id="{55A82022-24EE-47CA-A3E1-1B349C4280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1737" y="6019801"/>
              <a:ext cx="68263" cy="31750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0" name="Freeform 931">
              <a:extLst>
                <a:ext uri="{FF2B5EF4-FFF2-40B4-BE49-F238E27FC236}">
                  <a16:creationId xmlns:a16="http://schemas.microsoft.com/office/drawing/2014/main" id="{CD31753C-59FC-42BB-B0FC-5587B039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36762" y="5983288"/>
              <a:ext cx="74613" cy="11112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1" name="Freeform 932">
              <a:extLst>
                <a:ext uri="{FF2B5EF4-FFF2-40B4-BE49-F238E27FC236}">
                  <a16:creationId xmlns:a16="http://schemas.microsoft.com/office/drawing/2014/main" id="{643E0833-BEA3-4FDA-B572-010494918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6287" y="6010276"/>
              <a:ext cx="26988" cy="41275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2" name="Freeform 933">
              <a:extLst>
                <a:ext uri="{FF2B5EF4-FFF2-40B4-BE49-F238E27FC236}">
                  <a16:creationId xmlns:a16="http://schemas.microsoft.com/office/drawing/2014/main" id="{6415E362-0817-448B-AAAD-7169146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5751513"/>
              <a:ext cx="357188" cy="282575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3" name="Freeform 934">
              <a:extLst>
                <a:ext uri="{FF2B5EF4-FFF2-40B4-BE49-F238E27FC236}">
                  <a16:creationId xmlns:a16="http://schemas.microsoft.com/office/drawing/2014/main" id="{9BD8F3B3-FEFB-4BE3-991B-BDA6E3ED99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537" y="5588001"/>
              <a:ext cx="657225" cy="649288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4" name="Freeform 935">
              <a:extLst>
                <a:ext uri="{FF2B5EF4-FFF2-40B4-BE49-F238E27FC236}">
                  <a16:creationId xmlns:a16="http://schemas.microsoft.com/office/drawing/2014/main" id="{2124CBFC-DBE0-4382-80BE-21991A55BE2B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950912" y="5764213"/>
              <a:ext cx="471488" cy="98425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5" name="Freeform 936">
              <a:extLst>
                <a:ext uri="{FF2B5EF4-FFF2-40B4-BE49-F238E27FC236}">
                  <a16:creationId xmlns:a16="http://schemas.microsoft.com/office/drawing/2014/main" id="{1582C56B-0040-4F29-A2E0-C8E5619B9B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912" y="5643563"/>
              <a:ext cx="508000" cy="542925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6" name="Freeform 937">
              <a:extLst>
                <a:ext uri="{FF2B5EF4-FFF2-40B4-BE49-F238E27FC236}">
                  <a16:creationId xmlns:a16="http://schemas.microsoft.com/office/drawing/2014/main" id="{71E10B76-D6F9-4BE5-913E-95CF8D6728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1562" y="5737226"/>
              <a:ext cx="290513" cy="309563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7" name="Freeform 938">
              <a:extLst>
                <a:ext uri="{FF2B5EF4-FFF2-40B4-BE49-F238E27FC236}">
                  <a16:creationId xmlns:a16="http://schemas.microsoft.com/office/drawing/2014/main" id="{B2918681-A644-4EFF-8C84-8BB905D99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8" name="Freeform 939">
              <a:extLst>
                <a:ext uri="{FF2B5EF4-FFF2-40B4-BE49-F238E27FC236}">
                  <a16:creationId xmlns:a16="http://schemas.microsoft.com/office/drawing/2014/main" id="{F9D75FB7-353D-49E4-9E17-941B4F5FD7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6837" y="5676901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9" name="Freeform 940">
              <a:extLst>
                <a:ext uri="{FF2B5EF4-FFF2-40B4-BE49-F238E27FC236}">
                  <a16:creationId xmlns:a16="http://schemas.microsoft.com/office/drawing/2014/main" id="{F0AFEFF6-EB6A-432A-99D0-CC260CCC16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7787" y="5643563"/>
              <a:ext cx="115888" cy="125413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0" name="Freeform 941">
              <a:extLst>
                <a:ext uri="{FF2B5EF4-FFF2-40B4-BE49-F238E27FC236}">
                  <a16:creationId xmlns:a16="http://schemas.microsoft.com/office/drawing/2014/main" id="{6656DC5C-93A0-4442-B7E6-CBB42C7BD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2187" y="5592763"/>
              <a:ext cx="139700" cy="11112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1" name="Freeform 942">
              <a:extLst>
                <a:ext uri="{FF2B5EF4-FFF2-40B4-BE49-F238E27FC236}">
                  <a16:creationId xmlns:a16="http://schemas.microsoft.com/office/drawing/2014/main" id="{AD452313-E362-4DB0-9272-347476A234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062" y="5870576"/>
              <a:ext cx="96838" cy="1730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2" name="Freeform 943">
              <a:extLst>
                <a:ext uri="{FF2B5EF4-FFF2-40B4-BE49-F238E27FC236}">
                  <a16:creationId xmlns:a16="http://schemas.microsoft.com/office/drawing/2014/main" id="{2A6CE89C-F94D-4EAD-A2AD-3F45A39952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7275" y="6130926"/>
              <a:ext cx="147638" cy="101600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3" name="Freeform 944">
              <a:extLst>
                <a:ext uri="{FF2B5EF4-FFF2-40B4-BE49-F238E27FC236}">
                  <a16:creationId xmlns:a16="http://schemas.microsoft.com/office/drawing/2014/main" id="{DD630148-E21E-4A9B-81FE-05678FE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8112" y="6034088"/>
              <a:ext cx="952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4" name="Freeform 945">
              <a:extLst>
                <a:ext uri="{FF2B5EF4-FFF2-40B4-BE49-F238E27FC236}">
                  <a16:creationId xmlns:a16="http://schemas.microsoft.com/office/drawing/2014/main" id="{F33F7B11-9CDC-49DB-958A-06A4228EF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03350" y="5918201"/>
              <a:ext cx="115888" cy="171450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5" name="Freeform 946">
              <a:extLst>
                <a:ext uri="{FF2B5EF4-FFF2-40B4-BE49-F238E27FC236}">
                  <a16:creationId xmlns:a16="http://schemas.microsoft.com/office/drawing/2014/main" id="{70F9B301-D22F-49A7-980E-41E96C95C1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4025" y="5811838"/>
              <a:ext cx="355600" cy="227013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6" name="Freeform 947">
              <a:extLst>
                <a:ext uri="{FF2B5EF4-FFF2-40B4-BE49-F238E27FC236}">
                  <a16:creationId xmlns:a16="http://schemas.microsoft.com/office/drawing/2014/main" id="{F873F1D0-B253-4CB8-BB2D-4DCAA10D2AF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06750" y="5834063"/>
              <a:ext cx="138113" cy="1762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7" name="Freeform 948">
              <a:extLst>
                <a:ext uri="{FF2B5EF4-FFF2-40B4-BE49-F238E27FC236}">
                  <a16:creationId xmlns:a16="http://schemas.microsoft.com/office/drawing/2014/main" id="{C0600DFA-2728-46E7-8A01-BBE19BEC59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24175" y="6094413"/>
              <a:ext cx="328613" cy="309563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8" name="Freeform 949">
              <a:extLst>
                <a:ext uri="{FF2B5EF4-FFF2-40B4-BE49-F238E27FC236}">
                  <a16:creationId xmlns:a16="http://schemas.microsoft.com/office/drawing/2014/main" id="{3570D005-C434-41C6-8CEA-548D33BB352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67050" y="6215063"/>
              <a:ext cx="180975" cy="180975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9" name="Freeform 950">
              <a:extLst>
                <a:ext uri="{FF2B5EF4-FFF2-40B4-BE49-F238E27FC236}">
                  <a16:creationId xmlns:a16="http://schemas.microsoft.com/office/drawing/2014/main" id="{A53354DF-BBA1-446D-B7DE-1EEF20CCB9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5973763"/>
              <a:ext cx="377825" cy="203200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0" name="Freeform 951">
              <a:extLst>
                <a:ext uri="{FF2B5EF4-FFF2-40B4-BE49-F238E27FC236}">
                  <a16:creationId xmlns:a16="http://schemas.microsoft.com/office/drawing/2014/main" id="{3F002C60-6F8C-4AEE-9B23-A9EB9F79BF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65450" y="5908676"/>
              <a:ext cx="430213" cy="217488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1" name="Freeform 952">
              <a:extLst>
                <a:ext uri="{FF2B5EF4-FFF2-40B4-BE49-F238E27FC236}">
                  <a16:creationId xmlns:a16="http://schemas.microsoft.com/office/drawing/2014/main" id="{C8F7689D-69DB-417E-8D07-6998EBB7DC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657851"/>
              <a:ext cx="674688" cy="361950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2" name="Freeform 953">
              <a:extLst>
                <a:ext uri="{FF2B5EF4-FFF2-40B4-BE49-F238E27FC236}">
                  <a16:creationId xmlns:a16="http://schemas.microsoft.com/office/drawing/2014/main" id="{E8C9AB09-9FF7-47D7-9539-B499836F03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3375" y="5732463"/>
              <a:ext cx="642938" cy="407988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3" name="Freeform 954">
              <a:extLst>
                <a:ext uri="{FF2B5EF4-FFF2-40B4-BE49-F238E27FC236}">
                  <a16:creationId xmlns:a16="http://schemas.microsoft.com/office/drawing/2014/main" id="{51105BDC-019C-48D8-8694-78E6C4DE21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7812" y="5983288"/>
              <a:ext cx="642938" cy="430213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4" name="Freeform 955">
              <a:extLst>
                <a:ext uri="{FF2B5EF4-FFF2-40B4-BE49-F238E27FC236}">
                  <a16:creationId xmlns:a16="http://schemas.microsoft.com/office/drawing/2014/main" id="{F33E149F-9E63-4913-85CF-65EE943AE1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9412" y="6099176"/>
              <a:ext cx="420688" cy="304800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5" name="Freeform 956">
              <a:extLst>
                <a:ext uri="{FF2B5EF4-FFF2-40B4-BE49-F238E27FC236}">
                  <a16:creationId xmlns:a16="http://schemas.microsoft.com/office/drawing/2014/main" id="{A191682C-B11C-47F3-A6EA-269826E99F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699126"/>
              <a:ext cx="447675" cy="269875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6" name="Freeform 957">
              <a:extLst>
                <a:ext uri="{FF2B5EF4-FFF2-40B4-BE49-F238E27FC236}">
                  <a16:creationId xmlns:a16="http://schemas.microsoft.com/office/drawing/2014/main" id="{32EBA820-A60A-453A-8FA1-4871D2817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8462" y="6038851"/>
              <a:ext cx="452438" cy="420688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7" name="Freeform 958">
              <a:extLst>
                <a:ext uri="{FF2B5EF4-FFF2-40B4-BE49-F238E27FC236}">
                  <a16:creationId xmlns:a16="http://schemas.microsoft.com/office/drawing/2014/main" id="{F07ACC17-3540-401B-9DF1-FEB817B49A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52750" y="6051551"/>
              <a:ext cx="433388" cy="292100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8" name="Freeform 959">
              <a:extLst>
                <a:ext uri="{FF2B5EF4-FFF2-40B4-BE49-F238E27FC236}">
                  <a16:creationId xmlns:a16="http://schemas.microsoft.com/office/drawing/2014/main" id="{AD48CFC5-F02C-4569-9F9A-AD20124131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0537" y="5838826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9" name="Freeform 960">
              <a:extLst>
                <a:ext uri="{FF2B5EF4-FFF2-40B4-BE49-F238E27FC236}">
                  <a16:creationId xmlns:a16="http://schemas.microsoft.com/office/drawing/2014/main" id="{51065FE3-BF98-4A37-9B37-1B588F155C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43225" y="5867401"/>
              <a:ext cx="369888" cy="231775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0" name="Freeform 961">
              <a:extLst>
                <a:ext uri="{FF2B5EF4-FFF2-40B4-BE49-F238E27FC236}">
                  <a16:creationId xmlns:a16="http://schemas.microsoft.com/office/drawing/2014/main" id="{66CE677A-CF73-47E5-80DB-EAE4832358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787" y="5853113"/>
              <a:ext cx="355600" cy="241300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1" name="Freeform 962">
              <a:extLst>
                <a:ext uri="{FF2B5EF4-FFF2-40B4-BE49-F238E27FC236}">
                  <a16:creationId xmlns:a16="http://schemas.microsoft.com/office/drawing/2014/main" id="{9791AEEC-064B-466D-89F1-B416426366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811838"/>
              <a:ext cx="355600" cy="239713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2" name="Freeform 963">
              <a:extLst>
                <a:ext uri="{FF2B5EF4-FFF2-40B4-BE49-F238E27FC236}">
                  <a16:creationId xmlns:a16="http://schemas.microsoft.com/office/drawing/2014/main" id="{306F6ABF-A4E9-4489-8F07-1A17100808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9737" y="5918201"/>
              <a:ext cx="341313" cy="277813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3" name="Freeform 964">
              <a:extLst>
                <a:ext uri="{FF2B5EF4-FFF2-40B4-BE49-F238E27FC236}">
                  <a16:creationId xmlns:a16="http://schemas.microsoft.com/office/drawing/2014/main" id="{91550598-D299-4701-A755-17501B1FED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6000751"/>
              <a:ext cx="263525" cy="542925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4" name="Freeform 965">
              <a:extLst>
                <a:ext uri="{FF2B5EF4-FFF2-40B4-BE49-F238E27FC236}">
                  <a16:creationId xmlns:a16="http://schemas.microsoft.com/office/drawing/2014/main" id="{FDB85C47-5BF1-4D7F-A871-2F293664D04A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98762" y="6010276"/>
              <a:ext cx="217488" cy="385763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5" name="Freeform 966">
              <a:extLst>
                <a:ext uri="{FF2B5EF4-FFF2-40B4-BE49-F238E27FC236}">
                  <a16:creationId xmlns:a16="http://schemas.microsoft.com/office/drawing/2014/main" id="{1211B120-A05E-48F4-B2D3-6B0BBB22A5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676901"/>
              <a:ext cx="517525" cy="28733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6" name="Freeform 967">
              <a:extLst>
                <a:ext uri="{FF2B5EF4-FFF2-40B4-BE49-F238E27FC236}">
                  <a16:creationId xmlns:a16="http://schemas.microsoft.com/office/drawing/2014/main" id="{13D129CD-4503-44BD-991A-0A561055E4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2575" y="5703888"/>
              <a:ext cx="338138" cy="236538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7" name="Freeform 968">
              <a:extLst>
                <a:ext uri="{FF2B5EF4-FFF2-40B4-BE49-F238E27FC236}">
                  <a16:creationId xmlns:a16="http://schemas.microsoft.com/office/drawing/2014/main" id="{59EE298C-9B34-445F-AC31-DFB89AC09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18201"/>
              <a:ext cx="531813" cy="2682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8" name="Freeform 969">
              <a:extLst>
                <a:ext uri="{FF2B5EF4-FFF2-40B4-BE49-F238E27FC236}">
                  <a16:creationId xmlns:a16="http://schemas.microsoft.com/office/drawing/2014/main" id="{1BE7479F-C1AA-4A67-A3C3-B960E9A016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98762" y="5930901"/>
              <a:ext cx="314325" cy="255588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9" name="Freeform 970">
              <a:extLst>
                <a:ext uri="{FF2B5EF4-FFF2-40B4-BE49-F238E27FC236}">
                  <a16:creationId xmlns:a16="http://schemas.microsoft.com/office/drawing/2014/main" id="{2432EFF2-2A3A-4803-A30B-95F1D7131E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8612" y="6307138"/>
              <a:ext cx="176213" cy="2222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0" name="Freeform 971">
              <a:extLst>
                <a:ext uri="{FF2B5EF4-FFF2-40B4-BE49-F238E27FC236}">
                  <a16:creationId xmlns:a16="http://schemas.microsoft.com/office/drawing/2014/main" id="{BFDA84AF-29F9-4066-BE1A-F6BF763B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8175" y="6051551"/>
              <a:ext cx="14288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1" name="Freeform 972">
              <a:extLst>
                <a:ext uri="{FF2B5EF4-FFF2-40B4-BE49-F238E27FC236}">
                  <a16:creationId xmlns:a16="http://schemas.microsoft.com/office/drawing/2014/main" id="{3DD11170-9E09-42F2-8B65-6B1D4028A4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8975" y="5983288"/>
              <a:ext cx="14288" cy="4763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2" name="Freeform 973">
              <a:extLst>
                <a:ext uri="{FF2B5EF4-FFF2-40B4-BE49-F238E27FC236}">
                  <a16:creationId xmlns:a16="http://schemas.microsoft.com/office/drawing/2014/main" id="{84CD47FB-2779-4D8D-BB67-4E6B7F2669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60712" y="5995988"/>
              <a:ext cx="165100" cy="185738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3" name="Freeform 974">
              <a:extLst>
                <a:ext uri="{FF2B5EF4-FFF2-40B4-BE49-F238E27FC236}">
                  <a16:creationId xmlns:a16="http://schemas.microsoft.com/office/drawing/2014/main" id="{E59C7859-1DE6-4C11-BEF6-0BA0362F1D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212" y="589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4" name="Freeform 975">
              <a:extLst>
                <a:ext uri="{FF2B5EF4-FFF2-40B4-BE49-F238E27FC236}">
                  <a16:creationId xmlns:a16="http://schemas.microsoft.com/office/drawing/2014/main" id="{6C0D3DF7-6B19-4B38-84F5-42C4EA77E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6425" y="5676901"/>
              <a:ext cx="188913" cy="254000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5" name="Freeform 976">
              <a:extLst>
                <a:ext uri="{FF2B5EF4-FFF2-40B4-BE49-F238E27FC236}">
                  <a16:creationId xmlns:a16="http://schemas.microsoft.com/office/drawing/2014/main" id="{FC2401EA-484B-49F3-982B-A520FD73E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875338"/>
              <a:ext cx="176213" cy="2190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6" name="Freeform 977">
              <a:extLst>
                <a:ext uri="{FF2B5EF4-FFF2-40B4-BE49-F238E27FC236}">
                  <a16:creationId xmlns:a16="http://schemas.microsoft.com/office/drawing/2014/main" id="{3B524293-9224-46EB-AFEE-60BC420FD3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5050" y="5667376"/>
              <a:ext cx="471488" cy="323850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7" name="Freeform 978">
              <a:extLst>
                <a:ext uri="{FF2B5EF4-FFF2-40B4-BE49-F238E27FC236}">
                  <a16:creationId xmlns:a16="http://schemas.microsoft.com/office/drawing/2014/main" id="{5053518F-7F69-4AAD-B2B4-F384FAC7BB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9812" y="4745038"/>
              <a:ext cx="314325" cy="277813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8" name="Freeform 979">
              <a:extLst>
                <a:ext uri="{FF2B5EF4-FFF2-40B4-BE49-F238E27FC236}">
                  <a16:creationId xmlns:a16="http://schemas.microsoft.com/office/drawing/2014/main" id="{2D7D43F5-9B05-4C8E-8A09-F31841571E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22825"/>
              <a:ext cx="195263" cy="1809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9" name="Freeform 980">
              <a:extLst>
                <a:ext uri="{FF2B5EF4-FFF2-40B4-BE49-F238E27FC236}">
                  <a16:creationId xmlns:a16="http://schemas.microsoft.com/office/drawing/2014/main" id="{D67090EF-1E16-4ED9-9550-34237F20D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800600"/>
              <a:ext cx="296863" cy="277813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0" name="Freeform 981">
              <a:extLst>
                <a:ext uri="{FF2B5EF4-FFF2-40B4-BE49-F238E27FC236}">
                  <a16:creationId xmlns:a16="http://schemas.microsoft.com/office/drawing/2014/main" id="{FA4622BC-030A-4348-97CC-3664720F4A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36800" y="4967288"/>
              <a:ext cx="161925" cy="11112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1" name="Freeform 982">
              <a:extLst>
                <a:ext uri="{FF2B5EF4-FFF2-40B4-BE49-F238E27FC236}">
                  <a16:creationId xmlns:a16="http://schemas.microsoft.com/office/drawing/2014/main" id="{71D302A6-2A0B-45D7-89C3-315B4FA680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711700"/>
              <a:ext cx="217488" cy="315913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2" name="Freeform 983">
              <a:extLst>
                <a:ext uri="{FF2B5EF4-FFF2-40B4-BE49-F238E27FC236}">
                  <a16:creationId xmlns:a16="http://schemas.microsoft.com/office/drawing/2014/main" id="{276E25CA-792C-4D35-8DF4-C683F02BE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6000" y="4933950"/>
              <a:ext cx="157163" cy="15398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3" name="Freeform 984">
              <a:extLst>
                <a:ext uri="{FF2B5EF4-FFF2-40B4-BE49-F238E27FC236}">
                  <a16:creationId xmlns:a16="http://schemas.microsoft.com/office/drawing/2014/main" id="{F144E231-C46C-46DF-BE88-AD0805D69B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33562" y="5041900"/>
              <a:ext cx="498475" cy="374650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4" name="Freeform 985">
              <a:extLst>
                <a:ext uri="{FF2B5EF4-FFF2-40B4-BE49-F238E27FC236}">
                  <a16:creationId xmlns:a16="http://schemas.microsoft.com/office/drawing/2014/main" id="{21946B0C-F69E-4BBD-B71A-6F482B7B03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1237" y="4846638"/>
              <a:ext cx="98425" cy="180975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5" name="Freeform 986">
              <a:extLst>
                <a:ext uri="{FF2B5EF4-FFF2-40B4-BE49-F238E27FC236}">
                  <a16:creationId xmlns:a16="http://schemas.microsoft.com/office/drawing/2014/main" id="{A065569C-62BA-440F-BC09-795518BCC3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5514976"/>
              <a:ext cx="342900" cy="254000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6" name="Freeform 987">
              <a:extLst>
                <a:ext uri="{FF2B5EF4-FFF2-40B4-BE49-F238E27FC236}">
                  <a16:creationId xmlns:a16="http://schemas.microsoft.com/office/drawing/2014/main" id="{6806CA88-397E-474B-B3C2-547575BEB0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037" y="5565776"/>
              <a:ext cx="207963" cy="1381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7" name="Freeform 988">
              <a:extLst>
                <a:ext uri="{FF2B5EF4-FFF2-40B4-BE49-F238E27FC236}">
                  <a16:creationId xmlns:a16="http://schemas.microsoft.com/office/drawing/2014/main" id="{32C83394-EF98-4537-BC48-E15BE5DD5D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597526"/>
              <a:ext cx="360363" cy="204788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8" name="Freeform 989">
              <a:extLst>
                <a:ext uri="{FF2B5EF4-FFF2-40B4-BE49-F238E27FC236}">
                  <a16:creationId xmlns:a16="http://schemas.microsoft.com/office/drawing/2014/main" id="{F78B771A-5DF4-4D01-ABC3-2733251AD3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5602288"/>
              <a:ext cx="152400" cy="144463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9" name="Freeform 990">
              <a:extLst>
                <a:ext uri="{FF2B5EF4-FFF2-40B4-BE49-F238E27FC236}">
                  <a16:creationId xmlns:a16="http://schemas.microsoft.com/office/drawing/2014/main" id="{ECCA9E47-F474-4BCC-94A9-334BD931C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360363" cy="142875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0" name="Freeform 991">
              <a:extLst>
                <a:ext uri="{FF2B5EF4-FFF2-40B4-BE49-F238E27FC236}">
                  <a16:creationId xmlns:a16="http://schemas.microsoft.com/office/drawing/2014/main" id="{5CC0F38F-189F-4A32-84DA-A460F744EA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25" y="5527676"/>
              <a:ext cx="120650" cy="166688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1" name="Freeform 992">
              <a:extLst>
                <a:ext uri="{FF2B5EF4-FFF2-40B4-BE49-F238E27FC236}">
                  <a16:creationId xmlns:a16="http://schemas.microsoft.com/office/drawing/2014/main" id="{05502B87-2D99-49AA-B242-809563CBC3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187" y="5273675"/>
              <a:ext cx="527050" cy="323850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2" name="Freeform 993">
              <a:extLst>
                <a:ext uri="{FF2B5EF4-FFF2-40B4-BE49-F238E27FC236}">
                  <a16:creationId xmlns:a16="http://schemas.microsoft.com/office/drawing/2014/main" id="{E7B2420F-249B-46DA-8602-4B32AB7DB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6762" y="5500688"/>
              <a:ext cx="179388" cy="96838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3" name="Freeform 994">
              <a:extLst>
                <a:ext uri="{FF2B5EF4-FFF2-40B4-BE49-F238E27FC236}">
                  <a16:creationId xmlns:a16="http://schemas.microsoft.com/office/drawing/2014/main" id="{A1092D52-8214-4406-A768-140CED4CBF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91000" y="5621338"/>
              <a:ext cx="355600" cy="241300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4" name="Freeform 995">
              <a:extLst>
                <a:ext uri="{FF2B5EF4-FFF2-40B4-BE49-F238E27FC236}">
                  <a16:creationId xmlns:a16="http://schemas.microsoft.com/office/drawing/2014/main" id="{EB990D3C-A375-4425-AE14-AFFC2AB4B9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5287" y="5708651"/>
              <a:ext cx="230188" cy="98425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5" name="Freeform 996">
              <a:extLst>
                <a:ext uri="{FF2B5EF4-FFF2-40B4-BE49-F238E27FC236}">
                  <a16:creationId xmlns:a16="http://schemas.microsoft.com/office/drawing/2014/main" id="{E940DA7B-5203-4568-9AFC-17862966E8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41988"/>
              <a:ext cx="382588" cy="171450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6" name="Freeform 997">
              <a:extLst>
                <a:ext uri="{FF2B5EF4-FFF2-40B4-BE49-F238E27FC236}">
                  <a16:creationId xmlns:a16="http://schemas.microsoft.com/office/drawing/2014/main" id="{0F6A0006-B836-471B-AF2E-FA52D83AC5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49725" y="5759451"/>
              <a:ext cx="165100" cy="1301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7" name="Freeform 998">
              <a:extLst>
                <a:ext uri="{FF2B5EF4-FFF2-40B4-BE49-F238E27FC236}">
                  <a16:creationId xmlns:a16="http://schemas.microsoft.com/office/drawing/2014/main" id="{C36BD688-CC24-4947-8659-F2F5050408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11813"/>
              <a:ext cx="365125" cy="125413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8" name="Freeform 999">
              <a:extLst>
                <a:ext uri="{FF2B5EF4-FFF2-40B4-BE49-F238E27FC236}">
                  <a16:creationId xmlns:a16="http://schemas.microsoft.com/office/drawing/2014/main" id="{BD332899-B1A0-405D-A057-3D7410FDFA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5437" y="5676901"/>
              <a:ext cx="120650" cy="171450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9" name="Freeform 1000">
              <a:extLst>
                <a:ext uri="{FF2B5EF4-FFF2-40B4-BE49-F238E27FC236}">
                  <a16:creationId xmlns:a16="http://schemas.microsoft.com/office/drawing/2014/main" id="{19370886-4D6F-4722-83F5-D7E805D099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81400" y="5565776"/>
              <a:ext cx="576263" cy="20320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0" name="Freeform 1001">
              <a:extLst>
                <a:ext uri="{FF2B5EF4-FFF2-40B4-BE49-F238E27FC236}">
                  <a16:creationId xmlns:a16="http://schemas.microsoft.com/office/drawing/2014/main" id="{B36D3637-1532-4D39-9A1A-A2521C2A9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7662" y="5630863"/>
              <a:ext cx="171450" cy="106363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1" name="Freeform 1002">
              <a:extLst>
                <a:ext uri="{FF2B5EF4-FFF2-40B4-BE49-F238E27FC236}">
                  <a16:creationId xmlns:a16="http://schemas.microsoft.com/office/drawing/2014/main" id="{DC568C96-0B73-48D6-84CD-046F8CE28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03762" y="5291138"/>
              <a:ext cx="258763" cy="180975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2" name="Freeform 1003">
              <a:extLst>
                <a:ext uri="{FF2B5EF4-FFF2-40B4-BE49-F238E27FC236}">
                  <a16:creationId xmlns:a16="http://schemas.microsoft.com/office/drawing/2014/main" id="{AE6B7FA7-F902-4C9B-9CB0-2B682C9FBD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13287" y="5365750"/>
              <a:ext cx="171450" cy="65088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3" name="Freeform 1004">
              <a:extLst>
                <a:ext uri="{FF2B5EF4-FFF2-40B4-BE49-F238E27FC236}">
                  <a16:creationId xmlns:a16="http://schemas.microsoft.com/office/drawing/2014/main" id="{B4168903-405C-4D72-8905-D3CB674256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389563"/>
              <a:ext cx="273050" cy="115888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4" name="Freeform 1005">
              <a:extLst>
                <a:ext uri="{FF2B5EF4-FFF2-40B4-BE49-F238E27FC236}">
                  <a16:creationId xmlns:a16="http://schemas.microsoft.com/office/drawing/2014/main" id="{51E1ACD4-A633-40D3-8A9A-84E0CF4530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84712" y="5426075"/>
              <a:ext cx="120650" cy="79375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5" name="Freeform 1006">
              <a:extLst>
                <a:ext uri="{FF2B5EF4-FFF2-40B4-BE49-F238E27FC236}">
                  <a16:creationId xmlns:a16="http://schemas.microsoft.com/office/drawing/2014/main" id="{938058F9-D798-419E-9636-EBE1178A63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278438"/>
              <a:ext cx="236538" cy="138113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6" name="Freeform 1007">
              <a:extLst>
                <a:ext uri="{FF2B5EF4-FFF2-40B4-BE49-F238E27FC236}">
                  <a16:creationId xmlns:a16="http://schemas.microsoft.com/office/drawing/2014/main" id="{7D9FBC98-0118-4544-9728-C404C0C88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250" y="5360988"/>
              <a:ext cx="92075" cy="130175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7" name="Freeform 1008">
              <a:extLst>
                <a:ext uri="{FF2B5EF4-FFF2-40B4-BE49-F238E27FC236}">
                  <a16:creationId xmlns:a16="http://schemas.microsoft.com/office/drawing/2014/main" id="{F709EE3A-C2A9-4DAE-8AEE-B4D949B9D2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56087" y="5421313"/>
              <a:ext cx="428625" cy="11588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8" name="Freeform 1009">
              <a:extLst>
                <a:ext uri="{FF2B5EF4-FFF2-40B4-BE49-F238E27FC236}">
                  <a16:creationId xmlns:a16="http://schemas.microsoft.com/office/drawing/2014/main" id="{516BB1D6-C34F-4E0D-890D-58338C838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79950" y="5314950"/>
              <a:ext cx="101600" cy="101600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9" name="Freeform 1010">
              <a:extLst>
                <a:ext uri="{FF2B5EF4-FFF2-40B4-BE49-F238E27FC236}">
                  <a16:creationId xmlns:a16="http://schemas.microsoft.com/office/drawing/2014/main" id="{9AEC999F-0249-4D1C-B413-37715AC4E9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2437" y="4581525"/>
              <a:ext cx="166688" cy="3111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0" name="Freeform 1011">
              <a:extLst>
                <a:ext uri="{FF2B5EF4-FFF2-40B4-BE49-F238E27FC236}">
                  <a16:creationId xmlns:a16="http://schemas.microsoft.com/office/drawing/2014/main" id="{C3C18799-5624-4414-A17D-038BAD0F2C1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58950" y="4586288"/>
              <a:ext cx="125413" cy="120650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1" name="Freeform 1012">
              <a:extLst>
                <a:ext uri="{FF2B5EF4-FFF2-40B4-BE49-F238E27FC236}">
                  <a16:creationId xmlns:a16="http://schemas.microsoft.com/office/drawing/2014/main" id="{071D1859-6AEA-492E-9966-17BDE2D6D7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8650" y="4757738"/>
              <a:ext cx="268288" cy="241300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2" name="Freeform 1013">
              <a:extLst>
                <a:ext uri="{FF2B5EF4-FFF2-40B4-BE49-F238E27FC236}">
                  <a16:creationId xmlns:a16="http://schemas.microsoft.com/office/drawing/2014/main" id="{2E21A684-4F08-498F-BABD-C12A0E1F5A9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41525" y="4762500"/>
              <a:ext cx="120650" cy="171450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3" name="Freeform 1014">
              <a:extLst>
                <a:ext uri="{FF2B5EF4-FFF2-40B4-BE49-F238E27FC236}">
                  <a16:creationId xmlns:a16="http://schemas.microsoft.com/office/drawing/2014/main" id="{59766968-DE0A-4B39-9665-BFB7788746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3712" y="4660900"/>
              <a:ext cx="241300" cy="2651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4" name="Freeform 1015">
              <a:extLst>
                <a:ext uri="{FF2B5EF4-FFF2-40B4-BE49-F238E27FC236}">
                  <a16:creationId xmlns:a16="http://schemas.microsoft.com/office/drawing/2014/main" id="{4B9EEFC1-3CD7-4499-B1BA-61E1240D4A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675" y="4605338"/>
              <a:ext cx="292100" cy="287338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5" name="Freeform 1016">
              <a:extLst>
                <a:ext uri="{FF2B5EF4-FFF2-40B4-BE49-F238E27FC236}">
                  <a16:creationId xmlns:a16="http://schemas.microsoft.com/office/drawing/2014/main" id="{403FD25F-F818-4EB1-8B33-A443D8CAC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4650" y="4359275"/>
              <a:ext cx="360363" cy="519113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6" name="Freeform 1017">
              <a:extLst>
                <a:ext uri="{FF2B5EF4-FFF2-40B4-BE49-F238E27FC236}">
                  <a16:creationId xmlns:a16="http://schemas.microsoft.com/office/drawing/2014/main" id="{6671B1C8-F743-4E87-A86A-BFF778C099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1162" y="4508500"/>
              <a:ext cx="379413" cy="449263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7" name="Freeform 1018">
              <a:extLst>
                <a:ext uri="{FF2B5EF4-FFF2-40B4-BE49-F238E27FC236}">
                  <a16:creationId xmlns:a16="http://schemas.microsoft.com/office/drawing/2014/main" id="{2495B149-FE1C-4641-AB70-7D4CBCE732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6725" y="4578350"/>
              <a:ext cx="415925" cy="449263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8" name="Freeform 1019">
              <a:extLst>
                <a:ext uri="{FF2B5EF4-FFF2-40B4-BE49-F238E27FC236}">
                  <a16:creationId xmlns:a16="http://schemas.microsoft.com/office/drawing/2014/main" id="{7147CC12-57F3-4AD9-8369-470090E21C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7375" y="4697413"/>
              <a:ext cx="285750" cy="28416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9" name="Freeform 1020">
              <a:extLst>
                <a:ext uri="{FF2B5EF4-FFF2-40B4-BE49-F238E27FC236}">
                  <a16:creationId xmlns:a16="http://schemas.microsoft.com/office/drawing/2014/main" id="{00B84BA6-BAE9-4075-9E4B-8F31583672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2112" y="4484688"/>
              <a:ext cx="250825" cy="33020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0" name="Freeform 1021">
              <a:extLst>
                <a:ext uri="{FF2B5EF4-FFF2-40B4-BE49-F238E27FC236}">
                  <a16:creationId xmlns:a16="http://schemas.microsoft.com/office/drawing/2014/main" id="{DF021589-0887-4EF0-A39F-3F487A79D4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14512" y="4694238"/>
              <a:ext cx="439738" cy="3143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1" name="Freeform 1022">
              <a:extLst>
                <a:ext uri="{FF2B5EF4-FFF2-40B4-BE49-F238E27FC236}">
                  <a16:creationId xmlns:a16="http://schemas.microsoft.com/office/drawing/2014/main" id="{C22EA855-E988-4ADD-9A96-F87DD193DA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800" y="4638675"/>
              <a:ext cx="282575" cy="304800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2" name="Freeform 1023">
              <a:extLst>
                <a:ext uri="{FF2B5EF4-FFF2-40B4-BE49-F238E27FC236}">
                  <a16:creationId xmlns:a16="http://schemas.microsoft.com/office/drawing/2014/main" id="{8A0135FF-7D66-4A1C-960A-FF9A07309A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586288"/>
              <a:ext cx="254000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3" name="Freeform 1024">
              <a:extLst>
                <a:ext uri="{FF2B5EF4-FFF2-40B4-BE49-F238E27FC236}">
                  <a16:creationId xmlns:a16="http://schemas.microsoft.com/office/drawing/2014/main" id="{8153F632-1D37-40AF-AA7A-EEA028FD4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150" y="4665663"/>
              <a:ext cx="255588" cy="24606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4" name="Freeform 1025">
              <a:extLst>
                <a:ext uri="{FF2B5EF4-FFF2-40B4-BE49-F238E27FC236}">
                  <a16:creationId xmlns:a16="http://schemas.microsoft.com/office/drawing/2014/main" id="{20985E41-1B07-42C8-80D2-D1825E765D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29150"/>
              <a:ext cx="271463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5" name="Freeform 1026">
              <a:extLst>
                <a:ext uri="{FF2B5EF4-FFF2-40B4-BE49-F238E27FC236}">
                  <a16:creationId xmlns:a16="http://schemas.microsoft.com/office/drawing/2014/main" id="{594A05B6-C726-43F5-85BC-8B349C3A20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912" y="4489450"/>
              <a:ext cx="273050" cy="227013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6" name="Freeform 1027">
              <a:extLst>
                <a:ext uri="{FF2B5EF4-FFF2-40B4-BE49-F238E27FC236}">
                  <a16:creationId xmlns:a16="http://schemas.microsoft.com/office/drawing/2014/main" id="{7B6A782F-161E-4EA2-97B3-C51FDB6B1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62" y="4679950"/>
              <a:ext cx="319088" cy="217488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7" name="Freeform 1028">
              <a:extLst>
                <a:ext uri="{FF2B5EF4-FFF2-40B4-BE49-F238E27FC236}">
                  <a16:creationId xmlns:a16="http://schemas.microsoft.com/office/drawing/2014/main" id="{4ADA59FB-ECE3-45FF-84B7-3D88F9FD6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16488"/>
              <a:ext cx="466725" cy="198438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8" name="Freeform 1029">
              <a:extLst>
                <a:ext uri="{FF2B5EF4-FFF2-40B4-BE49-F238E27FC236}">
                  <a16:creationId xmlns:a16="http://schemas.microsoft.com/office/drawing/2014/main" id="{52E7D762-A352-47F9-81E6-BDDB5EE79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1012" y="4933950"/>
              <a:ext cx="322263" cy="1809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9" name="Freeform 1030">
              <a:extLst>
                <a:ext uri="{FF2B5EF4-FFF2-40B4-BE49-F238E27FC236}">
                  <a16:creationId xmlns:a16="http://schemas.microsoft.com/office/drawing/2014/main" id="{AF0B0F80-11CE-45F0-AE3B-9A360F1B58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35488"/>
              <a:ext cx="203200" cy="473075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0" name="Freeform 1031">
              <a:extLst>
                <a:ext uri="{FF2B5EF4-FFF2-40B4-BE49-F238E27FC236}">
                  <a16:creationId xmlns:a16="http://schemas.microsoft.com/office/drawing/2014/main" id="{63A2CFA3-84EA-4CA0-BD1B-32B35AF724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694238"/>
              <a:ext cx="157163" cy="3143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1" name="Freeform 1032">
              <a:extLst>
                <a:ext uri="{FF2B5EF4-FFF2-40B4-BE49-F238E27FC236}">
                  <a16:creationId xmlns:a16="http://schemas.microsoft.com/office/drawing/2014/main" id="{5D387161-1BC1-41C9-818B-BAD1A1243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651375"/>
              <a:ext cx="317500" cy="398463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2" name="Freeform 1033">
              <a:extLst>
                <a:ext uri="{FF2B5EF4-FFF2-40B4-BE49-F238E27FC236}">
                  <a16:creationId xmlns:a16="http://schemas.microsoft.com/office/drawing/2014/main" id="{D2EF6A64-FF91-487D-BEBE-25B027929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4810125"/>
              <a:ext cx="276225" cy="239713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3" name="Rectangle 1034">
              <a:extLst>
                <a:ext uri="{FF2B5EF4-FFF2-40B4-BE49-F238E27FC236}">
                  <a16:creationId xmlns:a16="http://schemas.microsoft.com/office/drawing/2014/main" id="{00CE6AA0-2DCE-4B44-AF1C-C5F756C8CF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22475" y="4967288"/>
              <a:ext cx="171450" cy="120650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4" name="Freeform 1035">
              <a:extLst>
                <a:ext uri="{FF2B5EF4-FFF2-40B4-BE49-F238E27FC236}">
                  <a16:creationId xmlns:a16="http://schemas.microsoft.com/office/drawing/2014/main" id="{D13000DB-0061-44C6-90F9-F89F8AEA8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3887" y="47498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5" name="Freeform 1036">
              <a:extLst>
                <a:ext uri="{FF2B5EF4-FFF2-40B4-BE49-F238E27FC236}">
                  <a16:creationId xmlns:a16="http://schemas.microsoft.com/office/drawing/2014/main" id="{2D38CD91-5BD8-4DF7-B45E-FF916FDF85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2612" y="4689475"/>
              <a:ext cx="9525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6" name="Freeform 1037">
              <a:extLst>
                <a:ext uri="{FF2B5EF4-FFF2-40B4-BE49-F238E27FC236}">
                  <a16:creationId xmlns:a16="http://schemas.microsoft.com/office/drawing/2014/main" id="{72DD0685-317E-4ECD-A251-48F5B68EB6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0075" y="4656138"/>
              <a:ext cx="144463" cy="158750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7" name="Freeform 1038">
              <a:extLst>
                <a:ext uri="{FF2B5EF4-FFF2-40B4-BE49-F238E27FC236}">
                  <a16:creationId xmlns:a16="http://schemas.microsoft.com/office/drawing/2014/main" id="{57099D22-BF17-4EE6-922B-38AF803E8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82762" y="46799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8" name="Freeform 1039">
              <a:extLst>
                <a:ext uri="{FF2B5EF4-FFF2-40B4-BE49-F238E27FC236}">
                  <a16:creationId xmlns:a16="http://schemas.microsoft.com/office/drawing/2014/main" id="{873E7B45-4CCD-4EBC-A922-0B8F51B39A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06550" y="4540250"/>
              <a:ext cx="203200" cy="15716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9" name="Freeform 1040">
              <a:extLst>
                <a:ext uri="{FF2B5EF4-FFF2-40B4-BE49-F238E27FC236}">
                  <a16:creationId xmlns:a16="http://schemas.microsoft.com/office/drawing/2014/main" id="{D3417CF5-F5F6-4511-8BAC-6ED808F93E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57350" y="4926013"/>
              <a:ext cx="161925" cy="147638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0" name="Freeform 1041">
              <a:extLst>
                <a:ext uri="{FF2B5EF4-FFF2-40B4-BE49-F238E27FC236}">
                  <a16:creationId xmlns:a16="http://schemas.microsoft.com/office/drawing/2014/main" id="{5B4A93C1-8121-4900-BD4A-59BF1379B7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5087" y="5054600"/>
              <a:ext cx="392113" cy="292100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1" name="Freeform 1042">
              <a:extLst>
                <a:ext uri="{FF2B5EF4-FFF2-40B4-BE49-F238E27FC236}">
                  <a16:creationId xmlns:a16="http://schemas.microsoft.com/office/drawing/2014/main" id="{60C9F5F7-A2C8-43D8-B672-41EDEE261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0975" y="5338763"/>
              <a:ext cx="512763" cy="20320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2" name="Freeform 1043">
              <a:extLst>
                <a:ext uri="{FF2B5EF4-FFF2-40B4-BE49-F238E27FC236}">
                  <a16:creationId xmlns:a16="http://schemas.microsoft.com/office/drawing/2014/main" id="{FA23A5CF-2262-435D-AA63-D538925672C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81300" y="5380038"/>
              <a:ext cx="309563" cy="15716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3" name="Freeform 1044">
              <a:extLst>
                <a:ext uri="{FF2B5EF4-FFF2-40B4-BE49-F238E27FC236}">
                  <a16:creationId xmlns:a16="http://schemas.microsoft.com/office/drawing/2014/main" id="{E6623F37-78A8-4738-86F4-7E27F204DF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5102225"/>
              <a:ext cx="457200" cy="338138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4" name="Freeform 1045">
              <a:extLst>
                <a:ext uri="{FF2B5EF4-FFF2-40B4-BE49-F238E27FC236}">
                  <a16:creationId xmlns:a16="http://schemas.microsoft.com/office/drawing/2014/main" id="{36AB43AA-A614-43EE-9409-BEBF7F1C05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8137" y="5114925"/>
              <a:ext cx="74613" cy="33338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5" name="Freeform 1046">
              <a:extLst>
                <a:ext uri="{FF2B5EF4-FFF2-40B4-BE49-F238E27FC236}">
                  <a16:creationId xmlns:a16="http://schemas.microsoft.com/office/drawing/2014/main" id="{6F41B5D8-9405-46F8-81B4-38816EE0D5F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740025" y="5106988"/>
              <a:ext cx="350838" cy="300038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6" name="Freeform 1047">
              <a:extLst>
                <a:ext uri="{FF2B5EF4-FFF2-40B4-BE49-F238E27FC236}">
                  <a16:creationId xmlns:a16="http://schemas.microsoft.com/office/drawing/2014/main" id="{4E866B07-4EF4-413E-BFEF-35D4809734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00325" y="4870450"/>
              <a:ext cx="292100" cy="46831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7" name="Freeform 1048">
              <a:extLst>
                <a:ext uri="{FF2B5EF4-FFF2-40B4-BE49-F238E27FC236}">
                  <a16:creationId xmlns:a16="http://schemas.microsoft.com/office/drawing/2014/main" id="{CD0B2091-02AA-42CB-B9EB-B1C6E3AF0ED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00325" y="5018088"/>
              <a:ext cx="292100" cy="306388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8" name="Freeform 1049">
              <a:extLst>
                <a:ext uri="{FF2B5EF4-FFF2-40B4-BE49-F238E27FC236}">
                  <a16:creationId xmlns:a16="http://schemas.microsoft.com/office/drawing/2014/main" id="{2AFDC7A8-4F2F-45C9-94AD-91A2A0BCE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22875"/>
              <a:ext cx="147638" cy="147638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9" name="Freeform 1050">
              <a:extLst>
                <a:ext uri="{FF2B5EF4-FFF2-40B4-BE49-F238E27FC236}">
                  <a16:creationId xmlns:a16="http://schemas.microsoft.com/office/drawing/2014/main" id="{059CE0F4-4D80-415A-B646-A075CA8906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5194300"/>
              <a:ext cx="166688" cy="144463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0" name="Freeform 1051">
              <a:extLst>
                <a:ext uri="{FF2B5EF4-FFF2-40B4-BE49-F238E27FC236}">
                  <a16:creationId xmlns:a16="http://schemas.microsoft.com/office/drawing/2014/main" id="{1B16D4A9-6141-4B8E-B444-C57C69E07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65412" y="5041900"/>
              <a:ext cx="217488" cy="304800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1" name="Freeform 1052">
              <a:extLst>
                <a:ext uri="{FF2B5EF4-FFF2-40B4-BE49-F238E27FC236}">
                  <a16:creationId xmlns:a16="http://schemas.microsoft.com/office/drawing/2014/main" id="{65A7281F-E1BE-4B04-9783-882E250AE0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76537" y="5249863"/>
              <a:ext cx="176213" cy="161925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2" name="Freeform 1053">
              <a:extLst>
                <a:ext uri="{FF2B5EF4-FFF2-40B4-BE49-F238E27FC236}">
                  <a16:creationId xmlns:a16="http://schemas.microsoft.com/office/drawing/2014/main" id="{369B2C4B-A96C-48F5-9E92-7B83C4E2D0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0175" y="5114925"/>
              <a:ext cx="152400" cy="190500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3" name="Freeform 1054">
              <a:extLst>
                <a:ext uri="{FF2B5EF4-FFF2-40B4-BE49-F238E27FC236}">
                  <a16:creationId xmlns:a16="http://schemas.microsoft.com/office/drawing/2014/main" id="{BAC92B5F-7E77-4B1E-99AD-D2E4F2F85F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52725" y="5249863"/>
              <a:ext cx="268288" cy="185738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4" name="Freeform 1055">
              <a:extLst>
                <a:ext uri="{FF2B5EF4-FFF2-40B4-BE49-F238E27FC236}">
                  <a16:creationId xmlns:a16="http://schemas.microsoft.com/office/drawing/2014/main" id="{F4B50116-B453-4ED4-913B-7F7A27967A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62250" y="5213350"/>
              <a:ext cx="166688" cy="171450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5" name="Freeform 1056">
              <a:extLst>
                <a:ext uri="{FF2B5EF4-FFF2-40B4-BE49-F238E27FC236}">
                  <a16:creationId xmlns:a16="http://schemas.microsoft.com/office/drawing/2014/main" id="{E8F72C50-3409-48B5-BFF2-E8C5E507F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1752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6" name="Freeform 1057">
              <a:extLst>
                <a:ext uri="{FF2B5EF4-FFF2-40B4-BE49-F238E27FC236}">
                  <a16:creationId xmlns:a16="http://schemas.microsoft.com/office/drawing/2014/main" id="{266DD305-63E2-46BE-BD6E-A4EC18D310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3987" y="5226050"/>
              <a:ext cx="160338" cy="139700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7" name="Freeform 1058">
              <a:extLst>
                <a:ext uri="{FF2B5EF4-FFF2-40B4-BE49-F238E27FC236}">
                  <a16:creationId xmlns:a16="http://schemas.microsoft.com/office/drawing/2014/main" id="{F6FE46DF-3747-4EE7-B360-203CE6A39E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5235575"/>
              <a:ext cx="185738" cy="120650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8" name="Freeform 1059">
              <a:extLst>
                <a:ext uri="{FF2B5EF4-FFF2-40B4-BE49-F238E27FC236}">
                  <a16:creationId xmlns:a16="http://schemas.microsoft.com/office/drawing/2014/main" id="{7BA107D2-40F9-4D15-B761-A1A3F5A7C4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2062" y="4994275"/>
              <a:ext cx="503238" cy="593725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9" name="Freeform 1060">
              <a:extLst>
                <a:ext uri="{FF2B5EF4-FFF2-40B4-BE49-F238E27FC236}">
                  <a16:creationId xmlns:a16="http://schemas.microsoft.com/office/drawing/2014/main" id="{1F138144-FD39-40DB-9750-EF96019EA0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2862" y="5259388"/>
              <a:ext cx="234950" cy="258763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0" name="Freeform 1061">
              <a:extLst>
                <a:ext uri="{FF2B5EF4-FFF2-40B4-BE49-F238E27FC236}">
                  <a16:creationId xmlns:a16="http://schemas.microsoft.com/office/drawing/2014/main" id="{9DE25027-64F5-44D7-B758-DC780BF414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73625"/>
              <a:ext cx="133350" cy="52388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1" name="Freeform 1062">
              <a:extLst>
                <a:ext uri="{FF2B5EF4-FFF2-40B4-BE49-F238E27FC236}">
                  <a16:creationId xmlns:a16="http://schemas.microsoft.com/office/drawing/2014/main" id="{1EE71F61-F09A-4FCC-91BB-755518E74C0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679700" y="4873625"/>
              <a:ext cx="184150" cy="120650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2" name="Freeform 1063">
              <a:extLst>
                <a:ext uri="{FF2B5EF4-FFF2-40B4-BE49-F238E27FC236}">
                  <a16:creationId xmlns:a16="http://schemas.microsoft.com/office/drawing/2014/main" id="{D42ED9C7-4926-4630-AF81-B3A398AA7C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4500" y="5102225"/>
              <a:ext cx="198438" cy="188913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3" name="Freeform 1064">
              <a:extLst>
                <a:ext uri="{FF2B5EF4-FFF2-40B4-BE49-F238E27FC236}">
                  <a16:creationId xmlns:a16="http://schemas.microsoft.com/office/drawing/2014/main" id="{CBB7E011-79DE-4CDB-A31D-51AE603321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00387" y="5365750"/>
              <a:ext cx="128588" cy="1349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4" name="Freeform 1065">
              <a:extLst>
                <a:ext uri="{FF2B5EF4-FFF2-40B4-BE49-F238E27FC236}">
                  <a16:creationId xmlns:a16="http://schemas.microsoft.com/office/drawing/2014/main" id="{2CAB2533-CD1B-41EE-AC6E-E4F4F73D64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100" y="5476876"/>
              <a:ext cx="147638" cy="101600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5" name="Freeform 1066">
              <a:extLst>
                <a:ext uri="{FF2B5EF4-FFF2-40B4-BE49-F238E27FC236}">
                  <a16:creationId xmlns:a16="http://schemas.microsoft.com/office/drawing/2014/main" id="{AE79FB2E-BCF1-4276-AE0C-6829CA76BB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36825" y="5046663"/>
              <a:ext cx="58738" cy="15240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6" name="Freeform 1067">
              <a:extLst>
                <a:ext uri="{FF2B5EF4-FFF2-40B4-BE49-F238E27FC236}">
                  <a16:creationId xmlns:a16="http://schemas.microsoft.com/office/drawing/2014/main" id="{EADB1E1A-D0FD-461B-A155-C3A41292C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7" name="Freeform 1068">
              <a:extLst>
                <a:ext uri="{FF2B5EF4-FFF2-40B4-BE49-F238E27FC236}">
                  <a16:creationId xmlns:a16="http://schemas.microsoft.com/office/drawing/2014/main" id="{C61DBBD5-E545-4E8B-BEED-09B071B7DB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8" name="Freeform 1069">
              <a:extLst>
                <a:ext uri="{FF2B5EF4-FFF2-40B4-BE49-F238E27FC236}">
                  <a16:creationId xmlns:a16="http://schemas.microsoft.com/office/drawing/2014/main" id="{7FC243E2-B3BF-4D1C-9DA1-7AD7EAAFCB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4787" y="4902200"/>
              <a:ext cx="7938" cy="79375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9" name="Freeform 1070">
              <a:extLst>
                <a:ext uri="{FF2B5EF4-FFF2-40B4-BE49-F238E27FC236}">
                  <a16:creationId xmlns:a16="http://schemas.microsoft.com/office/drawing/2014/main" id="{3277ED12-7059-4A19-AE78-89A20103DC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962" y="4897438"/>
              <a:ext cx="19050" cy="96838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0" name="Freeform 1071">
              <a:extLst>
                <a:ext uri="{FF2B5EF4-FFF2-40B4-BE49-F238E27FC236}">
                  <a16:creationId xmlns:a16="http://schemas.microsoft.com/office/drawing/2014/main" id="{1D88087E-7646-4240-BDC7-6912F2D7E7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1" name="Freeform 1072">
              <a:extLst>
                <a:ext uri="{FF2B5EF4-FFF2-40B4-BE49-F238E27FC236}">
                  <a16:creationId xmlns:a16="http://schemas.microsoft.com/office/drawing/2014/main" id="{390544BF-FB39-482D-AE86-333AF326D9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25737" y="489267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2" name="Freeform 1073">
              <a:extLst>
                <a:ext uri="{FF2B5EF4-FFF2-40B4-BE49-F238E27FC236}">
                  <a16:creationId xmlns:a16="http://schemas.microsoft.com/office/drawing/2014/main" id="{4CCA3AB7-0463-41B8-A248-8B0720EC84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1450" y="4897438"/>
              <a:ext cx="23813" cy="60325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3" name="Freeform 1074">
              <a:extLst>
                <a:ext uri="{FF2B5EF4-FFF2-40B4-BE49-F238E27FC236}">
                  <a16:creationId xmlns:a16="http://schemas.microsoft.com/office/drawing/2014/main" id="{5527664F-C6AB-44B9-9FF3-2C112D4B6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16212" y="4897438"/>
              <a:ext cx="31750" cy="60325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4" name="Freeform 1075">
              <a:extLst>
                <a:ext uri="{FF2B5EF4-FFF2-40B4-BE49-F238E27FC236}">
                  <a16:creationId xmlns:a16="http://schemas.microsoft.com/office/drawing/2014/main" id="{59B7AED6-E41E-43DA-9CB4-A57B8C54474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841625" y="4926013"/>
              <a:ext cx="0" cy="41275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5" name="Freeform 1076">
              <a:extLst>
                <a:ext uri="{FF2B5EF4-FFF2-40B4-BE49-F238E27FC236}">
                  <a16:creationId xmlns:a16="http://schemas.microsoft.com/office/drawing/2014/main" id="{2367E12A-C62A-4A0D-8CA5-532603DA2C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27337" y="4916488"/>
              <a:ext cx="19050" cy="77788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6" name="Freeform 1077">
              <a:extLst>
                <a:ext uri="{FF2B5EF4-FFF2-40B4-BE49-F238E27FC236}">
                  <a16:creationId xmlns:a16="http://schemas.microsoft.com/office/drawing/2014/main" id="{91C41A84-9231-44E7-B5EE-586B06A9E8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1125" y="5341938"/>
              <a:ext cx="111125" cy="889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7" name="Freeform 1078">
              <a:extLst>
                <a:ext uri="{FF2B5EF4-FFF2-40B4-BE49-F238E27FC236}">
                  <a16:creationId xmlns:a16="http://schemas.microsoft.com/office/drawing/2014/main" id="{99C43C99-65CE-4649-8135-A212D0A8F9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9700" y="5375275"/>
              <a:ext cx="31750" cy="31750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8" name="Freeform 1079">
              <a:extLst>
                <a:ext uri="{FF2B5EF4-FFF2-40B4-BE49-F238E27FC236}">
                  <a16:creationId xmlns:a16="http://schemas.microsoft.com/office/drawing/2014/main" id="{B7C3CC4E-DBD3-4553-8CF2-54F9B6F60D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24100" y="5384800"/>
              <a:ext cx="369888" cy="2682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9" name="Freeform 1080">
              <a:extLst>
                <a:ext uri="{FF2B5EF4-FFF2-40B4-BE49-F238E27FC236}">
                  <a16:creationId xmlns:a16="http://schemas.microsoft.com/office/drawing/2014/main" id="{DE01ED7A-82C0-4B34-A4F5-58B7693B69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953000"/>
              <a:ext cx="873125" cy="458788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0" name="Freeform 1081">
              <a:extLst>
                <a:ext uri="{FF2B5EF4-FFF2-40B4-BE49-F238E27FC236}">
                  <a16:creationId xmlns:a16="http://schemas.microsoft.com/office/drawing/2014/main" id="{830722FD-50B1-489D-AC08-9B6332E7ACD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987" y="5054600"/>
              <a:ext cx="508000" cy="334963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1" name="Freeform 1082">
              <a:extLst>
                <a:ext uri="{FF2B5EF4-FFF2-40B4-BE49-F238E27FC236}">
                  <a16:creationId xmlns:a16="http://schemas.microsoft.com/office/drawing/2014/main" id="{6D1F8365-0BFD-4386-B0B9-BC6C2CFB29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7862" y="4591050"/>
              <a:ext cx="684213" cy="704850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2" name="Freeform 1083">
              <a:extLst>
                <a:ext uri="{FF2B5EF4-FFF2-40B4-BE49-F238E27FC236}">
                  <a16:creationId xmlns:a16="http://schemas.microsoft.com/office/drawing/2014/main" id="{A807FD42-E0CA-4C7C-ACEA-9500CC914E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737" y="4684713"/>
              <a:ext cx="106363" cy="920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3" name="Freeform 1084">
              <a:extLst>
                <a:ext uri="{FF2B5EF4-FFF2-40B4-BE49-F238E27FC236}">
                  <a16:creationId xmlns:a16="http://schemas.microsoft.com/office/drawing/2014/main" id="{FAF6DE89-CEAE-4022-BE28-27E471AFA42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87387" y="4656138"/>
              <a:ext cx="587375" cy="5794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4" name="Freeform 1085">
              <a:extLst>
                <a:ext uri="{FF2B5EF4-FFF2-40B4-BE49-F238E27FC236}">
                  <a16:creationId xmlns:a16="http://schemas.microsoft.com/office/drawing/2014/main" id="{C82F2EB1-CEA9-4368-B53C-23BBDCCD65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7500" y="4359275"/>
              <a:ext cx="522288" cy="825500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5" name="Freeform 1086">
              <a:extLst>
                <a:ext uri="{FF2B5EF4-FFF2-40B4-BE49-F238E27FC236}">
                  <a16:creationId xmlns:a16="http://schemas.microsoft.com/office/drawing/2014/main" id="{F04D43C3-7A04-4133-A3E1-EF1FF786195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22262" y="4641850"/>
              <a:ext cx="498475" cy="50641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6" name="Freeform 1087">
              <a:extLst>
                <a:ext uri="{FF2B5EF4-FFF2-40B4-BE49-F238E27FC236}">
                  <a16:creationId xmlns:a16="http://schemas.microsoft.com/office/drawing/2014/main" id="{6BBFD910-C761-4D57-893C-7BB716EE4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100" y="4911725"/>
              <a:ext cx="185738" cy="319088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7" name="Freeform 1088">
              <a:extLst>
                <a:ext uri="{FF2B5EF4-FFF2-40B4-BE49-F238E27FC236}">
                  <a16:creationId xmlns:a16="http://schemas.microsoft.com/office/drawing/2014/main" id="{FADC8A17-D166-4DE5-8763-ADFD7A9866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6112" y="4856163"/>
              <a:ext cx="203200" cy="323850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8" name="Freeform 1089">
              <a:extLst>
                <a:ext uri="{FF2B5EF4-FFF2-40B4-BE49-F238E27FC236}">
                  <a16:creationId xmlns:a16="http://schemas.microsoft.com/office/drawing/2014/main" id="{6DF9CD9B-504C-438A-A9E8-07C7CABDDF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614863"/>
              <a:ext cx="331788" cy="584200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9" name="Freeform 1090">
              <a:extLst>
                <a:ext uri="{FF2B5EF4-FFF2-40B4-BE49-F238E27FC236}">
                  <a16:creationId xmlns:a16="http://schemas.microsoft.com/office/drawing/2014/main" id="{4C59052F-566E-426B-B76A-C6DA9F9480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987" y="4916488"/>
              <a:ext cx="277813" cy="352425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0" name="Freeform 1091">
              <a:extLst>
                <a:ext uri="{FF2B5EF4-FFF2-40B4-BE49-F238E27FC236}">
                  <a16:creationId xmlns:a16="http://schemas.microsoft.com/office/drawing/2014/main" id="{AB634872-F573-466E-8EE1-4D686E1B7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767263"/>
              <a:ext cx="239713" cy="381000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1" name="Freeform 1092">
              <a:extLst>
                <a:ext uri="{FF2B5EF4-FFF2-40B4-BE49-F238E27FC236}">
                  <a16:creationId xmlns:a16="http://schemas.microsoft.com/office/drawing/2014/main" id="{7A99E028-4F0B-498B-9FF0-2E0FB4882E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187" y="4878388"/>
              <a:ext cx="379413" cy="366713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2" name="Freeform 1093">
              <a:extLst>
                <a:ext uri="{FF2B5EF4-FFF2-40B4-BE49-F238E27FC236}">
                  <a16:creationId xmlns:a16="http://schemas.microsoft.com/office/drawing/2014/main" id="{BB56E3E1-5991-4D17-8B40-8A4F340FC3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2475" y="4865688"/>
              <a:ext cx="263525" cy="369888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3" name="Freeform 1094">
              <a:extLst>
                <a:ext uri="{FF2B5EF4-FFF2-40B4-BE49-F238E27FC236}">
                  <a16:creationId xmlns:a16="http://schemas.microsoft.com/office/drawing/2014/main" id="{EB8FB5B1-5DCB-4EB2-911A-A8371461BF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550" y="4841875"/>
              <a:ext cx="207963" cy="3111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9" name="Freeform 1096">
              <a:extLst>
                <a:ext uri="{FF2B5EF4-FFF2-40B4-BE49-F238E27FC236}">
                  <a16:creationId xmlns:a16="http://schemas.microsoft.com/office/drawing/2014/main" id="{A66A9977-707B-499C-953B-973878BC91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7537" y="4926013"/>
              <a:ext cx="207963" cy="3095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0" name="Freeform 1097">
              <a:extLst>
                <a:ext uri="{FF2B5EF4-FFF2-40B4-BE49-F238E27FC236}">
                  <a16:creationId xmlns:a16="http://schemas.microsoft.com/office/drawing/2014/main" id="{11DAFC71-7615-4331-8293-A9E73B1069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5637" y="4926013"/>
              <a:ext cx="249238" cy="263525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1" name="Freeform 1098">
              <a:extLst>
                <a:ext uri="{FF2B5EF4-FFF2-40B4-BE49-F238E27FC236}">
                  <a16:creationId xmlns:a16="http://schemas.microsoft.com/office/drawing/2014/main" id="{0685AB5B-E118-481E-9289-AA755BE1D0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150" y="4706938"/>
              <a:ext cx="1127125" cy="760413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2" name="Freeform 1099">
              <a:extLst>
                <a:ext uri="{FF2B5EF4-FFF2-40B4-BE49-F238E27FC236}">
                  <a16:creationId xmlns:a16="http://schemas.microsoft.com/office/drawing/2014/main" id="{4F82429F-18B1-4CEA-848D-90B6CCF6A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112" y="5092700"/>
              <a:ext cx="531813" cy="33813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3" name="Freeform 1100">
              <a:extLst>
                <a:ext uri="{FF2B5EF4-FFF2-40B4-BE49-F238E27FC236}">
                  <a16:creationId xmlns:a16="http://schemas.microsoft.com/office/drawing/2014/main" id="{A5ED2143-A5E1-48F3-A6F7-79F0D50AD5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8624" y="4368800"/>
              <a:ext cx="239713" cy="6508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4" name="Freeform 1101">
              <a:extLst>
                <a:ext uri="{FF2B5EF4-FFF2-40B4-BE49-F238E27FC236}">
                  <a16:creationId xmlns:a16="http://schemas.microsoft.com/office/drawing/2014/main" id="{E4EFDB33-72A6-40B2-8C3A-EABB9A036EF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73062" y="4368800"/>
              <a:ext cx="333375" cy="2222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5" name="Freeform 1102">
              <a:extLst>
                <a:ext uri="{FF2B5EF4-FFF2-40B4-BE49-F238E27FC236}">
                  <a16:creationId xmlns:a16="http://schemas.microsoft.com/office/drawing/2014/main" id="{2E42E672-03EA-4117-8D7D-801F048420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662" y="4595813"/>
              <a:ext cx="384175" cy="296863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6" name="Freeform 1103">
              <a:extLst>
                <a:ext uri="{FF2B5EF4-FFF2-40B4-BE49-F238E27FC236}">
                  <a16:creationId xmlns:a16="http://schemas.microsoft.com/office/drawing/2014/main" id="{767C1853-14D3-404E-9195-996AEF3FD6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30324" y="4962525"/>
              <a:ext cx="207963" cy="273050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7" name="Freeform 1104">
              <a:extLst>
                <a:ext uri="{FF2B5EF4-FFF2-40B4-BE49-F238E27FC236}">
                  <a16:creationId xmlns:a16="http://schemas.microsoft.com/office/drawing/2014/main" id="{FB650284-9987-4506-9526-0118A24FF4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099" y="5338763"/>
              <a:ext cx="287338" cy="128588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8" name="Freeform 1105">
              <a:extLst>
                <a:ext uri="{FF2B5EF4-FFF2-40B4-BE49-F238E27FC236}">
                  <a16:creationId xmlns:a16="http://schemas.microsoft.com/office/drawing/2014/main" id="{F2A50C17-9D6D-4FA1-86DD-564FACDE78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137" y="4791075"/>
              <a:ext cx="142875" cy="24130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9" name="Freeform 1106">
              <a:extLst>
                <a:ext uri="{FF2B5EF4-FFF2-40B4-BE49-F238E27FC236}">
                  <a16:creationId xmlns:a16="http://schemas.microsoft.com/office/drawing/2014/main" id="{D2836910-0F36-4511-878B-A30B074E10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4187" y="4448175"/>
              <a:ext cx="41275" cy="120650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0" name="Freeform 1107">
              <a:extLst>
                <a:ext uri="{FF2B5EF4-FFF2-40B4-BE49-F238E27FC236}">
                  <a16:creationId xmlns:a16="http://schemas.microsoft.com/office/drawing/2014/main" id="{18312949-6852-420C-B0D2-B87B70FEC4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3888"/>
              <a:ext cx="69850" cy="15716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1" name="Freeform 1108">
              <a:extLst>
                <a:ext uri="{FF2B5EF4-FFF2-40B4-BE49-F238E27FC236}">
                  <a16:creationId xmlns:a16="http://schemas.microsoft.com/office/drawing/2014/main" id="{38642AE0-99B3-45DE-BC37-B71254A322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2" name="Freeform 1109">
              <a:extLst>
                <a:ext uri="{FF2B5EF4-FFF2-40B4-BE49-F238E27FC236}">
                  <a16:creationId xmlns:a16="http://schemas.microsoft.com/office/drawing/2014/main" id="{C16983D1-6414-406C-88D4-C49F0C133F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662" y="4438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3" name="Freeform 1110">
              <a:extLst>
                <a:ext uri="{FF2B5EF4-FFF2-40B4-BE49-F238E27FC236}">
                  <a16:creationId xmlns:a16="http://schemas.microsoft.com/office/drawing/2014/main" id="{D6A3ECF2-6E1D-404F-9F2D-E99F5E8D40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49" y="4443413"/>
              <a:ext cx="17463" cy="11112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4" name="Freeform 1111">
              <a:extLst>
                <a:ext uri="{FF2B5EF4-FFF2-40B4-BE49-F238E27FC236}">
                  <a16:creationId xmlns:a16="http://schemas.microsoft.com/office/drawing/2014/main" id="{2496FCF6-43EB-4306-977C-4760505E11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912" y="4438650"/>
              <a:ext cx="31750" cy="115888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5" name="Freeform 1112">
              <a:extLst>
                <a:ext uri="{FF2B5EF4-FFF2-40B4-BE49-F238E27FC236}">
                  <a16:creationId xmlns:a16="http://schemas.microsoft.com/office/drawing/2014/main" id="{4C9A3C75-737E-43B7-92AF-3AAB6367E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6" name="Freeform 1113">
              <a:extLst>
                <a:ext uri="{FF2B5EF4-FFF2-40B4-BE49-F238E27FC236}">
                  <a16:creationId xmlns:a16="http://schemas.microsoft.com/office/drawing/2014/main" id="{FF0510E6-CA49-44A5-8CC5-FF23DE37B6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8150" y="4443413"/>
              <a:ext cx="9525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7" name="Freeform 1114">
              <a:extLst>
                <a:ext uri="{FF2B5EF4-FFF2-40B4-BE49-F238E27FC236}">
                  <a16:creationId xmlns:a16="http://schemas.microsoft.com/office/drawing/2014/main" id="{01D4FDBD-F7C9-4B3B-B5CA-4187974A59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349" y="4448175"/>
              <a:ext cx="26988" cy="50800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8" name="Freeform 1115">
              <a:extLst>
                <a:ext uri="{FF2B5EF4-FFF2-40B4-BE49-F238E27FC236}">
                  <a16:creationId xmlns:a16="http://schemas.microsoft.com/office/drawing/2014/main" id="{08AC30CF-7DCB-45FB-AF3C-7700564A1D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2774" y="4424363"/>
              <a:ext cx="65088" cy="120650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9" name="Freeform 1116">
              <a:extLst>
                <a:ext uri="{FF2B5EF4-FFF2-40B4-BE49-F238E27FC236}">
                  <a16:creationId xmlns:a16="http://schemas.microsoft.com/office/drawing/2014/main" id="{6A71A6F3-B339-4CB9-8EAE-CB13D8E14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6362" y="4953000"/>
              <a:ext cx="1066800" cy="1057275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0" name="Rectangle 1117">
              <a:extLst>
                <a:ext uri="{FF2B5EF4-FFF2-40B4-BE49-F238E27FC236}">
                  <a16:creationId xmlns:a16="http://schemas.microsoft.com/office/drawing/2014/main" id="{88EFDE4A-F746-4A13-B1DD-3FBBB83045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1" name="Rectangle 1118">
              <a:extLst>
                <a:ext uri="{FF2B5EF4-FFF2-40B4-BE49-F238E27FC236}">
                  <a16:creationId xmlns:a16="http://schemas.microsoft.com/office/drawing/2014/main" id="{54737FEC-F3A3-478B-9610-143021693B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92262" y="52403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2" name="Freeform 1119">
              <a:extLst>
                <a:ext uri="{FF2B5EF4-FFF2-40B4-BE49-F238E27FC236}">
                  <a16:creationId xmlns:a16="http://schemas.microsoft.com/office/drawing/2014/main" id="{0F54CBA0-AE09-4EC1-9C78-046F4B56317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504950" y="5314950"/>
              <a:ext cx="768350" cy="84138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3" name="Freeform 1120">
              <a:extLst>
                <a:ext uri="{FF2B5EF4-FFF2-40B4-BE49-F238E27FC236}">
                  <a16:creationId xmlns:a16="http://schemas.microsoft.com/office/drawing/2014/main" id="{6583F4CD-2CED-425F-B737-810F638EE9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4949" y="5041900"/>
              <a:ext cx="823913" cy="889000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4" name="Freeform 1121">
              <a:extLst>
                <a:ext uri="{FF2B5EF4-FFF2-40B4-BE49-F238E27FC236}">
                  <a16:creationId xmlns:a16="http://schemas.microsoft.com/office/drawing/2014/main" id="{6D937BE8-0B70-4388-ACAB-4D6189545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0212" y="5189538"/>
              <a:ext cx="474663" cy="51435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5" name="Freeform 1122">
              <a:extLst>
                <a:ext uri="{FF2B5EF4-FFF2-40B4-BE49-F238E27FC236}">
                  <a16:creationId xmlns:a16="http://schemas.microsoft.com/office/drawing/2014/main" id="{60772B65-04E3-4683-8081-90CF1F2A8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84399" y="509270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6" name="Freeform 1123">
              <a:extLst>
                <a:ext uri="{FF2B5EF4-FFF2-40B4-BE49-F238E27FC236}">
                  <a16:creationId xmlns:a16="http://schemas.microsoft.com/office/drawing/2014/main" id="{EC529405-922B-4065-B6F5-CBD0ACF94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2649" y="5041900"/>
              <a:ext cx="188913" cy="20320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7" name="Freeform 1124">
              <a:extLst>
                <a:ext uri="{FF2B5EF4-FFF2-40B4-BE49-F238E27FC236}">
                  <a16:creationId xmlns:a16="http://schemas.microsoft.com/office/drawing/2014/main" id="{1CD251D3-101E-4685-84CA-4DA091996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74800" y="4957763"/>
              <a:ext cx="222250" cy="180975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8" name="Freeform 1125">
              <a:extLst>
                <a:ext uri="{FF2B5EF4-FFF2-40B4-BE49-F238E27FC236}">
                  <a16:creationId xmlns:a16="http://schemas.microsoft.com/office/drawing/2014/main" id="{4AC2D360-8786-4331-89B9-6CD9CD9A84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0649" y="5411788"/>
              <a:ext cx="157163" cy="282575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9" name="Freeform 1126">
              <a:extLst>
                <a:ext uri="{FF2B5EF4-FFF2-40B4-BE49-F238E27FC236}">
                  <a16:creationId xmlns:a16="http://schemas.microsoft.com/office/drawing/2014/main" id="{AC015280-1605-4901-8FBB-7767E4144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6400" y="5838825"/>
              <a:ext cx="244475" cy="161925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0" name="Freeform 1127">
              <a:extLst>
                <a:ext uri="{FF2B5EF4-FFF2-40B4-BE49-F238E27FC236}">
                  <a16:creationId xmlns:a16="http://schemas.microsoft.com/office/drawing/2014/main" id="{E0027C17-9D4D-4DD3-9B3F-8071526DE9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9487" y="5672138"/>
              <a:ext cx="14288" cy="476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1" name="Freeform 1128">
              <a:extLst>
                <a:ext uri="{FF2B5EF4-FFF2-40B4-BE49-F238E27FC236}">
                  <a16:creationId xmlns:a16="http://schemas.microsoft.com/office/drawing/2014/main" id="{ECFF2F13-5472-417C-A21A-EFD55543F0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4724" y="5486400"/>
              <a:ext cx="185738" cy="282575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2" name="Freeform 1129">
              <a:extLst>
                <a:ext uri="{FF2B5EF4-FFF2-40B4-BE49-F238E27FC236}">
                  <a16:creationId xmlns:a16="http://schemas.microsoft.com/office/drawing/2014/main" id="{931A0A9C-FE74-4B64-9047-32EDFD9296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360988"/>
              <a:ext cx="319088" cy="301625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3" name="Freeform 1130">
              <a:extLst>
                <a:ext uri="{FF2B5EF4-FFF2-40B4-BE49-F238E27FC236}">
                  <a16:creationId xmlns:a16="http://schemas.microsoft.com/office/drawing/2014/main" id="{DFDBDFE0-EFF1-4CD4-B083-CE90871D3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7224" y="5402263"/>
              <a:ext cx="280988" cy="255588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4" name="Freeform 1131">
              <a:extLst>
                <a:ext uri="{FF2B5EF4-FFF2-40B4-BE49-F238E27FC236}">
                  <a16:creationId xmlns:a16="http://schemas.microsoft.com/office/drawing/2014/main" id="{6BDF3B7A-F646-45A5-93F7-4C7529CBF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87699" y="5565775"/>
              <a:ext cx="106363" cy="101600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5" name="Freeform 1132">
              <a:extLst>
                <a:ext uri="{FF2B5EF4-FFF2-40B4-BE49-F238E27FC236}">
                  <a16:creationId xmlns:a16="http://schemas.microsoft.com/office/drawing/2014/main" id="{E7FE70A2-9DCB-4679-A4FB-C22B401175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55950" y="5638800"/>
              <a:ext cx="60325" cy="38100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6" name="Freeform 1133">
              <a:extLst>
                <a:ext uri="{FF2B5EF4-FFF2-40B4-BE49-F238E27FC236}">
                  <a16:creationId xmlns:a16="http://schemas.microsoft.com/office/drawing/2014/main" id="{C607DCCA-BAB6-4E12-8395-A0675BD737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148263"/>
              <a:ext cx="319088" cy="306388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7" name="Freeform 1134">
              <a:extLst>
                <a:ext uri="{FF2B5EF4-FFF2-40B4-BE49-F238E27FC236}">
                  <a16:creationId xmlns:a16="http://schemas.microsoft.com/office/drawing/2014/main" id="{0ADDA0A1-F6E6-4E9B-8CFB-186D4929D6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3837" y="5189538"/>
              <a:ext cx="280988" cy="260350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8" name="Freeform 1135">
              <a:extLst>
                <a:ext uri="{FF2B5EF4-FFF2-40B4-BE49-F238E27FC236}">
                  <a16:creationId xmlns:a16="http://schemas.microsoft.com/office/drawing/2014/main" id="{A127C334-5BD2-4292-B1F1-F2EA2EC85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24312" y="5351463"/>
              <a:ext cx="106363" cy="10795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9" name="Freeform 1136">
              <a:extLst>
                <a:ext uri="{FF2B5EF4-FFF2-40B4-BE49-F238E27FC236}">
                  <a16:creationId xmlns:a16="http://schemas.microsoft.com/office/drawing/2014/main" id="{1390A1F8-B2FC-4A7D-B7AF-5EEF15A95A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2562" y="5430838"/>
              <a:ext cx="58738" cy="31750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0" name="Freeform 1137">
              <a:extLst>
                <a:ext uri="{FF2B5EF4-FFF2-40B4-BE49-F238E27FC236}">
                  <a16:creationId xmlns:a16="http://schemas.microsoft.com/office/drawing/2014/main" id="{727F96A8-44C0-4E2C-9E24-0DCF4AFE11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0463" y="5235575"/>
              <a:ext cx="304800" cy="24606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1" name="Freeform 1138">
              <a:extLst>
                <a:ext uri="{FF2B5EF4-FFF2-40B4-BE49-F238E27FC236}">
                  <a16:creationId xmlns:a16="http://schemas.microsoft.com/office/drawing/2014/main" id="{0A0BECF1-EDE5-47A7-8DF1-AC493A6C9D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56025" y="5245100"/>
              <a:ext cx="244475" cy="2222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2" name="Freeform 1139">
              <a:extLst>
                <a:ext uri="{FF2B5EF4-FFF2-40B4-BE49-F238E27FC236}">
                  <a16:creationId xmlns:a16="http://schemas.microsoft.com/office/drawing/2014/main" id="{6E8A0585-C261-481C-AF3D-D21AAA07CA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37000" y="5360988"/>
              <a:ext cx="77788" cy="101600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3" name="Freeform 1140">
              <a:extLst>
                <a:ext uri="{FF2B5EF4-FFF2-40B4-BE49-F238E27FC236}">
                  <a16:creationId xmlns:a16="http://schemas.microsoft.com/office/drawing/2014/main" id="{D18780B5-9054-40DE-84F6-3911018761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00500" y="5426075"/>
              <a:ext cx="50800" cy="28575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E3E3E6-EFF2-41DB-97E4-293D97325E75}"/>
              </a:ext>
            </a:extLst>
          </p:cNvPr>
          <p:cNvSpPr txBox="1"/>
          <p:nvPr/>
        </p:nvSpPr>
        <p:spPr>
          <a:xfrm>
            <a:off x="1908768" y="3208625"/>
            <a:ext cx="3847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5D314E"/>
                </a:solidFill>
                <a:effectLst/>
                <a:uLnTx/>
                <a:uFillTx/>
                <a:latin typeface="Segoe UI Historic"/>
                <a:ea typeface="Segoe UI Historic"/>
                <a:cs typeface="Calibri"/>
              </a:rPr>
              <a:t>- Ashish Gokarnkar [18IM30027]</a:t>
            </a:r>
          </a:p>
        </p:txBody>
      </p:sp>
    </p:spTree>
    <p:extLst>
      <p:ext uri="{BB962C8B-B14F-4D97-AF65-F5344CB8AC3E}">
        <p14:creationId xmlns:p14="http://schemas.microsoft.com/office/powerpoint/2010/main" val="419450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81985C-F7C4-480C-8A12-3BF8AA160BD2}"/>
              </a:ext>
            </a:extLst>
          </p:cNvPr>
          <p:cNvSpPr/>
          <p:nvPr/>
        </p:nvSpPr>
        <p:spPr>
          <a:xfrm>
            <a:off x="4337332" y="579745"/>
            <a:ext cx="3136336" cy="505268"/>
          </a:xfrm>
          <a:prstGeom prst="rect">
            <a:avLst/>
          </a:prstGeom>
          <a:noFill/>
          <a:ln w="25400" cap="flat" cmpd="sng" algn="ctr">
            <a:solidFill>
              <a:srgbClr val="16649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Shareholding Family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998124-118E-4847-8AA7-1FFCF5305A6F}"/>
              </a:ext>
            </a:extLst>
          </p:cNvPr>
          <p:cNvSpPr/>
          <p:nvPr/>
        </p:nvSpPr>
        <p:spPr>
          <a:xfrm>
            <a:off x="677247" y="2062067"/>
            <a:ext cx="2239348" cy="951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 </a:t>
            </a:r>
          </a:p>
          <a:p>
            <a:pPr algn="ctr"/>
            <a:r>
              <a:rPr lang="en-US" dirty="0"/>
              <a:t>Manufacturing Company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77B7F4-AF51-4A5E-963E-C57167550262}"/>
              </a:ext>
            </a:extLst>
          </p:cNvPr>
          <p:cNvSpPr/>
          <p:nvPr/>
        </p:nvSpPr>
        <p:spPr>
          <a:xfrm>
            <a:off x="4655197" y="2062067"/>
            <a:ext cx="2500605" cy="951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Insurance Company/ Bank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C529AC-048E-4797-847A-EB71307062D7}"/>
              </a:ext>
            </a:extLst>
          </p:cNvPr>
          <p:cNvSpPr/>
          <p:nvPr/>
        </p:nvSpPr>
        <p:spPr>
          <a:xfrm>
            <a:off x="9317393" y="2062067"/>
            <a:ext cx="1816360" cy="951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Trading Company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64033A-C783-43C7-B63E-305CFB133363}"/>
              </a:ext>
            </a:extLst>
          </p:cNvPr>
          <p:cNvCxnSpPr/>
          <p:nvPr/>
        </p:nvCxnSpPr>
        <p:spPr>
          <a:xfrm>
            <a:off x="3093876" y="2379307"/>
            <a:ext cx="1446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E321D2-4592-4D92-A94D-F5FCACE3C647}"/>
              </a:ext>
            </a:extLst>
          </p:cNvPr>
          <p:cNvCxnSpPr/>
          <p:nvPr/>
        </p:nvCxnSpPr>
        <p:spPr>
          <a:xfrm>
            <a:off x="3093876" y="2708988"/>
            <a:ext cx="1446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F88742-4DA9-4EFF-8BFA-0478EB82F808}"/>
              </a:ext>
            </a:extLst>
          </p:cNvPr>
          <p:cNvCxnSpPr>
            <a:cxnSpLocks/>
          </p:cNvCxnSpPr>
          <p:nvPr/>
        </p:nvCxnSpPr>
        <p:spPr>
          <a:xfrm>
            <a:off x="7267770" y="2379307"/>
            <a:ext cx="1974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E7E0A9-8E2F-43BF-8FCA-88C5ACDAF296}"/>
              </a:ext>
            </a:extLst>
          </p:cNvPr>
          <p:cNvCxnSpPr>
            <a:cxnSpLocks/>
          </p:cNvCxnSpPr>
          <p:nvPr/>
        </p:nvCxnSpPr>
        <p:spPr>
          <a:xfrm>
            <a:off x="7267770" y="2665446"/>
            <a:ext cx="1974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861C5-DB7E-413A-8169-50FA65B0A937}"/>
              </a:ext>
            </a:extLst>
          </p:cNvPr>
          <p:cNvSpPr/>
          <p:nvPr/>
        </p:nvSpPr>
        <p:spPr>
          <a:xfrm>
            <a:off x="2248830" y="1809433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Loan, liability, guarantee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8A64E-9D7F-47D0-8BB7-4070FFEB764E}"/>
              </a:ext>
            </a:extLst>
          </p:cNvPr>
          <p:cNvSpPr/>
          <p:nvPr/>
        </p:nvSpPr>
        <p:spPr>
          <a:xfrm>
            <a:off x="2248830" y="2761155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918F31-B7C5-4FD7-9C44-675E253149B7}"/>
              </a:ext>
            </a:extLst>
          </p:cNvPr>
          <p:cNvSpPr/>
          <p:nvPr/>
        </p:nvSpPr>
        <p:spPr>
          <a:xfrm>
            <a:off x="6701711" y="1809433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Loan, liability, guarantee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3B64CC-9143-4635-856B-475161BDF58A}"/>
              </a:ext>
            </a:extLst>
          </p:cNvPr>
          <p:cNvSpPr/>
          <p:nvPr/>
        </p:nvSpPr>
        <p:spPr>
          <a:xfrm>
            <a:off x="6701711" y="2761155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367E26-6133-4D8D-8AD8-948258238BB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972953" y="1085013"/>
            <a:ext cx="3932547" cy="87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A30345-9627-4A37-A533-B102F200F511}"/>
              </a:ext>
            </a:extLst>
          </p:cNvPr>
          <p:cNvCxnSpPr>
            <a:stCxn id="7" idx="2"/>
          </p:cNvCxnSpPr>
          <p:nvPr/>
        </p:nvCxnSpPr>
        <p:spPr>
          <a:xfrm>
            <a:off x="5905500" y="1085013"/>
            <a:ext cx="4298302" cy="846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04AE4-7E75-4D99-88EA-9BF8051C327A}"/>
              </a:ext>
            </a:extLst>
          </p:cNvPr>
          <p:cNvCxnSpPr>
            <a:stCxn id="7" idx="2"/>
          </p:cNvCxnSpPr>
          <p:nvPr/>
        </p:nvCxnSpPr>
        <p:spPr>
          <a:xfrm>
            <a:off x="5905500" y="1085013"/>
            <a:ext cx="0" cy="87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B4254E7-AC25-40AE-BBB8-5DE9944CCECD}"/>
              </a:ext>
            </a:extLst>
          </p:cNvPr>
          <p:cNvSpPr/>
          <p:nvPr/>
        </p:nvSpPr>
        <p:spPr>
          <a:xfrm>
            <a:off x="7155802" y="1085013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25CAA4-7610-4F4C-A17A-D782757DE40F}"/>
              </a:ext>
            </a:extLst>
          </p:cNvPr>
          <p:cNvSpPr/>
          <p:nvPr/>
        </p:nvSpPr>
        <p:spPr>
          <a:xfrm>
            <a:off x="4767788" y="1333572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holding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65B9CD-7F18-4F69-8CC3-EA44931584C0}"/>
              </a:ext>
            </a:extLst>
          </p:cNvPr>
          <p:cNvSpPr/>
          <p:nvPr/>
        </p:nvSpPr>
        <p:spPr>
          <a:xfrm>
            <a:off x="1518861" y="1079524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C29608-3A1E-41B3-A5D2-DDFB28C3FF62}"/>
              </a:ext>
            </a:extLst>
          </p:cNvPr>
          <p:cNvSpPr/>
          <p:nvPr/>
        </p:nvSpPr>
        <p:spPr>
          <a:xfrm>
            <a:off x="677247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Parts Supplier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29577E-EC7D-41F4-81EE-C4EB4886679D}"/>
              </a:ext>
            </a:extLst>
          </p:cNvPr>
          <p:cNvSpPr/>
          <p:nvPr/>
        </p:nvSpPr>
        <p:spPr>
          <a:xfrm>
            <a:off x="2232144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Parts Supplier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17D771-0765-4BCD-9745-F4F34D212C99}"/>
              </a:ext>
            </a:extLst>
          </p:cNvPr>
          <p:cNvSpPr/>
          <p:nvPr/>
        </p:nvSpPr>
        <p:spPr>
          <a:xfrm>
            <a:off x="3787041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Parts Supplier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22B0D1-8F1A-41DB-AE90-6272E4553C3B}"/>
              </a:ext>
            </a:extLst>
          </p:cNvPr>
          <p:cNvSpPr/>
          <p:nvPr/>
        </p:nvSpPr>
        <p:spPr>
          <a:xfrm>
            <a:off x="5341938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Small Affiliate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4482DA-8528-4DCE-87D1-A9B27291CB7A}"/>
              </a:ext>
            </a:extLst>
          </p:cNvPr>
          <p:cNvSpPr/>
          <p:nvPr/>
        </p:nvSpPr>
        <p:spPr>
          <a:xfrm>
            <a:off x="6896835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Venture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EC081AC-694D-4B1A-ABF5-8F43FC1CF128}"/>
              </a:ext>
            </a:extLst>
          </p:cNvPr>
          <p:cNvSpPr/>
          <p:nvPr/>
        </p:nvSpPr>
        <p:spPr>
          <a:xfrm>
            <a:off x="8451732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 Supplier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EB41BFB-5570-4F51-AAB3-70A790C12D9A}"/>
              </a:ext>
            </a:extLst>
          </p:cNvPr>
          <p:cNvSpPr/>
          <p:nvPr/>
        </p:nvSpPr>
        <p:spPr>
          <a:xfrm>
            <a:off x="10006628" y="4339440"/>
            <a:ext cx="1129003" cy="118498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Shipping Agent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69371F-4AA2-4364-AF20-C3FECA281494}"/>
              </a:ext>
            </a:extLst>
          </p:cNvPr>
          <p:cNvCxnSpPr>
            <a:stCxn id="14" idx="4"/>
          </p:cNvCxnSpPr>
          <p:nvPr/>
        </p:nvCxnSpPr>
        <p:spPr>
          <a:xfrm flipH="1">
            <a:off x="1311729" y="3013789"/>
            <a:ext cx="4593771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669CBE-EC71-430D-BF3C-693FB49E369D}"/>
              </a:ext>
            </a:extLst>
          </p:cNvPr>
          <p:cNvCxnSpPr>
            <a:stCxn id="14" idx="4"/>
          </p:cNvCxnSpPr>
          <p:nvPr/>
        </p:nvCxnSpPr>
        <p:spPr>
          <a:xfrm flipH="1">
            <a:off x="2823288" y="3013789"/>
            <a:ext cx="3082212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AFB067C-078E-4C51-BA7A-778DDDBD735A}"/>
              </a:ext>
            </a:extLst>
          </p:cNvPr>
          <p:cNvCxnSpPr>
            <a:stCxn id="14" idx="4"/>
          </p:cNvCxnSpPr>
          <p:nvPr/>
        </p:nvCxnSpPr>
        <p:spPr>
          <a:xfrm flipH="1">
            <a:off x="4418822" y="3013789"/>
            <a:ext cx="1486678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1D475B-E0D6-4EF6-BA74-79D269A3752B}"/>
              </a:ext>
            </a:extLst>
          </p:cNvPr>
          <p:cNvCxnSpPr>
            <a:stCxn id="14" idx="4"/>
          </p:cNvCxnSpPr>
          <p:nvPr/>
        </p:nvCxnSpPr>
        <p:spPr>
          <a:xfrm>
            <a:off x="5905500" y="3013789"/>
            <a:ext cx="0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E088F9-D438-4E0C-84B9-C8607D50CFA3}"/>
              </a:ext>
            </a:extLst>
          </p:cNvPr>
          <p:cNvCxnSpPr>
            <a:stCxn id="14" idx="4"/>
          </p:cNvCxnSpPr>
          <p:nvPr/>
        </p:nvCxnSpPr>
        <p:spPr>
          <a:xfrm>
            <a:off x="5905500" y="3013789"/>
            <a:ext cx="1568168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C5C6FD2-D333-45B4-967A-023177ECC6E3}"/>
              </a:ext>
            </a:extLst>
          </p:cNvPr>
          <p:cNvCxnSpPr>
            <a:stCxn id="14" idx="4"/>
          </p:cNvCxnSpPr>
          <p:nvPr/>
        </p:nvCxnSpPr>
        <p:spPr>
          <a:xfrm>
            <a:off x="5905500" y="3013789"/>
            <a:ext cx="3082212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BB156A4-FBC3-4960-A717-C601B9EE893E}"/>
              </a:ext>
            </a:extLst>
          </p:cNvPr>
          <p:cNvCxnSpPr>
            <a:stCxn id="14" idx="4"/>
          </p:cNvCxnSpPr>
          <p:nvPr/>
        </p:nvCxnSpPr>
        <p:spPr>
          <a:xfrm>
            <a:off x="5905500" y="3013789"/>
            <a:ext cx="4755502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AF6C9D5-5A35-4FEE-8597-260B3A8FEA6E}"/>
              </a:ext>
            </a:extLst>
          </p:cNvPr>
          <p:cNvCxnSpPr>
            <a:stCxn id="8" idx="4"/>
          </p:cNvCxnSpPr>
          <p:nvPr/>
        </p:nvCxnSpPr>
        <p:spPr>
          <a:xfrm flipH="1">
            <a:off x="1162439" y="3013789"/>
            <a:ext cx="634482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5C7884-C19D-4665-9442-E45713ED2CE2}"/>
              </a:ext>
            </a:extLst>
          </p:cNvPr>
          <p:cNvCxnSpPr>
            <a:stCxn id="8" idx="4"/>
          </p:cNvCxnSpPr>
          <p:nvPr/>
        </p:nvCxnSpPr>
        <p:spPr>
          <a:xfrm>
            <a:off x="1796921" y="3013789"/>
            <a:ext cx="933061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D48753-1CB4-49F2-B25B-CBBB9B33A66D}"/>
              </a:ext>
            </a:extLst>
          </p:cNvPr>
          <p:cNvCxnSpPr>
            <a:stCxn id="8" idx="4"/>
          </p:cNvCxnSpPr>
          <p:nvPr/>
        </p:nvCxnSpPr>
        <p:spPr>
          <a:xfrm>
            <a:off x="1796921" y="3013789"/>
            <a:ext cx="2463281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9D18A4-5035-4FED-A5B9-F0A78FFE3454}"/>
              </a:ext>
            </a:extLst>
          </p:cNvPr>
          <p:cNvCxnSpPr>
            <a:stCxn id="16" idx="4"/>
          </p:cNvCxnSpPr>
          <p:nvPr/>
        </p:nvCxnSpPr>
        <p:spPr>
          <a:xfrm>
            <a:off x="10225573" y="3013789"/>
            <a:ext cx="612711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B51C6E-01FE-4324-A383-FE48CF4D305D}"/>
              </a:ext>
            </a:extLst>
          </p:cNvPr>
          <p:cNvCxnSpPr>
            <a:stCxn id="16" idx="4"/>
          </p:cNvCxnSpPr>
          <p:nvPr/>
        </p:nvCxnSpPr>
        <p:spPr>
          <a:xfrm flipH="1">
            <a:off x="7619222" y="3013789"/>
            <a:ext cx="2606351" cy="118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E956CD7-5D08-48D7-A8C0-6F535CB3A5EC}"/>
              </a:ext>
            </a:extLst>
          </p:cNvPr>
          <p:cNvCxnSpPr>
            <a:stCxn id="16" idx="4"/>
          </p:cNvCxnSpPr>
          <p:nvPr/>
        </p:nvCxnSpPr>
        <p:spPr>
          <a:xfrm flipH="1">
            <a:off x="9074798" y="3013789"/>
            <a:ext cx="1150775" cy="119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BC18B01-C38A-4286-BB4B-2891DBB3830F}"/>
              </a:ext>
            </a:extLst>
          </p:cNvPr>
          <p:cNvCxnSpPr>
            <a:cxnSpLocks/>
          </p:cNvCxnSpPr>
          <p:nvPr/>
        </p:nvCxnSpPr>
        <p:spPr>
          <a:xfrm>
            <a:off x="1908893" y="4951445"/>
            <a:ext cx="2425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484C640-5CBF-4B03-8451-0AC039E4AF2E}"/>
              </a:ext>
            </a:extLst>
          </p:cNvPr>
          <p:cNvCxnSpPr>
            <a:cxnSpLocks/>
          </p:cNvCxnSpPr>
          <p:nvPr/>
        </p:nvCxnSpPr>
        <p:spPr>
          <a:xfrm flipV="1">
            <a:off x="3411015" y="4931934"/>
            <a:ext cx="326157" cy="19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436253F-C383-448F-8557-E74749ACD910}"/>
              </a:ext>
            </a:extLst>
          </p:cNvPr>
          <p:cNvCxnSpPr>
            <a:cxnSpLocks/>
          </p:cNvCxnSpPr>
          <p:nvPr/>
        </p:nvCxnSpPr>
        <p:spPr>
          <a:xfrm>
            <a:off x="4928178" y="4951445"/>
            <a:ext cx="388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66165-37E7-4F2C-85A7-FF64B8A3BDCE}"/>
              </a:ext>
            </a:extLst>
          </p:cNvPr>
          <p:cNvCxnSpPr>
            <a:cxnSpLocks/>
          </p:cNvCxnSpPr>
          <p:nvPr/>
        </p:nvCxnSpPr>
        <p:spPr>
          <a:xfrm>
            <a:off x="6508272" y="4951445"/>
            <a:ext cx="388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EEDAFC-ADB0-4C60-A3E7-53F5977F7261}"/>
              </a:ext>
            </a:extLst>
          </p:cNvPr>
          <p:cNvCxnSpPr>
            <a:cxnSpLocks/>
          </p:cNvCxnSpPr>
          <p:nvPr/>
        </p:nvCxnSpPr>
        <p:spPr>
          <a:xfrm>
            <a:off x="8054651" y="4951445"/>
            <a:ext cx="388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F73AF0-E98E-4599-8589-50917B8BF8BA}"/>
              </a:ext>
            </a:extLst>
          </p:cNvPr>
          <p:cNvCxnSpPr>
            <a:cxnSpLocks/>
          </p:cNvCxnSpPr>
          <p:nvPr/>
        </p:nvCxnSpPr>
        <p:spPr>
          <a:xfrm>
            <a:off x="9618065" y="4951445"/>
            <a:ext cx="388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C746CB-327C-4EFD-B672-13CC240FF892}"/>
              </a:ext>
            </a:extLst>
          </p:cNvPr>
          <p:cNvSpPr/>
          <p:nvPr/>
        </p:nvSpPr>
        <p:spPr>
          <a:xfrm>
            <a:off x="-635883" y="3171346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4AED355-4C2C-459B-835C-A95A5DE7026B}"/>
              </a:ext>
            </a:extLst>
          </p:cNvPr>
          <p:cNvSpPr/>
          <p:nvPr/>
        </p:nvSpPr>
        <p:spPr>
          <a:xfrm>
            <a:off x="490010" y="3484983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652B255-1566-4BCB-A1BD-B3B22D4816C1}"/>
              </a:ext>
            </a:extLst>
          </p:cNvPr>
          <p:cNvSpPr/>
          <p:nvPr/>
        </p:nvSpPr>
        <p:spPr>
          <a:xfrm>
            <a:off x="1940402" y="3103136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alibri"/>
              </a:rPr>
              <a:t>Liability Guarantee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467AE7A-F4A8-4474-A054-976697C90977}"/>
              </a:ext>
            </a:extLst>
          </p:cNvPr>
          <p:cNvSpPr/>
          <p:nvPr/>
        </p:nvSpPr>
        <p:spPr>
          <a:xfrm>
            <a:off x="6986296" y="3101014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holding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17612AF-49F7-4895-8449-FA18407356B1}"/>
              </a:ext>
            </a:extLst>
          </p:cNvPr>
          <p:cNvSpPr/>
          <p:nvPr/>
        </p:nvSpPr>
        <p:spPr>
          <a:xfrm>
            <a:off x="7758253" y="3403059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17486BD-8720-4533-8E11-7B49D1201880}"/>
              </a:ext>
            </a:extLst>
          </p:cNvPr>
          <p:cNvSpPr/>
          <p:nvPr/>
        </p:nvSpPr>
        <p:spPr>
          <a:xfrm>
            <a:off x="9270116" y="3734255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alibri"/>
              </a:rPr>
              <a:t>Liability Guarantee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2AC1842-BA71-49F5-91E6-16EDBFCF87D5}"/>
              </a:ext>
            </a:extLst>
          </p:cNvPr>
          <p:cNvCxnSpPr/>
          <p:nvPr/>
        </p:nvCxnSpPr>
        <p:spPr>
          <a:xfrm>
            <a:off x="11812555" y="662473"/>
            <a:ext cx="0" cy="200297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426691C-B1E7-420F-A9FA-B07E820B50EC}"/>
              </a:ext>
            </a:extLst>
          </p:cNvPr>
          <p:cNvSpPr txBox="1"/>
          <p:nvPr/>
        </p:nvSpPr>
        <p:spPr>
          <a:xfrm>
            <a:off x="10306212" y="829732"/>
            <a:ext cx="1492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Direct ownership of Major Shareholding Family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C675B-1DE8-4367-97A5-6102DACF76E6}"/>
              </a:ext>
            </a:extLst>
          </p:cNvPr>
          <p:cNvCxnSpPr>
            <a:cxnSpLocks/>
          </p:cNvCxnSpPr>
          <p:nvPr/>
        </p:nvCxnSpPr>
        <p:spPr>
          <a:xfrm>
            <a:off x="11812555" y="2696863"/>
            <a:ext cx="0" cy="249426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701E0E6-4A1D-4C38-B2C8-A14C8F24EFC7}"/>
              </a:ext>
            </a:extLst>
          </p:cNvPr>
          <p:cNvSpPr txBox="1"/>
          <p:nvPr/>
        </p:nvSpPr>
        <p:spPr>
          <a:xfrm>
            <a:off x="10345047" y="2794844"/>
            <a:ext cx="149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Indirect ownership by cross-holding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7EB930-7979-4BCF-80E6-01AA86F7BF7E}"/>
              </a:ext>
            </a:extLst>
          </p:cNvPr>
          <p:cNvCxnSpPr/>
          <p:nvPr/>
        </p:nvCxnSpPr>
        <p:spPr>
          <a:xfrm>
            <a:off x="774052" y="6353175"/>
            <a:ext cx="104775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EC7A40EB-6044-417D-BD56-D2D6E3300F83}"/>
              </a:ext>
            </a:extLst>
          </p:cNvPr>
          <p:cNvSpPr txBox="1"/>
          <p:nvPr/>
        </p:nvSpPr>
        <p:spPr>
          <a:xfrm>
            <a:off x="4199554" y="6362505"/>
            <a:ext cx="379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472C4"/>
                </a:solidFill>
              </a:rPr>
              <a:t>Diversification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1E39C1F-18B8-4ACB-A896-79C5DCEE7F6B}"/>
              </a:ext>
            </a:extLst>
          </p:cNvPr>
          <p:cNvCxnSpPr>
            <a:cxnSpLocks/>
          </p:cNvCxnSpPr>
          <p:nvPr/>
        </p:nvCxnSpPr>
        <p:spPr>
          <a:xfrm flipV="1">
            <a:off x="284973" y="438150"/>
            <a:ext cx="0" cy="591502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7D3C4A9-5F30-4716-88A5-661FD191878D}"/>
              </a:ext>
            </a:extLst>
          </p:cNvPr>
          <p:cNvSpPr txBox="1"/>
          <p:nvPr/>
        </p:nvSpPr>
        <p:spPr>
          <a:xfrm>
            <a:off x="54236" y="438150"/>
            <a:ext cx="2003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472C4"/>
                </a:solidFill>
              </a:rPr>
              <a:t>Vertical Integration</a:t>
            </a:r>
          </a:p>
        </p:txBody>
      </p: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8ED056B9-54BA-455A-BA7F-C29E43BC2CFC}"/>
              </a:ext>
            </a:extLst>
          </p:cNvPr>
          <p:cNvCxnSpPr>
            <a:stCxn id="46" idx="2"/>
            <a:endCxn id="50" idx="2"/>
          </p:cNvCxnSpPr>
          <p:nvPr/>
        </p:nvCxnSpPr>
        <p:spPr>
          <a:xfrm rot="16200000" flipH="1">
            <a:off x="2796646" y="3969531"/>
            <a:ext cx="12700" cy="3109794"/>
          </a:xfrm>
          <a:prstGeom prst="curvedConnector3">
            <a:avLst>
              <a:gd name="adj1" fmla="val 367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2C0FFC66-DE1E-4B19-80F9-A9679DEDCEA6}"/>
              </a:ext>
            </a:extLst>
          </p:cNvPr>
          <p:cNvCxnSpPr/>
          <p:nvPr/>
        </p:nvCxnSpPr>
        <p:spPr>
          <a:xfrm rot="16200000" flipH="1">
            <a:off x="4371835" y="3991560"/>
            <a:ext cx="12700" cy="3109794"/>
          </a:xfrm>
          <a:prstGeom prst="curvedConnector3">
            <a:avLst>
              <a:gd name="adj1" fmla="val 367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EBA10EEA-4DB8-4137-AB9B-F074860E43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68501" y="3969531"/>
            <a:ext cx="12700" cy="3109794"/>
          </a:xfrm>
          <a:prstGeom prst="curvedConnector3">
            <a:avLst>
              <a:gd name="adj1" fmla="val 367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7A3B1977-84BE-4772-8F3E-E48511C66410}"/>
              </a:ext>
            </a:extLst>
          </p:cNvPr>
          <p:cNvCxnSpPr>
            <a:stCxn id="56" idx="2"/>
            <a:endCxn id="54" idx="2"/>
          </p:cNvCxnSpPr>
          <p:nvPr/>
        </p:nvCxnSpPr>
        <p:spPr>
          <a:xfrm rot="5400000">
            <a:off x="8238786" y="4746980"/>
            <a:ext cx="12700" cy="1554897"/>
          </a:xfrm>
          <a:prstGeom prst="curvedConnector3">
            <a:avLst>
              <a:gd name="adj1" fmla="val 20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Curved 137">
            <a:extLst>
              <a:ext uri="{FF2B5EF4-FFF2-40B4-BE49-F238E27FC236}">
                <a16:creationId xmlns:a16="http://schemas.microsoft.com/office/drawing/2014/main" id="{F2CC3C98-6372-4798-9601-DDACBD58B38F}"/>
              </a:ext>
            </a:extLst>
          </p:cNvPr>
          <p:cNvCxnSpPr>
            <a:stCxn id="46" idx="2"/>
            <a:endCxn id="56" idx="2"/>
          </p:cNvCxnSpPr>
          <p:nvPr/>
        </p:nvCxnSpPr>
        <p:spPr>
          <a:xfrm rot="16200000" flipH="1">
            <a:off x="5128991" y="1637185"/>
            <a:ext cx="12700" cy="7774485"/>
          </a:xfrm>
          <a:prstGeom prst="curvedConnector3">
            <a:avLst>
              <a:gd name="adj1" fmla="val 52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>
            <a:extLst>
              <a:ext uri="{FF2B5EF4-FFF2-40B4-BE49-F238E27FC236}">
                <a16:creationId xmlns:a16="http://schemas.microsoft.com/office/drawing/2014/main" id="{C2E44350-90A9-4D7E-9021-E85F7529CAA4}"/>
              </a:ext>
            </a:extLst>
          </p:cNvPr>
          <p:cNvCxnSpPr>
            <a:stCxn id="50" idx="2"/>
            <a:endCxn id="58" idx="2"/>
          </p:cNvCxnSpPr>
          <p:nvPr/>
        </p:nvCxnSpPr>
        <p:spPr>
          <a:xfrm rot="16200000" flipH="1">
            <a:off x="7461336" y="2414634"/>
            <a:ext cx="12700" cy="6219587"/>
          </a:xfrm>
          <a:prstGeom prst="curvedConnector3">
            <a:avLst>
              <a:gd name="adj1" fmla="val 47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E919EE3-A9E0-4665-A3C9-DF239BE56107}"/>
              </a:ext>
            </a:extLst>
          </p:cNvPr>
          <p:cNvSpPr/>
          <p:nvPr/>
        </p:nvSpPr>
        <p:spPr>
          <a:xfrm>
            <a:off x="1348427" y="5499180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Credit Issues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3E1C4B7-019E-4442-9BA0-710B48BEDCF7}"/>
              </a:ext>
            </a:extLst>
          </p:cNvPr>
          <p:cNvSpPr/>
          <p:nvPr/>
        </p:nvSpPr>
        <p:spPr>
          <a:xfrm>
            <a:off x="5341938" y="5631165"/>
            <a:ext cx="3136336" cy="50526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Equity Cross-holding Web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15BA1F8-0FF7-4488-958B-4E07A6F053B2}"/>
              </a:ext>
            </a:extLst>
          </p:cNvPr>
          <p:cNvSpPr txBox="1">
            <a:spLocks/>
          </p:cNvSpPr>
          <p:nvPr/>
        </p:nvSpPr>
        <p:spPr>
          <a:xfrm>
            <a:off x="7058017" y="65674"/>
            <a:ext cx="556006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800" b="0" i="0">
                <a:solidFill>
                  <a:srgbClr val="16649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10" normalizeH="0" baseline="0" noProof="0" dirty="0">
                <a:ln>
                  <a:noFill/>
                </a:ln>
                <a:solidFill>
                  <a:srgbClr val="16649A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Keiretsu Holdings</a:t>
            </a:r>
          </a:p>
        </p:txBody>
      </p:sp>
    </p:spTree>
    <p:extLst>
      <p:ext uri="{BB962C8B-B14F-4D97-AF65-F5344CB8AC3E}">
        <p14:creationId xmlns:p14="http://schemas.microsoft.com/office/powerpoint/2010/main" val="1266048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314E"/>
      </a:accent1>
      <a:accent2>
        <a:srgbClr val="F47280"/>
      </a:accent2>
      <a:accent3>
        <a:srgbClr val="FEC35B"/>
      </a:accent3>
      <a:accent4>
        <a:srgbClr val="7EC3C5"/>
      </a:accent4>
      <a:accent5>
        <a:srgbClr val="FCE2D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1563</Words>
  <Application>Microsoft Office PowerPoint</Application>
  <PresentationFormat>Widescreen</PresentationFormat>
  <Paragraphs>278</Paragraphs>
  <Slides>19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Segoe UI</vt:lpstr>
      <vt:lpstr>Segoe UI Historic</vt:lpstr>
      <vt:lpstr>Symbol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Gokarnkar</dc:creator>
  <cp:lastModifiedBy>Ashish Gokarnkar</cp:lastModifiedBy>
  <cp:revision>16</cp:revision>
  <dcterms:created xsi:type="dcterms:W3CDTF">2020-11-12T10:20:45Z</dcterms:created>
  <dcterms:modified xsi:type="dcterms:W3CDTF">2020-11-18T06:16:30Z</dcterms:modified>
</cp:coreProperties>
</file>